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sldIdLst>
    <p:sldId id="272" r:id="rId2"/>
    <p:sldId id="297" r:id="rId3"/>
    <p:sldId id="298" r:id="rId4"/>
    <p:sldId id="299" r:id="rId5"/>
    <p:sldId id="300"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8929"/>
    <a:srgbClr val="E7E6E8"/>
    <a:srgbClr val="AF6E21"/>
    <a:srgbClr val="F0A22E"/>
    <a:srgbClr val="000000"/>
    <a:srgbClr val="9F5421"/>
    <a:srgbClr val="00196C"/>
    <a:srgbClr val="4E7288"/>
    <a:srgbClr val="34D5EB"/>
    <a:srgbClr val="0024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7316"/>
  </p:normalViewPr>
  <p:slideViewPr>
    <p:cSldViewPr snapToGrid="0" snapToObjects="1">
      <p:cViewPr varScale="1">
        <p:scale>
          <a:sx n="69" d="100"/>
          <a:sy n="69" d="100"/>
        </p:scale>
        <p:origin x="534" y="66"/>
      </p:cViewPr>
      <p:guideLst/>
    </p:cSldViewPr>
  </p:slideViewPr>
  <p:notesTextViewPr>
    <p:cViewPr>
      <p:scale>
        <a:sx n="1" d="1"/>
        <a:sy n="1" d="1"/>
      </p:scale>
      <p:origin x="0" y="0"/>
    </p:cViewPr>
  </p:notesTextViewPr>
  <p:sorterViewPr>
    <p:cViewPr>
      <p:scale>
        <a:sx n="100" d="100"/>
        <a:sy n="100" d="100"/>
      </p:scale>
      <p:origin x="0" y="-50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DE6EA-79BB-A74A-8B99-87791837878F}" type="datetimeFigureOut">
              <a:rPr lang="en-US" smtClean="0"/>
              <a:t>9/7/2021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CCF2C-23DC-7A46-8F1E-79A6BA9D0404}" type="slidenum">
              <a:rPr lang="en-US" smtClean="0"/>
              <a:t>‹#›</a:t>
            </a:fld>
            <a:endParaRPr lang="en-US"/>
          </a:p>
        </p:txBody>
      </p:sp>
    </p:spTree>
    <p:extLst>
      <p:ext uri="{BB962C8B-B14F-4D97-AF65-F5344CB8AC3E}">
        <p14:creationId xmlns:p14="http://schemas.microsoft.com/office/powerpoint/2010/main" val="251399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4" name="Picture 3" descr="Bright modern office space with employees at desks">
            <a:extLst>
              <a:ext uri="{FF2B5EF4-FFF2-40B4-BE49-F238E27FC236}">
                <a16:creationId xmlns:a16="http://schemas.microsoft.com/office/drawing/2014/main" id="{1EC099D4-6AD2-7A4A-B65A-D2168E7C3C2A}"/>
              </a:ext>
            </a:extLst>
          </p:cNvPr>
          <p:cNvPicPr>
            <a:picLocks noChangeAspect="1"/>
          </p:cNvPicPr>
          <p:nvPr userDrawn="1"/>
        </p:nvPicPr>
        <p:blipFill rotWithShape="1">
          <a:blip r:embed="rId2">
            <a:alphaModFix amt="47000"/>
            <a:extLst>
              <a:ext uri="{BEBA8EAE-BF5A-486C-A8C5-ECC9F3942E4B}">
                <a14:imgProps xmlns:a14="http://schemas.microsoft.com/office/drawing/2010/main">
                  <a14:imgLayer>
                    <a14:imgEffect>
                      <a14:sharpenSoften amount="1000"/>
                    </a14:imgEffect>
                    <a14:imgEffect>
                      <a14:saturation sat="0"/>
                    </a14:imgEffect>
                    <a14:imgEffect>
                      <a14:brightnessContrast bright="-15000" contrast="-24000"/>
                    </a14:imgEffect>
                  </a14:imgLayer>
                </a14:imgProps>
              </a:ext>
            </a:extLst>
          </a:blip>
          <a:srcRect b="17899"/>
          <a:stretch/>
        </p:blipFill>
        <p:spPr>
          <a:xfrm>
            <a:off x="20" y="1282"/>
            <a:ext cx="12191980" cy="6856718"/>
          </a:xfrm>
          <a:prstGeom prst="rect">
            <a:avLst/>
          </a:prstGeom>
          <a:solidFill>
            <a:schemeClr val="tx1">
              <a:lumMod val="85000"/>
              <a:lumOff val="15000"/>
            </a:schemeClr>
          </a:solidFill>
        </p:spPr>
      </p:pic>
      <p:sp>
        <p:nvSpPr>
          <p:cNvPr id="28" name="Rectangle 27">
            <a:extLst>
              <a:ext uri="{FF2B5EF4-FFF2-40B4-BE49-F238E27FC236}">
                <a16:creationId xmlns:a16="http://schemas.microsoft.com/office/drawing/2014/main" id="{E7FB2692-155B-014D-857C-68E0AEECD7A4}"/>
              </a:ext>
            </a:extLst>
          </p:cNvPr>
          <p:cNvSpPr/>
          <p:nvPr userDrawn="1"/>
        </p:nvSpPr>
        <p:spPr>
          <a:xfrm>
            <a:off x="0" y="6126480"/>
            <a:ext cx="12192000" cy="731520"/>
          </a:xfrm>
          <a:prstGeom prst="rect">
            <a:avLst/>
          </a:prstGeom>
          <a:solidFill>
            <a:schemeClr val="tx1">
              <a:lumMod val="85000"/>
              <a:lumOff val="1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Connector 12">
            <a:extLst>
              <a:ext uri="{FF2B5EF4-FFF2-40B4-BE49-F238E27FC236}">
                <a16:creationId xmlns:a16="http://schemas.microsoft.com/office/drawing/2014/main" id="{59935CC6-7A82-8E4F-83B7-86712362FC52}"/>
              </a:ext>
            </a:extLst>
          </p:cNvPr>
          <p:cNvCxnSpPr>
            <a:cxnSpLocks/>
          </p:cNvCxnSpPr>
          <p:nvPr userDrawn="1"/>
        </p:nvCxnSpPr>
        <p:spPr>
          <a:xfrm>
            <a:off x="0" y="6109285"/>
            <a:ext cx="12192000" cy="0"/>
          </a:xfrm>
          <a:prstGeom prst="line">
            <a:avLst/>
          </a:prstGeom>
          <a:ln w="19050">
            <a:solidFill>
              <a:srgbClr val="CC8929"/>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1DD98B5-AD05-8241-9D3E-58E31483A5B6}"/>
              </a:ext>
            </a:extLst>
          </p:cNvPr>
          <p:cNvGrpSpPr/>
          <p:nvPr userDrawn="1"/>
        </p:nvGrpSpPr>
        <p:grpSpPr>
          <a:xfrm>
            <a:off x="6282511" y="6278739"/>
            <a:ext cx="2086146" cy="400381"/>
            <a:chOff x="5807968" y="6336311"/>
            <a:chExt cx="2718202" cy="521688"/>
          </a:xfrm>
        </p:grpSpPr>
        <p:pic>
          <p:nvPicPr>
            <p:cNvPr id="17" name="Picture 16">
              <a:extLst>
                <a:ext uri="{FF2B5EF4-FFF2-40B4-BE49-F238E27FC236}">
                  <a16:creationId xmlns:a16="http://schemas.microsoft.com/office/drawing/2014/main" id="{B937BF40-5359-F741-B66E-5976A0BFCC13}"/>
                </a:ext>
              </a:extLst>
            </p:cNvPr>
            <p:cNvPicPr>
              <a:picLocks noChangeAspect="1"/>
            </p:cNvPicPr>
            <p:nvPr/>
          </p:nvPicPr>
          <p:blipFill>
            <a:blip r:embed="rId3"/>
            <a:stretch>
              <a:fillRect/>
            </a:stretch>
          </p:blipFill>
          <p:spPr>
            <a:xfrm>
              <a:off x="5807968" y="6336311"/>
              <a:ext cx="1213493" cy="521688"/>
            </a:xfrm>
            <a:prstGeom prst="rect">
              <a:avLst/>
            </a:prstGeom>
          </p:spPr>
        </p:pic>
        <p:pic>
          <p:nvPicPr>
            <p:cNvPr id="18" name="Picture 17">
              <a:extLst>
                <a:ext uri="{FF2B5EF4-FFF2-40B4-BE49-F238E27FC236}">
                  <a16:creationId xmlns:a16="http://schemas.microsoft.com/office/drawing/2014/main" id="{23D1E02B-FA9D-1B43-85C0-B93C5F8EBA15}"/>
                </a:ext>
              </a:extLst>
            </p:cNvPr>
            <p:cNvPicPr>
              <a:picLocks noChangeAspect="1"/>
            </p:cNvPicPr>
            <p:nvPr/>
          </p:nvPicPr>
          <p:blipFill>
            <a:blip r:embed="rId4"/>
            <a:stretch>
              <a:fillRect/>
            </a:stretch>
          </p:blipFill>
          <p:spPr>
            <a:xfrm>
              <a:off x="7312677" y="6336311"/>
              <a:ext cx="1213493" cy="521688"/>
            </a:xfrm>
            <a:prstGeom prst="rect">
              <a:avLst/>
            </a:prstGeom>
          </p:spPr>
        </p:pic>
      </p:grpSp>
      <p:pic>
        <p:nvPicPr>
          <p:cNvPr id="19" name="Picture 18">
            <a:extLst>
              <a:ext uri="{FF2B5EF4-FFF2-40B4-BE49-F238E27FC236}">
                <a16:creationId xmlns:a16="http://schemas.microsoft.com/office/drawing/2014/main" id="{83B05AC0-9D0C-D94B-A509-56E39C1D52AC}"/>
              </a:ext>
            </a:extLst>
          </p:cNvPr>
          <p:cNvPicPr>
            <a:picLocks noChangeAspect="1"/>
          </p:cNvPicPr>
          <p:nvPr userDrawn="1"/>
        </p:nvPicPr>
        <p:blipFill>
          <a:blip r:embed="rId5"/>
          <a:stretch>
            <a:fillRect/>
          </a:stretch>
        </p:blipFill>
        <p:spPr>
          <a:xfrm>
            <a:off x="8740673" y="278752"/>
            <a:ext cx="3220173" cy="970927"/>
          </a:xfrm>
          <a:prstGeom prst="rect">
            <a:avLst/>
          </a:prstGeom>
        </p:spPr>
      </p:pic>
      <p:pic>
        <p:nvPicPr>
          <p:cNvPr id="20" name="Picture 19">
            <a:extLst>
              <a:ext uri="{FF2B5EF4-FFF2-40B4-BE49-F238E27FC236}">
                <a16:creationId xmlns:a16="http://schemas.microsoft.com/office/drawing/2014/main" id="{90C067E7-0A54-4544-9D4C-0A40C29828F8}"/>
              </a:ext>
            </a:extLst>
          </p:cNvPr>
          <p:cNvPicPr>
            <a:picLocks noChangeAspect="1"/>
          </p:cNvPicPr>
          <p:nvPr userDrawn="1"/>
        </p:nvPicPr>
        <p:blipFill>
          <a:blip r:embed="rId6"/>
          <a:stretch>
            <a:fillRect/>
          </a:stretch>
        </p:blipFill>
        <p:spPr>
          <a:xfrm>
            <a:off x="8504288" y="6284037"/>
            <a:ext cx="1473200" cy="389784"/>
          </a:xfrm>
          <a:prstGeom prst="rect">
            <a:avLst/>
          </a:prstGeom>
        </p:spPr>
      </p:pic>
      <p:pic>
        <p:nvPicPr>
          <p:cNvPr id="21" name="Picture 20">
            <a:extLst>
              <a:ext uri="{FF2B5EF4-FFF2-40B4-BE49-F238E27FC236}">
                <a16:creationId xmlns:a16="http://schemas.microsoft.com/office/drawing/2014/main" id="{D11BBB73-20F3-2249-84AC-B295953FA187}"/>
              </a:ext>
            </a:extLst>
          </p:cNvPr>
          <p:cNvPicPr>
            <a:picLocks noChangeAspect="1"/>
          </p:cNvPicPr>
          <p:nvPr userDrawn="1"/>
        </p:nvPicPr>
        <p:blipFill>
          <a:blip r:embed="rId7"/>
          <a:stretch>
            <a:fillRect/>
          </a:stretch>
        </p:blipFill>
        <p:spPr>
          <a:xfrm>
            <a:off x="10113981" y="6215962"/>
            <a:ext cx="1937839" cy="509001"/>
          </a:xfrm>
          <a:prstGeom prst="rect">
            <a:avLst/>
          </a:prstGeom>
        </p:spPr>
      </p:pic>
      <p:sp>
        <p:nvSpPr>
          <p:cNvPr id="23" name="Title 1">
            <a:extLst>
              <a:ext uri="{FF2B5EF4-FFF2-40B4-BE49-F238E27FC236}">
                <a16:creationId xmlns:a16="http://schemas.microsoft.com/office/drawing/2014/main" id="{C27764AA-7038-AD4F-995C-C1B0D2423703}"/>
              </a:ext>
            </a:extLst>
          </p:cNvPr>
          <p:cNvSpPr>
            <a:spLocks noGrp="1"/>
          </p:cNvSpPr>
          <p:nvPr>
            <p:ph type="title" hasCustomPrompt="1"/>
          </p:nvPr>
        </p:nvSpPr>
        <p:spPr bwMode="gray">
          <a:xfrm>
            <a:off x="654504" y="2155612"/>
            <a:ext cx="10866935" cy="1319108"/>
          </a:xfrm>
          <a:ln>
            <a:noFill/>
          </a:ln>
        </p:spPr>
        <p:txBody>
          <a:bodyPr>
            <a:noAutofit/>
          </a:bodyPr>
          <a:lstStyle>
            <a:lvl1pPr>
              <a:defRPr sz="4400" b="1">
                <a:solidFill>
                  <a:schemeClr val="bg1"/>
                </a:solidFill>
              </a:defRPr>
            </a:lvl1pPr>
          </a:lstStyle>
          <a:p>
            <a:r>
              <a:rPr lang="en-US" dirty="0"/>
              <a:t>Careers in Marketing Research: </a:t>
            </a:r>
            <a:br>
              <a:rPr lang="en-US" dirty="0"/>
            </a:br>
            <a:r>
              <a:rPr lang="en-US" dirty="0"/>
              <a:t>Opportunities in the Coming Decade</a:t>
            </a:r>
            <a:endParaRPr lang="en-CA" dirty="0"/>
          </a:p>
        </p:txBody>
      </p:sp>
      <p:sp>
        <p:nvSpPr>
          <p:cNvPr id="24" name="Content Placeholder 2">
            <a:extLst>
              <a:ext uri="{FF2B5EF4-FFF2-40B4-BE49-F238E27FC236}">
                <a16:creationId xmlns:a16="http://schemas.microsoft.com/office/drawing/2014/main" id="{0826F783-2572-FE46-984A-2A0CF1F90C4B}"/>
              </a:ext>
            </a:extLst>
          </p:cNvPr>
          <p:cNvSpPr>
            <a:spLocks noGrp="1"/>
          </p:cNvSpPr>
          <p:nvPr>
            <p:ph idx="1" hasCustomPrompt="1"/>
          </p:nvPr>
        </p:nvSpPr>
        <p:spPr bwMode="gray">
          <a:xfrm>
            <a:off x="654504" y="3658905"/>
            <a:ext cx="10877096" cy="618455"/>
          </a:xfrm>
        </p:spPr>
        <p:txBody>
          <a:bodyPr lIns="0" tIns="0" rIns="0" bIns="0" anchor="ctr" anchorCtr="0">
            <a:normAutofit/>
          </a:bodyPr>
          <a:lstStyle>
            <a:lvl1pPr marL="0" indent="0">
              <a:lnSpc>
                <a:spcPts val="2640"/>
              </a:lnSpc>
              <a:buNone/>
              <a:defRPr sz="3200" b="0" i="1">
                <a:solidFill>
                  <a:schemeClr val="bg1"/>
                </a:solidFill>
                <a:latin typeface="+mj-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 CRIC Webinar</a:t>
            </a:r>
          </a:p>
        </p:txBody>
      </p:sp>
      <p:grpSp>
        <p:nvGrpSpPr>
          <p:cNvPr id="2" name="Group 1">
            <a:extLst>
              <a:ext uri="{FF2B5EF4-FFF2-40B4-BE49-F238E27FC236}">
                <a16:creationId xmlns:a16="http://schemas.microsoft.com/office/drawing/2014/main" id="{31904439-4930-A845-A145-BF7FDCDB7A88}"/>
              </a:ext>
            </a:extLst>
          </p:cNvPr>
          <p:cNvGrpSpPr/>
          <p:nvPr userDrawn="1"/>
        </p:nvGrpSpPr>
        <p:grpSpPr>
          <a:xfrm>
            <a:off x="0" y="3112661"/>
            <a:ext cx="11536878" cy="379364"/>
            <a:chOff x="0" y="2807861"/>
            <a:chExt cx="11536878" cy="379364"/>
          </a:xfrm>
        </p:grpSpPr>
        <p:cxnSp>
          <p:nvCxnSpPr>
            <p:cNvPr id="25" name="Straight Connector 24">
              <a:extLst>
                <a:ext uri="{FF2B5EF4-FFF2-40B4-BE49-F238E27FC236}">
                  <a16:creationId xmlns:a16="http://schemas.microsoft.com/office/drawing/2014/main" id="{4DDE054C-983E-7044-AEBB-809A586AE05C}"/>
                </a:ext>
              </a:extLst>
            </p:cNvPr>
            <p:cNvCxnSpPr>
              <a:cxnSpLocks/>
            </p:cNvCxnSpPr>
            <p:nvPr userDrawn="1"/>
          </p:nvCxnSpPr>
          <p:spPr bwMode="gray">
            <a:xfrm>
              <a:off x="0" y="3187225"/>
              <a:ext cx="11536878" cy="0"/>
            </a:xfrm>
            <a:prstGeom prst="line">
              <a:avLst/>
            </a:prstGeom>
            <a:solidFill>
              <a:srgbClr val="AF6E21"/>
            </a:solidFill>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4AFA751-8E7C-8F40-9771-4615282CB6E7}"/>
                </a:ext>
              </a:extLst>
            </p:cNvPr>
            <p:cNvSpPr/>
            <p:nvPr userDrawn="1"/>
          </p:nvSpPr>
          <p:spPr>
            <a:xfrm>
              <a:off x="0" y="2807861"/>
              <a:ext cx="381294" cy="379364"/>
            </a:xfrm>
            <a:prstGeom prst="rect">
              <a:avLst/>
            </a:prstGeom>
            <a:solidFill>
              <a:srgbClr val="CC8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9" name="Content Placeholder 2">
            <a:extLst>
              <a:ext uri="{FF2B5EF4-FFF2-40B4-BE49-F238E27FC236}">
                <a16:creationId xmlns:a16="http://schemas.microsoft.com/office/drawing/2014/main" id="{6EC45086-1F4F-2E4F-99DC-4525DB243763}"/>
              </a:ext>
            </a:extLst>
          </p:cNvPr>
          <p:cNvSpPr>
            <a:spLocks noGrp="1"/>
          </p:cNvSpPr>
          <p:nvPr>
            <p:ph idx="10" hasCustomPrompt="1"/>
          </p:nvPr>
        </p:nvSpPr>
        <p:spPr bwMode="gray">
          <a:xfrm>
            <a:off x="654504" y="5023520"/>
            <a:ext cx="1737357" cy="750535"/>
          </a:xfrm>
        </p:spPr>
        <p:txBody>
          <a:bodyPr lIns="0" tIns="0" rIns="0" bIns="0">
            <a:normAutofit/>
          </a:bodyPr>
          <a:lstStyle>
            <a:lvl1pPr marL="0" indent="0">
              <a:lnSpc>
                <a:spcPts val="1600"/>
              </a:lnSpc>
              <a:buNone/>
              <a:defRPr sz="1900" b="0" i="1">
                <a:solidFill>
                  <a:srgbClr val="F0A22E"/>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sp>
        <p:nvSpPr>
          <p:cNvPr id="30" name="Content Placeholder 2">
            <a:extLst>
              <a:ext uri="{FF2B5EF4-FFF2-40B4-BE49-F238E27FC236}">
                <a16:creationId xmlns:a16="http://schemas.microsoft.com/office/drawing/2014/main" id="{8CA277BE-6029-9240-A55F-872DDA7C5E59}"/>
              </a:ext>
            </a:extLst>
          </p:cNvPr>
          <p:cNvSpPr>
            <a:spLocks noGrp="1"/>
          </p:cNvSpPr>
          <p:nvPr>
            <p:ph idx="11" hasCustomPrompt="1"/>
          </p:nvPr>
        </p:nvSpPr>
        <p:spPr bwMode="gray">
          <a:xfrm>
            <a:off x="2225039" y="5023520"/>
            <a:ext cx="7782561" cy="318947"/>
          </a:xfrm>
        </p:spPr>
        <p:txBody>
          <a:bodyPr lIns="0" tIns="0" rIns="0" bIns="0">
            <a:normAutofit/>
          </a:bodyPr>
          <a:lstStyle>
            <a:lvl1pPr marL="0" indent="0">
              <a:lnSpc>
                <a:spcPts val="1600"/>
              </a:lnSpc>
              <a:buNone/>
              <a:defRPr sz="1900" b="0" i="0">
                <a:solidFill>
                  <a:schemeClr val="bg1"/>
                </a:solidFill>
                <a:latin typeface="+mj-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Arundati Dandapani</a:t>
            </a:r>
          </a:p>
        </p:txBody>
      </p:sp>
      <p:sp>
        <p:nvSpPr>
          <p:cNvPr id="22" name="Content Placeholder 2">
            <a:extLst>
              <a:ext uri="{FF2B5EF4-FFF2-40B4-BE49-F238E27FC236}">
                <a16:creationId xmlns:a16="http://schemas.microsoft.com/office/drawing/2014/main" id="{C4D7F6B9-8CDF-3A43-A777-1287B51C3465}"/>
              </a:ext>
            </a:extLst>
          </p:cNvPr>
          <p:cNvSpPr>
            <a:spLocks noGrp="1"/>
          </p:cNvSpPr>
          <p:nvPr>
            <p:ph idx="12" hasCustomPrompt="1"/>
          </p:nvPr>
        </p:nvSpPr>
        <p:spPr bwMode="gray">
          <a:xfrm>
            <a:off x="2225039" y="5320018"/>
            <a:ext cx="7782561" cy="750535"/>
          </a:xfrm>
        </p:spPr>
        <p:txBody>
          <a:bodyPr lIns="0" tIns="0" rIns="0" bIns="0">
            <a:normAutofit/>
          </a:bodyPr>
          <a:lstStyle>
            <a:lvl1pPr marL="0" indent="0">
              <a:lnSpc>
                <a:spcPts val="1600"/>
              </a:lnSpc>
              <a:buNone/>
              <a:defRPr sz="1600" b="0" i="0">
                <a:solidFill>
                  <a:schemeClr val="bg1"/>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Canadian Research Insights Council (CRIC)</a:t>
            </a:r>
          </a:p>
        </p:txBody>
      </p:sp>
    </p:spTree>
    <p:extLst>
      <p:ext uri="{BB962C8B-B14F-4D97-AF65-F5344CB8AC3E}">
        <p14:creationId xmlns:p14="http://schemas.microsoft.com/office/powerpoint/2010/main" val="119539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pecial stor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4710C6-3B14-1740-965A-A9845CA07FE5}"/>
              </a:ext>
            </a:extLst>
          </p:cNvPr>
          <p:cNvSpPr/>
          <p:nvPr userDrawn="1"/>
        </p:nvSpPr>
        <p:spPr bwMode="gray">
          <a:xfrm>
            <a:off x="0" y="0"/>
            <a:ext cx="12192000" cy="6858000"/>
          </a:xfrm>
          <a:prstGeom prst="rect">
            <a:avLst/>
          </a:prstGeom>
          <a:solidFill>
            <a:schemeClr val="bg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3F889F40-4799-6044-A3D1-025AFE888258}"/>
              </a:ext>
            </a:extLst>
          </p:cNvPr>
          <p:cNvSpPr/>
          <p:nvPr userDrawn="1"/>
        </p:nvSpPr>
        <p:spPr>
          <a:xfrm>
            <a:off x="0" y="6099858"/>
            <a:ext cx="12192000" cy="758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1" name="Straight Connector 30">
            <a:extLst>
              <a:ext uri="{FF2B5EF4-FFF2-40B4-BE49-F238E27FC236}">
                <a16:creationId xmlns:a16="http://schemas.microsoft.com/office/drawing/2014/main" id="{2EAFE0A8-D84F-2340-B21D-F573CBE7393E}"/>
              </a:ext>
            </a:extLst>
          </p:cNvPr>
          <p:cNvCxnSpPr>
            <a:cxnSpLocks/>
          </p:cNvCxnSpPr>
          <p:nvPr/>
        </p:nvCxnSpPr>
        <p:spPr bwMode="gray">
          <a:xfrm>
            <a:off x="0" y="1053625"/>
            <a:ext cx="11536878" cy="0"/>
          </a:xfrm>
          <a:prstGeom prst="line">
            <a:avLst/>
          </a:prstGeom>
          <a:solidFill>
            <a:srgbClr val="AF6E21"/>
          </a:solidFill>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3AF888B-FC09-7C45-AC45-D9F8FC677069}"/>
              </a:ext>
            </a:extLst>
          </p:cNvPr>
          <p:cNvSpPr/>
          <p:nvPr userDrawn="1"/>
        </p:nvSpPr>
        <p:spPr>
          <a:xfrm>
            <a:off x="0" y="674261"/>
            <a:ext cx="381294" cy="379364"/>
          </a:xfrm>
          <a:prstGeom prst="rect">
            <a:avLst/>
          </a:prstGeom>
          <a:solidFill>
            <a:srgbClr val="CC8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itle 1">
            <a:extLst>
              <a:ext uri="{FF2B5EF4-FFF2-40B4-BE49-F238E27FC236}">
                <a16:creationId xmlns:a16="http://schemas.microsoft.com/office/drawing/2014/main" id="{0B047A01-3444-F144-89BF-5F44ABD35D71}"/>
              </a:ext>
            </a:extLst>
          </p:cNvPr>
          <p:cNvSpPr>
            <a:spLocks noGrp="1"/>
          </p:cNvSpPr>
          <p:nvPr>
            <p:ph type="title"/>
          </p:nvPr>
        </p:nvSpPr>
        <p:spPr bwMode="gray">
          <a:xfrm>
            <a:off x="654505" y="550333"/>
            <a:ext cx="10854186" cy="499384"/>
          </a:xfrm>
          <a:ln>
            <a:noFill/>
          </a:ln>
        </p:spPr>
        <p:txBody>
          <a:bodyPr>
            <a:normAutofit/>
          </a:bodyPr>
          <a:lstStyle>
            <a:lvl1pPr>
              <a:defRPr sz="3000" b="1"/>
            </a:lvl1pPr>
          </a:lstStyle>
          <a:p>
            <a:r>
              <a:rPr lang="en-US" dirty="0"/>
              <a:t>Click to edit Master title style</a:t>
            </a:r>
            <a:endParaRPr lang="en-CA" dirty="0"/>
          </a:p>
        </p:txBody>
      </p:sp>
      <p:sp>
        <p:nvSpPr>
          <p:cNvPr id="16" name="Content Placeholder 2">
            <a:extLst>
              <a:ext uri="{FF2B5EF4-FFF2-40B4-BE49-F238E27FC236}">
                <a16:creationId xmlns:a16="http://schemas.microsoft.com/office/drawing/2014/main" id="{EDBA6C77-57C7-4545-B404-BD57CDB11D39}"/>
              </a:ext>
            </a:extLst>
          </p:cNvPr>
          <p:cNvSpPr>
            <a:spLocks noGrp="1"/>
          </p:cNvSpPr>
          <p:nvPr>
            <p:ph idx="1"/>
          </p:nvPr>
        </p:nvSpPr>
        <p:spPr bwMode="gray">
          <a:xfrm>
            <a:off x="654504" y="1220505"/>
            <a:ext cx="10856775" cy="750535"/>
          </a:xfrm>
        </p:spPr>
        <p:txBody>
          <a:bodyPr lIns="0" tIns="0" rIns="0" bIns="0">
            <a:normAutofit/>
          </a:bodyPr>
          <a:lstStyle>
            <a:lvl1pPr marL="0" indent="0">
              <a:lnSpc>
                <a:spcPts val="2640"/>
              </a:lnSpc>
              <a:buNone/>
              <a:defRPr sz="2100" b="0" i="0">
                <a:solidFill>
                  <a:srgbClr val="CC8929"/>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grpSp>
        <p:nvGrpSpPr>
          <p:cNvPr id="22" name="Group 21">
            <a:extLst>
              <a:ext uri="{FF2B5EF4-FFF2-40B4-BE49-F238E27FC236}">
                <a16:creationId xmlns:a16="http://schemas.microsoft.com/office/drawing/2014/main" id="{8FCE8FE2-CCE9-1C43-910A-4ED85D824C17}"/>
              </a:ext>
            </a:extLst>
          </p:cNvPr>
          <p:cNvGrpSpPr/>
          <p:nvPr userDrawn="1"/>
        </p:nvGrpSpPr>
        <p:grpSpPr>
          <a:xfrm>
            <a:off x="6282511" y="6278739"/>
            <a:ext cx="2086144" cy="400381"/>
            <a:chOff x="5807969" y="6336311"/>
            <a:chExt cx="2718200" cy="521688"/>
          </a:xfrm>
        </p:grpSpPr>
        <p:pic>
          <p:nvPicPr>
            <p:cNvPr id="23" name="Picture 22">
              <a:extLst>
                <a:ext uri="{FF2B5EF4-FFF2-40B4-BE49-F238E27FC236}">
                  <a16:creationId xmlns:a16="http://schemas.microsoft.com/office/drawing/2014/main" id="{B14D2AFE-8FD3-1641-81EB-18F3CF50B5B2}"/>
                </a:ext>
              </a:extLst>
            </p:cNvPr>
            <p:cNvPicPr>
              <a:picLocks noChangeAspect="1"/>
            </p:cNvPicPr>
            <p:nvPr/>
          </p:nvPicPr>
          <p:blipFill>
            <a:blip r:embed="rId2"/>
            <a:stretch>
              <a:fillRect/>
            </a:stretch>
          </p:blipFill>
          <p:spPr>
            <a:xfrm>
              <a:off x="5807969" y="6336311"/>
              <a:ext cx="1213491" cy="521688"/>
            </a:xfrm>
            <a:prstGeom prst="rect">
              <a:avLst/>
            </a:prstGeom>
          </p:spPr>
        </p:pic>
        <p:pic>
          <p:nvPicPr>
            <p:cNvPr id="24" name="Picture 23">
              <a:extLst>
                <a:ext uri="{FF2B5EF4-FFF2-40B4-BE49-F238E27FC236}">
                  <a16:creationId xmlns:a16="http://schemas.microsoft.com/office/drawing/2014/main" id="{09E89188-D21D-D249-9355-E6C302BCD9C6}"/>
                </a:ext>
              </a:extLst>
            </p:cNvPr>
            <p:cNvPicPr>
              <a:picLocks noChangeAspect="1"/>
            </p:cNvPicPr>
            <p:nvPr/>
          </p:nvPicPr>
          <p:blipFill>
            <a:blip r:embed="rId3"/>
            <a:stretch>
              <a:fillRect/>
            </a:stretch>
          </p:blipFill>
          <p:spPr>
            <a:xfrm>
              <a:off x="7312678" y="6336311"/>
              <a:ext cx="1213491" cy="521688"/>
            </a:xfrm>
            <a:prstGeom prst="rect">
              <a:avLst/>
            </a:prstGeom>
          </p:spPr>
        </p:pic>
      </p:grpSp>
      <p:pic>
        <p:nvPicPr>
          <p:cNvPr id="25" name="Picture 24">
            <a:extLst>
              <a:ext uri="{FF2B5EF4-FFF2-40B4-BE49-F238E27FC236}">
                <a16:creationId xmlns:a16="http://schemas.microsoft.com/office/drawing/2014/main" id="{B010B210-3268-1B44-BB7B-0346BBC21A70}"/>
              </a:ext>
            </a:extLst>
          </p:cNvPr>
          <p:cNvPicPr>
            <a:picLocks noChangeAspect="1"/>
          </p:cNvPicPr>
          <p:nvPr userDrawn="1"/>
        </p:nvPicPr>
        <p:blipFill>
          <a:blip r:embed="rId4"/>
          <a:stretch>
            <a:fillRect/>
          </a:stretch>
        </p:blipFill>
        <p:spPr>
          <a:xfrm>
            <a:off x="4474156" y="6232512"/>
            <a:ext cx="1634530" cy="492833"/>
          </a:xfrm>
          <a:prstGeom prst="rect">
            <a:avLst/>
          </a:prstGeom>
        </p:spPr>
      </p:pic>
      <p:pic>
        <p:nvPicPr>
          <p:cNvPr id="26" name="Picture 25">
            <a:extLst>
              <a:ext uri="{FF2B5EF4-FFF2-40B4-BE49-F238E27FC236}">
                <a16:creationId xmlns:a16="http://schemas.microsoft.com/office/drawing/2014/main" id="{D0BD2FBD-FE02-454F-8C7C-1ED348B08E82}"/>
              </a:ext>
            </a:extLst>
          </p:cNvPr>
          <p:cNvPicPr>
            <a:picLocks noChangeAspect="1"/>
          </p:cNvPicPr>
          <p:nvPr userDrawn="1"/>
        </p:nvPicPr>
        <p:blipFill>
          <a:blip r:embed="rId5"/>
          <a:stretch>
            <a:fillRect/>
          </a:stretch>
        </p:blipFill>
        <p:spPr>
          <a:xfrm>
            <a:off x="8504288" y="6286303"/>
            <a:ext cx="1473200" cy="385251"/>
          </a:xfrm>
          <a:prstGeom prst="rect">
            <a:avLst/>
          </a:prstGeom>
        </p:spPr>
      </p:pic>
      <p:pic>
        <p:nvPicPr>
          <p:cNvPr id="27" name="Picture 26">
            <a:extLst>
              <a:ext uri="{FF2B5EF4-FFF2-40B4-BE49-F238E27FC236}">
                <a16:creationId xmlns:a16="http://schemas.microsoft.com/office/drawing/2014/main" id="{1C02AACC-DB46-3A4F-897C-FBEC55A44790}"/>
              </a:ext>
            </a:extLst>
          </p:cNvPr>
          <p:cNvPicPr>
            <a:picLocks noChangeAspect="1"/>
          </p:cNvPicPr>
          <p:nvPr userDrawn="1"/>
        </p:nvPicPr>
        <p:blipFill>
          <a:blip r:embed="rId6"/>
          <a:stretch>
            <a:fillRect/>
          </a:stretch>
        </p:blipFill>
        <p:spPr>
          <a:xfrm>
            <a:off x="10113981" y="6217305"/>
            <a:ext cx="1937839" cy="506315"/>
          </a:xfrm>
          <a:prstGeom prst="rect">
            <a:avLst/>
          </a:prstGeom>
        </p:spPr>
      </p:pic>
      <p:cxnSp>
        <p:nvCxnSpPr>
          <p:cNvPr id="29" name="Straight Connector 28">
            <a:extLst>
              <a:ext uri="{FF2B5EF4-FFF2-40B4-BE49-F238E27FC236}">
                <a16:creationId xmlns:a16="http://schemas.microsoft.com/office/drawing/2014/main" id="{69594F05-B80B-A941-8CA8-9FD8041A7E11}"/>
              </a:ext>
            </a:extLst>
          </p:cNvPr>
          <p:cNvCxnSpPr>
            <a:cxnSpLocks/>
          </p:cNvCxnSpPr>
          <p:nvPr userDrawn="1"/>
        </p:nvCxnSpPr>
        <p:spPr>
          <a:xfrm>
            <a:off x="0" y="6109285"/>
            <a:ext cx="12192000" cy="0"/>
          </a:xfrm>
          <a:prstGeom prst="line">
            <a:avLst/>
          </a:prstGeom>
          <a:ln w="19050">
            <a:solidFill>
              <a:srgbClr val="CC8929"/>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6BC3E20-0874-8944-8DA9-412121856714}"/>
              </a:ext>
            </a:extLst>
          </p:cNvPr>
          <p:cNvSpPr/>
          <p:nvPr userDrawn="1"/>
        </p:nvSpPr>
        <p:spPr>
          <a:xfrm>
            <a:off x="202974" y="6253318"/>
            <a:ext cx="451394" cy="449108"/>
          </a:xfrm>
          <a:prstGeom prst="rect">
            <a:avLst/>
          </a:prstGeom>
          <a:solidFill>
            <a:srgbClr val="CC8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32" name="Slide Number Placeholder 5">
            <a:extLst>
              <a:ext uri="{FF2B5EF4-FFF2-40B4-BE49-F238E27FC236}">
                <a16:creationId xmlns:a16="http://schemas.microsoft.com/office/drawing/2014/main" id="{92446E65-4C35-BA43-BEB3-A818D54CB51D}"/>
              </a:ext>
            </a:extLst>
          </p:cNvPr>
          <p:cNvSpPr>
            <a:spLocks noGrp="1"/>
          </p:cNvSpPr>
          <p:nvPr>
            <p:ph type="sldNum" sz="quarter" idx="4"/>
          </p:nvPr>
        </p:nvSpPr>
        <p:spPr bwMode="gray">
          <a:xfrm>
            <a:off x="251718" y="6295310"/>
            <a:ext cx="353907" cy="365125"/>
          </a:xfrm>
          <a:prstGeom prst="rect">
            <a:avLst/>
          </a:prstGeom>
        </p:spPr>
        <p:txBody>
          <a:bodyPr vert="horz" lIns="0" tIns="45720" rIns="0" bIns="45720" rtlCol="0" anchor="ctr"/>
          <a:lstStyle>
            <a:lvl1pPr algn="ctr">
              <a:defRPr sz="1000" b="0" i="0">
                <a:solidFill>
                  <a:schemeClr val="bg1"/>
                </a:solidFill>
                <a:latin typeface="+mj-lt"/>
              </a:defRPr>
            </a:lvl1pPr>
          </a:lstStyle>
          <a:p>
            <a:fld id="{EA9A3A2B-74C7-5944-9185-AFC509E91DC8}" type="slidenum">
              <a:rPr lang="en-CA" smtClean="0"/>
              <a:pPr/>
              <a:t>‹#›</a:t>
            </a:fld>
            <a:endParaRPr lang="en-CA"/>
          </a:p>
        </p:txBody>
      </p:sp>
    </p:spTree>
    <p:extLst>
      <p:ext uri="{BB962C8B-B14F-4D97-AF65-F5344CB8AC3E}">
        <p14:creationId xmlns:p14="http://schemas.microsoft.com/office/powerpoint/2010/main" val="54218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ur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079372-5123-BC41-97C7-B3F4272A75D4}"/>
              </a:ext>
            </a:extLst>
          </p:cNvPr>
          <p:cNvSpPr/>
          <p:nvPr userDrawn="1"/>
        </p:nvSpPr>
        <p:spPr bwMode="gray">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1">
            <a:extLst>
              <a:ext uri="{FF2B5EF4-FFF2-40B4-BE49-F238E27FC236}">
                <a16:creationId xmlns:a16="http://schemas.microsoft.com/office/drawing/2014/main" id="{20DC6E5D-0585-C941-87FF-33C46D35D073}"/>
              </a:ext>
            </a:extLst>
          </p:cNvPr>
          <p:cNvSpPr txBox="1">
            <a:spLocks/>
          </p:cNvSpPr>
          <p:nvPr userDrawn="1"/>
        </p:nvSpPr>
        <p:spPr>
          <a:xfrm>
            <a:off x="716856" y="6136849"/>
            <a:ext cx="3402658" cy="721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200"/>
              </a:lnSpc>
            </a:pPr>
            <a:r>
              <a:rPr lang="en-CA" sz="1600" spc="50" dirty="0">
                <a:solidFill>
                  <a:srgbClr val="F0A22E"/>
                </a:solidFill>
                <a:latin typeface="+mj-lt"/>
                <a:ea typeface="HGGothicE" panose="020B0909000000000000" pitchFamily="49" charset="-128"/>
              </a:rPr>
              <a:t>CRIC Webinar</a:t>
            </a:r>
          </a:p>
          <a:p>
            <a:pPr>
              <a:lnSpc>
                <a:spcPts val="1200"/>
              </a:lnSpc>
            </a:pPr>
            <a:r>
              <a:rPr lang="en-CA" sz="800" spc="50" dirty="0">
                <a:solidFill>
                  <a:srgbClr val="F0A22E"/>
                </a:solidFill>
                <a:latin typeface="+mj-lt"/>
                <a:ea typeface="HGGothicE" panose="020B0909000000000000" pitchFamily="49" charset="-128"/>
              </a:rPr>
              <a:t>Presented by: </a:t>
            </a:r>
            <a:r>
              <a:rPr lang="en-CA" sz="800" spc="50" dirty="0">
                <a:solidFill>
                  <a:schemeClr val="bg1"/>
                </a:solidFill>
                <a:latin typeface="+mj-lt"/>
                <a:ea typeface="HGGothicE" panose="020B0909000000000000" pitchFamily="49" charset="-128"/>
              </a:rPr>
              <a:t>Arundati Dandapani</a:t>
            </a:r>
          </a:p>
        </p:txBody>
      </p:sp>
      <p:grpSp>
        <p:nvGrpSpPr>
          <p:cNvPr id="8" name="Group 7">
            <a:extLst>
              <a:ext uri="{FF2B5EF4-FFF2-40B4-BE49-F238E27FC236}">
                <a16:creationId xmlns:a16="http://schemas.microsoft.com/office/drawing/2014/main" id="{E67D5F89-26C9-F346-AF71-8A5717F8FC33}"/>
              </a:ext>
            </a:extLst>
          </p:cNvPr>
          <p:cNvGrpSpPr/>
          <p:nvPr userDrawn="1"/>
        </p:nvGrpSpPr>
        <p:grpSpPr>
          <a:xfrm>
            <a:off x="6282511" y="6278739"/>
            <a:ext cx="2086146" cy="400381"/>
            <a:chOff x="5807968" y="6336311"/>
            <a:chExt cx="2718202" cy="521688"/>
          </a:xfrm>
        </p:grpSpPr>
        <p:pic>
          <p:nvPicPr>
            <p:cNvPr id="9" name="Picture 8">
              <a:extLst>
                <a:ext uri="{FF2B5EF4-FFF2-40B4-BE49-F238E27FC236}">
                  <a16:creationId xmlns:a16="http://schemas.microsoft.com/office/drawing/2014/main" id="{C77ACA64-A354-B44E-8B94-381C58A0DEC7}"/>
                </a:ext>
              </a:extLst>
            </p:cNvPr>
            <p:cNvPicPr>
              <a:picLocks noChangeAspect="1"/>
            </p:cNvPicPr>
            <p:nvPr/>
          </p:nvPicPr>
          <p:blipFill>
            <a:blip r:embed="rId2"/>
            <a:stretch>
              <a:fillRect/>
            </a:stretch>
          </p:blipFill>
          <p:spPr>
            <a:xfrm>
              <a:off x="5807968" y="6336311"/>
              <a:ext cx="1213493" cy="521688"/>
            </a:xfrm>
            <a:prstGeom prst="rect">
              <a:avLst/>
            </a:prstGeom>
          </p:spPr>
        </p:pic>
        <p:pic>
          <p:nvPicPr>
            <p:cNvPr id="10" name="Picture 9">
              <a:extLst>
                <a:ext uri="{FF2B5EF4-FFF2-40B4-BE49-F238E27FC236}">
                  <a16:creationId xmlns:a16="http://schemas.microsoft.com/office/drawing/2014/main" id="{8AA98B7B-DA7C-E444-8B70-B5C50960AEF7}"/>
                </a:ext>
              </a:extLst>
            </p:cNvPr>
            <p:cNvPicPr>
              <a:picLocks noChangeAspect="1"/>
            </p:cNvPicPr>
            <p:nvPr/>
          </p:nvPicPr>
          <p:blipFill>
            <a:blip r:embed="rId3"/>
            <a:stretch>
              <a:fillRect/>
            </a:stretch>
          </p:blipFill>
          <p:spPr>
            <a:xfrm>
              <a:off x="7312677" y="6336311"/>
              <a:ext cx="1213493" cy="521688"/>
            </a:xfrm>
            <a:prstGeom prst="rect">
              <a:avLst/>
            </a:prstGeom>
          </p:spPr>
        </p:pic>
      </p:grpSp>
      <p:pic>
        <p:nvPicPr>
          <p:cNvPr id="11" name="Picture 10">
            <a:extLst>
              <a:ext uri="{FF2B5EF4-FFF2-40B4-BE49-F238E27FC236}">
                <a16:creationId xmlns:a16="http://schemas.microsoft.com/office/drawing/2014/main" id="{87D3C3BB-72DE-5048-A960-396930DEBDF0}"/>
              </a:ext>
            </a:extLst>
          </p:cNvPr>
          <p:cNvPicPr>
            <a:picLocks noChangeAspect="1"/>
          </p:cNvPicPr>
          <p:nvPr userDrawn="1"/>
        </p:nvPicPr>
        <p:blipFill>
          <a:blip r:embed="rId4"/>
          <a:stretch>
            <a:fillRect/>
          </a:stretch>
        </p:blipFill>
        <p:spPr>
          <a:xfrm>
            <a:off x="4474156" y="6232512"/>
            <a:ext cx="1634530" cy="492834"/>
          </a:xfrm>
          <a:prstGeom prst="rect">
            <a:avLst/>
          </a:prstGeom>
        </p:spPr>
      </p:pic>
      <p:pic>
        <p:nvPicPr>
          <p:cNvPr id="12" name="Picture 11">
            <a:extLst>
              <a:ext uri="{FF2B5EF4-FFF2-40B4-BE49-F238E27FC236}">
                <a16:creationId xmlns:a16="http://schemas.microsoft.com/office/drawing/2014/main" id="{E98E8926-8180-C941-B3C5-E7AEE7CF40D0}"/>
              </a:ext>
            </a:extLst>
          </p:cNvPr>
          <p:cNvPicPr>
            <a:picLocks noChangeAspect="1"/>
          </p:cNvPicPr>
          <p:nvPr userDrawn="1"/>
        </p:nvPicPr>
        <p:blipFill>
          <a:blip r:embed="rId5"/>
          <a:stretch>
            <a:fillRect/>
          </a:stretch>
        </p:blipFill>
        <p:spPr>
          <a:xfrm>
            <a:off x="8504288" y="6284037"/>
            <a:ext cx="1473200" cy="389784"/>
          </a:xfrm>
          <a:prstGeom prst="rect">
            <a:avLst/>
          </a:prstGeom>
        </p:spPr>
      </p:pic>
      <p:pic>
        <p:nvPicPr>
          <p:cNvPr id="13" name="Picture 12">
            <a:extLst>
              <a:ext uri="{FF2B5EF4-FFF2-40B4-BE49-F238E27FC236}">
                <a16:creationId xmlns:a16="http://schemas.microsoft.com/office/drawing/2014/main" id="{46640C23-D645-D84D-BCB0-BF745353AA2D}"/>
              </a:ext>
            </a:extLst>
          </p:cNvPr>
          <p:cNvPicPr>
            <a:picLocks noChangeAspect="1"/>
          </p:cNvPicPr>
          <p:nvPr userDrawn="1"/>
        </p:nvPicPr>
        <p:blipFill>
          <a:blip r:embed="rId6"/>
          <a:stretch>
            <a:fillRect/>
          </a:stretch>
        </p:blipFill>
        <p:spPr>
          <a:xfrm>
            <a:off x="10113981" y="6215962"/>
            <a:ext cx="1937839" cy="509001"/>
          </a:xfrm>
          <a:prstGeom prst="rect">
            <a:avLst/>
          </a:prstGeom>
        </p:spPr>
      </p:pic>
      <p:sp>
        <p:nvSpPr>
          <p:cNvPr id="14" name="Rectangle 13">
            <a:extLst>
              <a:ext uri="{FF2B5EF4-FFF2-40B4-BE49-F238E27FC236}">
                <a16:creationId xmlns:a16="http://schemas.microsoft.com/office/drawing/2014/main" id="{03E6A81C-60FA-7C49-B9D5-5B5D26291000}"/>
              </a:ext>
            </a:extLst>
          </p:cNvPr>
          <p:cNvSpPr/>
          <p:nvPr userDrawn="1"/>
        </p:nvSpPr>
        <p:spPr>
          <a:xfrm>
            <a:off x="202974" y="6253318"/>
            <a:ext cx="451394" cy="449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Slide Number Placeholder 5">
            <a:extLst>
              <a:ext uri="{FF2B5EF4-FFF2-40B4-BE49-F238E27FC236}">
                <a16:creationId xmlns:a16="http://schemas.microsoft.com/office/drawing/2014/main" id="{E495C4AE-46B4-8E41-B7C1-8A7F32501E47}"/>
              </a:ext>
            </a:extLst>
          </p:cNvPr>
          <p:cNvSpPr>
            <a:spLocks noGrp="1"/>
          </p:cNvSpPr>
          <p:nvPr>
            <p:ph type="sldNum" sz="quarter" idx="4"/>
          </p:nvPr>
        </p:nvSpPr>
        <p:spPr bwMode="gray">
          <a:xfrm>
            <a:off x="251718" y="6295310"/>
            <a:ext cx="353907" cy="365125"/>
          </a:xfrm>
          <a:prstGeom prst="rect">
            <a:avLst/>
          </a:prstGeom>
        </p:spPr>
        <p:txBody>
          <a:bodyPr vert="horz" lIns="0" tIns="45720" rIns="0" bIns="45720" rtlCol="0" anchor="ctr"/>
          <a:lstStyle>
            <a:lvl1pPr algn="ctr">
              <a:defRPr sz="1000" b="0" i="0">
                <a:solidFill>
                  <a:schemeClr val="accent6"/>
                </a:solidFill>
                <a:latin typeface="+mj-lt"/>
              </a:defRPr>
            </a:lvl1pPr>
          </a:lstStyle>
          <a:p>
            <a:fld id="{EA9A3A2B-74C7-5944-9185-AFC509E91DC8}" type="slidenum">
              <a:rPr lang="en-CA" smtClean="0"/>
              <a:pPr/>
              <a:t>‹#›</a:t>
            </a:fld>
            <a:endParaRPr lang="en-CA"/>
          </a:p>
        </p:txBody>
      </p:sp>
      <p:cxnSp>
        <p:nvCxnSpPr>
          <p:cNvPr id="16" name="Straight Connector 15">
            <a:extLst>
              <a:ext uri="{FF2B5EF4-FFF2-40B4-BE49-F238E27FC236}">
                <a16:creationId xmlns:a16="http://schemas.microsoft.com/office/drawing/2014/main" id="{5A0FE220-839D-644C-9E02-8633FBF62EE0}"/>
              </a:ext>
            </a:extLst>
          </p:cNvPr>
          <p:cNvCxnSpPr>
            <a:cxnSpLocks/>
          </p:cNvCxnSpPr>
          <p:nvPr userDrawn="1"/>
        </p:nvCxnSpPr>
        <p:spPr>
          <a:xfrm>
            <a:off x="0" y="6109285"/>
            <a:ext cx="12192000" cy="0"/>
          </a:xfrm>
          <a:prstGeom prst="line">
            <a:avLst/>
          </a:prstGeom>
          <a:ln w="19050">
            <a:solidFill>
              <a:srgbClr val="CC89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507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ur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079372-5123-BC41-97C7-B3F4272A75D4}"/>
              </a:ext>
            </a:extLst>
          </p:cNvPr>
          <p:cNvSpPr/>
          <p:nvPr userDrawn="1"/>
        </p:nvSpPr>
        <p:spPr bwMode="gray">
          <a:xfrm>
            <a:off x="0" y="0"/>
            <a:ext cx="12192000" cy="6858000"/>
          </a:xfrm>
          <a:prstGeom prst="rect">
            <a:avLst/>
          </a:prstGeom>
          <a:solidFill>
            <a:srgbClr val="CC8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 name="Group 7">
            <a:extLst>
              <a:ext uri="{FF2B5EF4-FFF2-40B4-BE49-F238E27FC236}">
                <a16:creationId xmlns:a16="http://schemas.microsoft.com/office/drawing/2014/main" id="{E67D5F89-26C9-F346-AF71-8A5717F8FC33}"/>
              </a:ext>
            </a:extLst>
          </p:cNvPr>
          <p:cNvGrpSpPr/>
          <p:nvPr userDrawn="1"/>
        </p:nvGrpSpPr>
        <p:grpSpPr>
          <a:xfrm>
            <a:off x="6282511" y="6278739"/>
            <a:ext cx="2086146" cy="400381"/>
            <a:chOff x="5807968" y="6336311"/>
            <a:chExt cx="2718202" cy="521688"/>
          </a:xfrm>
        </p:grpSpPr>
        <p:pic>
          <p:nvPicPr>
            <p:cNvPr id="9" name="Picture 8">
              <a:extLst>
                <a:ext uri="{FF2B5EF4-FFF2-40B4-BE49-F238E27FC236}">
                  <a16:creationId xmlns:a16="http://schemas.microsoft.com/office/drawing/2014/main" id="{C77ACA64-A354-B44E-8B94-381C58A0DEC7}"/>
                </a:ext>
              </a:extLst>
            </p:cNvPr>
            <p:cNvPicPr>
              <a:picLocks noChangeAspect="1"/>
            </p:cNvPicPr>
            <p:nvPr/>
          </p:nvPicPr>
          <p:blipFill>
            <a:blip r:embed="rId2"/>
            <a:stretch>
              <a:fillRect/>
            </a:stretch>
          </p:blipFill>
          <p:spPr>
            <a:xfrm>
              <a:off x="5807968" y="6336311"/>
              <a:ext cx="1213493" cy="521688"/>
            </a:xfrm>
            <a:prstGeom prst="rect">
              <a:avLst/>
            </a:prstGeom>
          </p:spPr>
        </p:pic>
        <p:pic>
          <p:nvPicPr>
            <p:cNvPr id="10" name="Picture 9">
              <a:extLst>
                <a:ext uri="{FF2B5EF4-FFF2-40B4-BE49-F238E27FC236}">
                  <a16:creationId xmlns:a16="http://schemas.microsoft.com/office/drawing/2014/main" id="{8AA98B7B-DA7C-E444-8B70-B5C50960AEF7}"/>
                </a:ext>
              </a:extLst>
            </p:cNvPr>
            <p:cNvPicPr>
              <a:picLocks noChangeAspect="1"/>
            </p:cNvPicPr>
            <p:nvPr/>
          </p:nvPicPr>
          <p:blipFill>
            <a:blip r:embed="rId3"/>
            <a:stretch>
              <a:fillRect/>
            </a:stretch>
          </p:blipFill>
          <p:spPr>
            <a:xfrm>
              <a:off x="7312677" y="6336311"/>
              <a:ext cx="1213493" cy="521688"/>
            </a:xfrm>
            <a:prstGeom prst="rect">
              <a:avLst/>
            </a:prstGeom>
          </p:spPr>
        </p:pic>
      </p:grpSp>
      <p:pic>
        <p:nvPicPr>
          <p:cNvPr id="11" name="Picture 10">
            <a:extLst>
              <a:ext uri="{FF2B5EF4-FFF2-40B4-BE49-F238E27FC236}">
                <a16:creationId xmlns:a16="http://schemas.microsoft.com/office/drawing/2014/main" id="{87D3C3BB-72DE-5048-A960-396930DEBDF0}"/>
              </a:ext>
            </a:extLst>
          </p:cNvPr>
          <p:cNvPicPr>
            <a:picLocks noChangeAspect="1"/>
          </p:cNvPicPr>
          <p:nvPr userDrawn="1"/>
        </p:nvPicPr>
        <p:blipFill>
          <a:blip r:embed="rId4"/>
          <a:stretch>
            <a:fillRect/>
          </a:stretch>
        </p:blipFill>
        <p:spPr>
          <a:xfrm>
            <a:off x="4474156" y="6232512"/>
            <a:ext cx="1634530" cy="492834"/>
          </a:xfrm>
          <a:prstGeom prst="rect">
            <a:avLst/>
          </a:prstGeom>
        </p:spPr>
      </p:pic>
      <p:pic>
        <p:nvPicPr>
          <p:cNvPr id="12" name="Picture 11">
            <a:extLst>
              <a:ext uri="{FF2B5EF4-FFF2-40B4-BE49-F238E27FC236}">
                <a16:creationId xmlns:a16="http://schemas.microsoft.com/office/drawing/2014/main" id="{E98E8926-8180-C941-B3C5-E7AEE7CF40D0}"/>
              </a:ext>
            </a:extLst>
          </p:cNvPr>
          <p:cNvPicPr>
            <a:picLocks noChangeAspect="1"/>
          </p:cNvPicPr>
          <p:nvPr userDrawn="1"/>
        </p:nvPicPr>
        <p:blipFill>
          <a:blip r:embed="rId5"/>
          <a:stretch>
            <a:fillRect/>
          </a:stretch>
        </p:blipFill>
        <p:spPr>
          <a:xfrm>
            <a:off x="8504288" y="6284037"/>
            <a:ext cx="1473200" cy="389784"/>
          </a:xfrm>
          <a:prstGeom prst="rect">
            <a:avLst/>
          </a:prstGeom>
        </p:spPr>
      </p:pic>
      <p:pic>
        <p:nvPicPr>
          <p:cNvPr id="13" name="Picture 12">
            <a:extLst>
              <a:ext uri="{FF2B5EF4-FFF2-40B4-BE49-F238E27FC236}">
                <a16:creationId xmlns:a16="http://schemas.microsoft.com/office/drawing/2014/main" id="{46640C23-D645-D84D-BCB0-BF745353AA2D}"/>
              </a:ext>
            </a:extLst>
          </p:cNvPr>
          <p:cNvPicPr>
            <a:picLocks noChangeAspect="1"/>
          </p:cNvPicPr>
          <p:nvPr userDrawn="1"/>
        </p:nvPicPr>
        <p:blipFill>
          <a:blip r:embed="rId6"/>
          <a:stretch>
            <a:fillRect/>
          </a:stretch>
        </p:blipFill>
        <p:spPr>
          <a:xfrm>
            <a:off x="10113981" y="6215962"/>
            <a:ext cx="1937839" cy="509001"/>
          </a:xfrm>
          <a:prstGeom prst="rect">
            <a:avLst/>
          </a:prstGeom>
        </p:spPr>
      </p:pic>
      <p:sp>
        <p:nvSpPr>
          <p:cNvPr id="14" name="Rectangle 13">
            <a:extLst>
              <a:ext uri="{FF2B5EF4-FFF2-40B4-BE49-F238E27FC236}">
                <a16:creationId xmlns:a16="http://schemas.microsoft.com/office/drawing/2014/main" id="{03E6A81C-60FA-7C49-B9D5-5B5D26291000}"/>
              </a:ext>
            </a:extLst>
          </p:cNvPr>
          <p:cNvSpPr/>
          <p:nvPr userDrawn="1"/>
        </p:nvSpPr>
        <p:spPr>
          <a:xfrm>
            <a:off x="202974" y="6253318"/>
            <a:ext cx="451394" cy="449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Slide Number Placeholder 5">
            <a:extLst>
              <a:ext uri="{FF2B5EF4-FFF2-40B4-BE49-F238E27FC236}">
                <a16:creationId xmlns:a16="http://schemas.microsoft.com/office/drawing/2014/main" id="{E495C4AE-46B4-8E41-B7C1-8A7F32501E47}"/>
              </a:ext>
            </a:extLst>
          </p:cNvPr>
          <p:cNvSpPr>
            <a:spLocks noGrp="1"/>
          </p:cNvSpPr>
          <p:nvPr>
            <p:ph type="sldNum" sz="quarter" idx="4"/>
          </p:nvPr>
        </p:nvSpPr>
        <p:spPr bwMode="gray">
          <a:xfrm>
            <a:off x="251718" y="6295310"/>
            <a:ext cx="353907" cy="365125"/>
          </a:xfrm>
          <a:prstGeom prst="rect">
            <a:avLst/>
          </a:prstGeom>
        </p:spPr>
        <p:txBody>
          <a:bodyPr vert="horz" lIns="0" tIns="45720" rIns="0" bIns="45720" rtlCol="0" anchor="ctr"/>
          <a:lstStyle>
            <a:lvl1pPr algn="ctr">
              <a:defRPr sz="1000" b="0" i="0">
                <a:solidFill>
                  <a:schemeClr val="accent6"/>
                </a:solidFill>
                <a:latin typeface="+mj-lt"/>
              </a:defRPr>
            </a:lvl1pPr>
          </a:lstStyle>
          <a:p>
            <a:fld id="{EA9A3A2B-74C7-5944-9185-AFC509E91DC8}" type="slidenum">
              <a:rPr lang="en-CA" smtClean="0"/>
              <a:pPr/>
              <a:t>‹#›</a:t>
            </a:fld>
            <a:endParaRPr lang="en-CA"/>
          </a:p>
        </p:txBody>
      </p:sp>
      <p:cxnSp>
        <p:nvCxnSpPr>
          <p:cNvPr id="16" name="Straight Connector 15">
            <a:extLst>
              <a:ext uri="{FF2B5EF4-FFF2-40B4-BE49-F238E27FC236}">
                <a16:creationId xmlns:a16="http://schemas.microsoft.com/office/drawing/2014/main" id="{5A0FE220-839D-644C-9E02-8633FBF62EE0}"/>
              </a:ext>
            </a:extLst>
          </p:cNvPr>
          <p:cNvCxnSpPr>
            <a:cxnSpLocks/>
          </p:cNvCxnSpPr>
          <p:nvPr userDrawn="1"/>
        </p:nvCxnSpPr>
        <p:spPr>
          <a:xfrm>
            <a:off x="0" y="6109285"/>
            <a:ext cx="12192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2C656FB-BE0E-2547-B849-A94642FD6FE9}"/>
              </a:ext>
            </a:extLst>
          </p:cNvPr>
          <p:cNvSpPr txBox="1">
            <a:spLocks/>
          </p:cNvSpPr>
          <p:nvPr userDrawn="1"/>
        </p:nvSpPr>
        <p:spPr>
          <a:xfrm>
            <a:off x="716856" y="6136849"/>
            <a:ext cx="3402658" cy="721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200"/>
              </a:lnSpc>
            </a:pPr>
            <a:r>
              <a:rPr lang="en-CA" sz="1600" spc="50" dirty="0">
                <a:solidFill>
                  <a:schemeClr val="bg2"/>
                </a:solidFill>
                <a:latin typeface="+mj-lt"/>
                <a:ea typeface="HGGothicE" panose="020B0909000000000000" pitchFamily="49" charset="-128"/>
              </a:rPr>
              <a:t>CRIC Webinar</a:t>
            </a:r>
          </a:p>
          <a:p>
            <a:pPr>
              <a:lnSpc>
                <a:spcPts val="1200"/>
              </a:lnSpc>
            </a:pPr>
            <a:r>
              <a:rPr lang="en-CA" sz="800" spc="50" dirty="0">
                <a:solidFill>
                  <a:schemeClr val="bg2"/>
                </a:solidFill>
                <a:latin typeface="+mj-lt"/>
                <a:ea typeface="HGGothicE" panose="020B0909000000000000" pitchFamily="49" charset="-128"/>
              </a:rPr>
              <a:t>Presented by: </a:t>
            </a:r>
            <a:r>
              <a:rPr lang="en-CA" sz="800" spc="50" dirty="0">
                <a:solidFill>
                  <a:schemeClr val="bg1"/>
                </a:solidFill>
                <a:latin typeface="+mj-lt"/>
                <a:ea typeface="HGGothicE" panose="020B0909000000000000" pitchFamily="49" charset="-128"/>
              </a:rPr>
              <a:t>Arundati Dandapani</a:t>
            </a:r>
          </a:p>
        </p:txBody>
      </p:sp>
    </p:spTree>
    <p:extLst>
      <p:ext uri="{BB962C8B-B14F-4D97-AF65-F5344CB8AC3E}">
        <p14:creationId xmlns:p14="http://schemas.microsoft.com/office/powerpoint/2010/main" val="191396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079372-5123-BC41-97C7-B3F4272A75D4}"/>
              </a:ext>
            </a:extLst>
          </p:cNvPr>
          <p:cNvSpPr/>
          <p:nvPr userDrawn="1"/>
        </p:nvSpPr>
        <p:spPr bwMode="gray">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1">
            <a:extLst>
              <a:ext uri="{FF2B5EF4-FFF2-40B4-BE49-F238E27FC236}">
                <a16:creationId xmlns:a16="http://schemas.microsoft.com/office/drawing/2014/main" id="{20DC6E5D-0585-C941-87FF-33C46D35D073}"/>
              </a:ext>
            </a:extLst>
          </p:cNvPr>
          <p:cNvSpPr txBox="1">
            <a:spLocks/>
          </p:cNvSpPr>
          <p:nvPr userDrawn="1"/>
        </p:nvSpPr>
        <p:spPr>
          <a:xfrm>
            <a:off x="716856" y="6136849"/>
            <a:ext cx="3402658" cy="721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200"/>
              </a:lnSpc>
            </a:pPr>
            <a:r>
              <a:rPr lang="en-CA" sz="1600" spc="50" dirty="0">
                <a:solidFill>
                  <a:srgbClr val="F0A22E"/>
                </a:solidFill>
                <a:latin typeface="+mj-lt"/>
                <a:ea typeface="HGGothicE" panose="020B0909000000000000" pitchFamily="49" charset="-128"/>
              </a:rPr>
              <a:t>CRIC Webinar</a:t>
            </a:r>
          </a:p>
          <a:p>
            <a:pPr>
              <a:lnSpc>
                <a:spcPts val="1200"/>
              </a:lnSpc>
            </a:pPr>
            <a:r>
              <a:rPr lang="en-CA" sz="800" spc="50" dirty="0">
                <a:solidFill>
                  <a:srgbClr val="F0A22E"/>
                </a:solidFill>
                <a:latin typeface="+mj-lt"/>
                <a:ea typeface="HGGothicE" panose="020B0909000000000000" pitchFamily="49" charset="-128"/>
              </a:rPr>
              <a:t>Presented by: </a:t>
            </a:r>
            <a:r>
              <a:rPr lang="en-CA" sz="800" spc="50" dirty="0">
                <a:solidFill>
                  <a:schemeClr val="bg1"/>
                </a:solidFill>
                <a:latin typeface="+mj-lt"/>
                <a:ea typeface="HGGothicE" panose="020B0909000000000000" pitchFamily="49" charset="-128"/>
              </a:rPr>
              <a:t>Arundati Dandapani</a:t>
            </a:r>
          </a:p>
        </p:txBody>
      </p:sp>
      <p:grpSp>
        <p:nvGrpSpPr>
          <p:cNvPr id="8" name="Group 7">
            <a:extLst>
              <a:ext uri="{FF2B5EF4-FFF2-40B4-BE49-F238E27FC236}">
                <a16:creationId xmlns:a16="http://schemas.microsoft.com/office/drawing/2014/main" id="{E67D5F89-26C9-F346-AF71-8A5717F8FC33}"/>
              </a:ext>
            </a:extLst>
          </p:cNvPr>
          <p:cNvGrpSpPr/>
          <p:nvPr userDrawn="1"/>
        </p:nvGrpSpPr>
        <p:grpSpPr>
          <a:xfrm>
            <a:off x="6282511" y="6278739"/>
            <a:ext cx="2086146" cy="400381"/>
            <a:chOff x="5807968" y="6336311"/>
            <a:chExt cx="2718202" cy="521688"/>
          </a:xfrm>
        </p:grpSpPr>
        <p:pic>
          <p:nvPicPr>
            <p:cNvPr id="9" name="Picture 8">
              <a:extLst>
                <a:ext uri="{FF2B5EF4-FFF2-40B4-BE49-F238E27FC236}">
                  <a16:creationId xmlns:a16="http://schemas.microsoft.com/office/drawing/2014/main" id="{C77ACA64-A354-B44E-8B94-381C58A0DEC7}"/>
                </a:ext>
              </a:extLst>
            </p:cNvPr>
            <p:cNvPicPr>
              <a:picLocks noChangeAspect="1"/>
            </p:cNvPicPr>
            <p:nvPr/>
          </p:nvPicPr>
          <p:blipFill>
            <a:blip r:embed="rId2"/>
            <a:stretch>
              <a:fillRect/>
            </a:stretch>
          </p:blipFill>
          <p:spPr>
            <a:xfrm>
              <a:off x="5807968" y="6336311"/>
              <a:ext cx="1213493" cy="521688"/>
            </a:xfrm>
            <a:prstGeom prst="rect">
              <a:avLst/>
            </a:prstGeom>
          </p:spPr>
        </p:pic>
        <p:pic>
          <p:nvPicPr>
            <p:cNvPr id="10" name="Picture 9">
              <a:extLst>
                <a:ext uri="{FF2B5EF4-FFF2-40B4-BE49-F238E27FC236}">
                  <a16:creationId xmlns:a16="http://schemas.microsoft.com/office/drawing/2014/main" id="{8AA98B7B-DA7C-E444-8B70-B5C50960AEF7}"/>
                </a:ext>
              </a:extLst>
            </p:cNvPr>
            <p:cNvPicPr>
              <a:picLocks noChangeAspect="1"/>
            </p:cNvPicPr>
            <p:nvPr/>
          </p:nvPicPr>
          <p:blipFill>
            <a:blip r:embed="rId3"/>
            <a:stretch>
              <a:fillRect/>
            </a:stretch>
          </p:blipFill>
          <p:spPr>
            <a:xfrm>
              <a:off x="7312677" y="6336311"/>
              <a:ext cx="1213493" cy="521688"/>
            </a:xfrm>
            <a:prstGeom prst="rect">
              <a:avLst/>
            </a:prstGeom>
          </p:spPr>
        </p:pic>
      </p:grpSp>
      <p:pic>
        <p:nvPicPr>
          <p:cNvPr id="11" name="Picture 10">
            <a:extLst>
              <a:ext uri="{FF2B5EF4-FFF2-40B4-BE49-F238E27FC236}">
                <a16:creationId xmlns:a16="http://schemas.microsoft.com/office/drawing/2014/main" id="{87D3C3BB-72DE-5048-A960-396930DEBDF0}"/>
              </a:ext>
            </a:extLst>
          </p:cNvPr>
          <p:cNvPicPr>
            <a:picLocks noChangeAspect="1"/>
          </p:cNvPicPr>
          <p:nvPr userDrawn="1"/>
        </p:nvPicPr>
        <p:blipFill>
          <a:blip r:embed="rId4"/>
          <a:stretch>
            <a:fillRect/>
          </a:stretch>
        </p:blipFill>
        <p:spPr>
          <a:xfrm>
            <a:off x="4474156" y="6232512"/>
            <a:ext cx="1634530" cy="492834"/>
          </a:xfrm>
          <a:prstGeom prst="rect">
            <a:avLst/>
          </a:prstGeom>
        </p:spPr>
      </p:pic>
      <p:pic>
        <p:nvPicPr>
          <p:cNvPr id="12" name="Picture 11">
            <a:extLst>
              <a:ext uri="{FF2B5EF4-FFF2-40B4-BE49-F238E27FC236}">
                <a16:creationId xmlns:a16="http://schemas.microsoft.com/office/drawing/2014/main" id="{E98E8926-8180-C941-B3C5-E7AEE7CF40D0}"/>
              </a:ext>
            </a:extLst>
          </p:cNvPr>
          <p:cNvPicPr>
            <a:picLocks noChangeAspect="1"/>
          </p:cNvPicPr>
          <p:nvPr userDrawn="1"/>
        </p:nvPicPr>
        <p:blipFill>
          <a:blip r:embed="rId5"/>
          <a:stretch>
            <a:fillRect/>
          </a:stretch>
        </p:blipFill>
        <p:spPr>
          <a:xfrm>
            <a:off x="8504288" y="6284037"/>
            <a:ext cx="1473200" cy="389784"/>
          </a:xfrm>
          <a:prstGeom prst="rect">
            <a:avLst/>
          </a:prstGeom>
        </p:spPr>
      </p:pic>
      <p:pic>
        <p:nvPicPr>
          <p:cNvPr id="13" name="Picture 12">
            <a:extLst>
              <a:ext uri="{FF2B5EF4-FFF2-40B4-BE49-F238E27FC236}">
                <a16:creationId xmlns:a16="http://schemas.microsoft.com/office/drawing/2014/main" id="{46640C23-D645-D84D-BCB0-BF745353AA2D}"/>
              </a:ext>
            </a:extLst>
          </p:cNvPr>
          <p:cNvPicPr>
            <a:picLocks noChangeAspect="1"/>
          </p:cNvPicPr>
          <p:nvPr userDrawn="1"/>
        </p:nvPicPr>
        <p:blipFill>
          <a:blip r:embed="rId6"/>
          <a:stretch>
            <a:fillRect/>
          </a:stretch>
        </p:blipFill>
        <p:spPr>
          <a:xfrm>
            <a:off x="10113981" y="6215962"/>
            <a:ext cx="1937839" cy="509001"/>
          </a:xfrm>
          <a:prstGeom prst="rect">
            <a:avLst/>
          </a:prstGeom>
        </p:spPr>
      </p:pic>
      <p:sp>
        <p:nvSpPr>
          <p:cNvPr id="14" name="Rectangle 13">
            <a:extLst>
              <a:ext uri="{FF2B5EF4-FFF2-40B4-BE49-F238E27FC236}">
                <a16:creationId xmlns:a16="http://schemas.microsoft.com/office/drawing/2014/main" id="{03E6A81C-60FA-7C49-B9D5-5B5D26291000}"/>
              </a:ext>
            </a:extLst>
          </p:cNvPr>
          <p:cNvSpPr/>
          <p:nvPr userDrawn="1"/>
        </p:nvSpPr>
        <p:spPr>
          <a:xfrm>
            <a:off x="202974" y="6253318"/>
            <a:ext cx="451394" cy="449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Slide Number Placeholder 5">
            <a:extLst>
              <a:ext uri="{FF2B5EF4-FFF2-40B4-BE49-F238E27FC236}">
                <a16:creationId xmlns:a16="http://schemas.microsoft.com/office/drawing/2014/main" id="{E495C4AE-46B4-8E41-B7C1-8A7F32501E47}"/>
              </a:ext>
            </a:extLst>
          </p:cNvPr>
          <p:cNvSpPr>
            <a:spLocks noGrp="1"/>
          </p:cNvSpPr>
          <p:nvPr>
            <p:ph type="sldNum" sz="quarter" idx="4"/>
          </p:nvPr>
        </p:nvSpPr>
        <p:spPr bwMode="gray">
          <a:xfrm>
            <a:off x="251718" y="6295310"/>
            <a:ext cx="353907" cy="365125"/>
          </a:xfrm>
          <a:prstGeom prst="rect">
            <a:avLst/>
          </a:prstGeom>
        </p:spPr>
        <p:txBody>
          <a:bodyPr vert="horz" lIns="0" tIns="45720" rIns="0" bIns="45720" rtlCol="0" anchor="ctr"/>
          <a:lstStyle>
            <a:lvl1pPr algn="ctr">
              <a:defRPr sz="1000" b="0" i="0">
                <a:solidFill>
                  <a:schemeClr val="accent6"/>
                </a:solidFill>
                <a:latin typeface="+mj-lt"/>
              </a:defRPr>
            </a:lvl1pPr>
          </a:lstStyle>
          <a:p>
            <a:fld id="{EA9A3A2B-74C7-5944-9185-AFC509E91DC8}" type="slidenum">
              <a:rPr lang="en-CA" smtClean="0"/>
              <a:pPr/>
              <a:t>‹#›</a:t>
            </a:fld>
            <a:endParaRPr lang="en-CA"/>
          </a:p>
        </p:txBody>
      </p:sp>
      <p:cxnSp>
        <p:nvCxnSpPr>
          <p:cNvPr id="16" name="Straight Connector 15">
            <a:extLst>
              <a:ext uri="{FF2B5EF4-FFF2-40B4-BE49-F238E27FC236}">
                <a16:creationId xmlns:a16="http://schemas.microsoft.com/office/drawing/2014/main" id="{5A0FE220-839D-644C-9E02-8633FBF62EE0}"/>
              </a:ext>
            </a:extLst>
          </p:cNvPr>
          <p:cNvCxnSpPr>
            <a:cxnSpLocks/>
          </p:cNvCxnSpPr>
          <p:nvPr userDrawn="1"/>
        </p:nvCxnSpPr>
        <p:spPr>
          <a:xfrm>
            <a:off x="0" y="6109285"/>
            <a:ext cx="12192000" cy="0"/>
          </a:xfrm>
          <a:prstGeom prst="line">
            <a:avLst/>
          </a:prstGeom>
          <a:ln w="19050">
            <a:solidFill>
              <a:srgbClr val="CC892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BB5D48-4A3E-F943-922C-2C4D188C3300}"/>
              </a:ext>
            </a:extLst>
          </p:cNvPr>
          <p:cNvCxnSpPr>
            <a:cxnSpLocks/>
          </p:cNvCxnSpPr>
          <p:nvPr userDrawn="1"/>
        </p:nvCxnSpPr>
        <p:spPr bwMode="gray">
          <a:xfrm>
            <a:off x="1219776" y="1140335"/>
            <a:ext cx="9752448" cy="0"/>
          </a:xfrm>
          <a:prstGeom prst="line">
            <a:avLst/>
          </a:prstGeom>
          <a:solidFill>
            <a:srgbClr val="AF6E21"/>
          </a:solidFill>
          <a:ln w="19050">
            <a:solidFill>
              <a:srgbClr val="CC892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64FEE5D-EE61-AD46-B30A-7EB2919914B6}"/>
              </a:ext>
            </a:extLst>
          </p:cNvPr>
          <p:cNvCxnSpPr>
            <a:cxnSpLocks/>
          </p:cNvCxnSpPr>
          <p:nvPr userDrawn="1"/>
        </p:nvCxnSpPr>
        <p:spPr bwMode="gray">
          <a:xfrm>
            <a:off x="1219776" y="4392920"/>
            <a:ext cx="9752448" cy="0"/>
          </a:xfrm>
          <a:prstGeom prst="line">
            <a:avLst/>
          </a:prstGeom>
          <a:solidFill>
            <a:srgbClr val="AF6E21"/>
          </a:solidFill>
          <a:ln w="19050">
            <a:solidFill>
              <a:srgbClr val="CC8929"/>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8BA52EDE-07C5-D249-A87A-84DFE7589676}"/>
              </a:ext>
            </a:extLst>
          </p:cNvPr>
          <p:cNvSpPr>
            <a:spLocks noGrp="1"/>
          </p:cNvSpPr>
          <p:nvPr>
            <p:ph idx="1"/>
          </p:nvPr>
        </p:nvSpPr>
        <p:spPr bwMode="gray">
          <a:xfrm>
            <a:off x="836946" y="1333598"/>
            <a:ext cx="10518108" cy="3004722"/>
          </a:xfrm>
        </p:spPr>
        <p:txBody>
          <a:bodyPr lIns="0" tIns="0" rIns="0" bIns="0">
            <a:normAutofit/>
          </a:bodyPr>
          <a:lstStyle>
            <a:lvl1pPr marL="0" indent="0" algn="ctr">
              <a:lnSpc>
                <a:spcPts val="2800"/>
              </a:lnSpc>
              <a:buNone/>
              <a:defRPr sz="2200" b="0" i="0">
                <a:solidFill>
                  <a:schemeClr val="bg1"/>
                </a:solidFill>
                <a:latin typeface="+mj-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22" name="Content Placeholder 2">
            <a:extLst>
              <a:ext uri="{FF2B5EF4-FFF2-40B4-BE49-F238E27FC236}">
                <a16:creationId xmlns:a16="http://schemas.microsoft.com/office/drawing/2014/main" id="{2FBFADF9-0BCB-444E-8842-15DAB9DFD10A}"/>
              </a:ext>
            </a:extLst>
          </p:cNvPr>
          <p:cNvSpPr>
            <a:spLocks noGrp="1"/>
          </p:cNvSpPr>
          <p:nvPr>
            <p:ph idx="10" hasCustomPrompt="1"/>
          </p:nvPr>
        </p:nvSpPr>
        <p:spPr bwMode="gray">
          <a:xfrm>
            <a:off x="3347720" y="4864650"/>
            <a:ext cx="5496560" cy="388070"/>
          </a:xfrm>
        </p:spPr>
        <p:txBody>
          <a:bodyPr lIns="0" tIns="0" rIns="0" bIns="0">
            <a:normAutofit/>
          </a:bodyPr>
          <a:lstStyle>
            <a:lvl1pPr marL="0" indent="0" algn="ctr">
              <a:lnSpc>
                <a:spcPts val="2640"/>
              </a:lnSpc>
              <a:buNone/>
              <a:defRPr sz="1000" b="0" i="0">
                <a:solidFill>
                  <a:schemeClr val="bg1"/>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ROLE OR POSITION HERE</a:t>
            </a:r>
            <a:endParaRPr lang="en-CA" dirty="0"/>
          </a:p>
        </p:txBody>
      </p:sp>
      <p:sp>
        <p:nvSpPr>
          <p:cNvPr id="23" name="Content Placeholder 2">
            <a:extLst>
              <a:ext uri="{FF2B5EF4-FFF2-40B4-BE49-F238E27FC236}">
                <a16:creationId xmlns:a16="http://schemas.microsoft.com/office/drawing/2014/main" id="{ED3A1527-F07F-514C-B2D7-DA6B067F8B73}"/>
              </a:ext>
            </a:extLst>
          </p:cNvPr>
          <p:cNvSpPr>
            <a:spLocks noGrp="1"/>
          </p:cNvSpPr>
          <p:nvPr>
            <p:ph idx="11" hasCustomPrompt="1"/>
          </p:nvPr>
        </p:nvSpPr>
        <p:spPr bwMode="gray">
          <a:xfrm>
            <a:off x="3347720" y="4650080"/>
            <a:ext cx="5496560" cy="338480"/>
          </a:xfrm>
        </p:spPr>
        <p:txBody>
          <a:bodyPr lIns="0" tIns="0" rIns="0" bIns="0">
            <a:normAutofit/>
          </a:bodyPr>
          <a:lstStyle>
            <a:lvl1pPr marL="0" indent="0" algn="ctr">
              <a:lnSpc>
                <a:spcPts val="2640"/>
              </a:lnSpc>
              <a:buNone/>
              <a:defRPr sz="1800" b="0" i="0">
                <a:solidFill>
                  <a:schemeClr val="bg1"/>
                </a:solidFill>
                <a:latin typeface="+mj-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Here</a:t>
            </a:r>
            <a:endParaRPr lang="en-CA" dirty="0"/>
          </a:p>
        </p:txBody>
      </p:sp>
    </p:spTree>
    <p:extLst>
      <p:ext uri="{BB962C8B-B14F-4D97-AF65-F5344CB8AC3E}">
        <p14:creationId xmlns:p14="http://schemas.microsoft.com/office/powerpoint/2010/main" val="3545471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L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079372-5123-BC41-97C7-B3F4272A75D4}"/>
              </a:ext>
            </a:extLst>
          </p:cNvPr>
          <p:cNvSpPr/>
          <p:nvPr userDrawn="1"/>
        </p:nvSpPr>
        <p:spPr bwMode="gray">
          <a:xfrm>
            <a:off x="0" y="0"/>
            <a:ext cx="12192000" cy="6858000"/>
          </a:xfrm>
          <a:prstGeom prst="rect">
            <a:avLst/>
          </a:prstGeom>
          <a:solidFill>
            <a:srgbClr val="CC8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 name="Group 7">
            <a:extLst>
              <a:ext uri="{FF2B5EF4-FFF2-40B4-BE49-F238E27FC236}">
                <a16:creationId xmlns:a16="http://schemas.microsoft.com/office/drawing/2014/main" id="{E67D5F89-26C9-F346-AF71-8A5717F8FC33}"/>
              </a:ext>
            </a:extLst>
          </p:cNvPr>
          <p:cNvGrpSpPr/>
          <p:nvPr userDrawn="1"/>
        </p:nvGrpSpPr>
        <p:grpSpPr>
          <a:xfrm>
            <a:off x="6282511" y="6278739"/>
            <a:ext cx="2086146" cy="400381"/>
            <a:chOff x="5807968" y="6336311"/>
            <a:chExt cx="2718202" cy="521688"/>
          </a:xfrm>
        </p:grpSpPr>
        <p:pic>
          <p:nvPicPr>
            <p:cNvPr id="9" name="Picture 8">
              <a:extLst>
                <a:ext uri="{FF2B5EF4-FFF2-40B4-BE49-F238E27FC236}">
                  <a16:creationId xmlns:a16="http://schemas.microsoft.com/office/drawing/2014/main" id="{C77ACA64-A354-B44E-8B94-381C58A0DEC7}"/>
                </a:ext>
              </a:extLst>
            </p:cNvPr>
            <p:cNvPicPr>
              <a:picLocks noChangeAspect="1"/>
            </p:cNvPicPr>
            <p:nvPr/>
          </p:nvPicPr>
          <p:blipFill>
            <a:blip r:embed="rId2"/>
            <a:stretch>
              <a:fillRect/>
            </a:stretch>
          </p:blipFill>
          <p:spPr>
            <a:xfrm>
              <a:off x="5807968" y="6336311"/>
              <a:ext cx="1213493" cy="521688"/>
            </a:xfrm>
            <a:prstGeom prst="rect">
              <a:avLst/>
            </a:prstGeom>
          </p:spPr>
        </p:pic>
        <p:pic>
          <p:nvPicPr>
            <p:cNvPr id="10" name="Picture 9">
              <a:extLst>
                <a:ext uri="{FF2B5EF4-FFF2-40B4-BE49-F238E27FC236}">
                  <a16:creationId xmlns:a16="http://schemas.microsoft.com/office/drawing/2014/main" id="{8AA98B7B-DA7C-E444-8B70-B5C50960AEF7}"/>
                </a:ext>
              </a:extLst>
            </p:cNvPr>
            <p:cNvPicPr>
              <a:picLocks noChangeAspect="1"/>
            </p:cNvPicPr>
            <p:nvPr/>
          </p:nvPicPr>
          <p:blipFill>
            <a:blip r:embed="rId3"/>
            <a:stretch>
              <a:fillRect/>
            </a:stretch>
          </p:blipFill>
          <p:spPr>
            <a:xfrm>
              <a:off x="7312677" y="6336311"/>
              <a:ext cx="1213493" cy="521688"/>
            </a:xfrm>
            <a:prstGeom prst="rect">
              <a:avLst/>
            </a:prstGeom>
          </p:spPr>
        </p:pic>
      </p:grpSp>
      <p:pic>
        <p:nvPicPr>
          <p:cNvPr id="11" name="Picture 10">
            <a:extLst>
              <a:ext uri="{FF2B5EF4-FFF2-40B4-BE49-F238E27FC236}">
                <a16:creationId xmlns:a16="http://schemas.microsoft.com/office/drawing/2014/main" id="{87D3C3BB-72DE-5048-A960-396930DEBDF0}"/>
              </a:ext>
            </a:extLst>
          </p:cNvPr>
          <p:cNvPicPr>
            <a:picLocks noChangeAspect="1"/>
          </p:cNvPicPr>
          <p:nvPr userDrawn="1"/>
        </p:nvPicPr>
        <p:blipFill>
          <a:blip r:embed="rId4"/>
          <a:stretch>
            <a:fillRect/>
          </a:stretch>
        </p:blipFill>
        <p:spPr>
          <a:xfrm>
            <a:off x="4474156" y="6232512"/>
            <a:ext cx="1634530" cy="492834"/>
          </a:xfrm>
          <a:prstGeom prst="rect">
            <a:avLst/>
          </a:prstGeom>
        </p:spPr>
      </p:pic>
      <p:pic>
        <p:nvPicPr>
          <p:cNvPr id="12" name="Picture 11">
            <a:extLst>
              <a:ext uri="{FF2B5EF4-FFF2-40B4-BE49-F238E27FC236}">
                <a16:creationId xmlns:a16="http://schemas.microsoft.com/office/drawing/2014/main" id="{E98E8926-8180-C941-B3C5-E7AEE7CF40D0}"/>
              </a:ext>
            </a:extLst>
          </p:cNvPr>
          <p:cNvPicPr>
            <a:picLocks noChangeAspect="1"/>
          </p:cNvPicPr>
          <p:nvPr userDrawn="1"/>
        </p:nvPicPr>
        <p:blipFill>
          <a:blip r:embed="rId5"/>
          <a:stretch>
            <a:fillRect/>
          </a:stretch>
        </p:blipFill>
        <p:spPr>
          <a:xfrm>
            <a:off x="8504288" y="6284037"/>
            <a:ext cx="1473200" cy="389784"/>
          </a:xfrm>
          <a:prstGeom prst="rect">
            <a:avLst/>
          </a:prstGeom>
        </p:spPr>
      </p:pic>
      <p:pic>
        <p:nvPicPr>
          <p:cNvPr id="13" name="Picture 12">
            <a:extLst>
              <a:ext uri="{FF2B5EF4-FFF2-40B4-BE49-F238E27FC236}">
                <a16:creationId xmlns:a16="http://schemas.microsoft.com/office/drawing/2014/main" id="{46640C23-D645-D84D-BCB0-BF745353AA2D}"/>
              </a:ext>
            </a:extLst>
          </p:cNvPr>
          <p:cNvPicPr>
            <a:picLocks noChangeAspect="1"/>
          </p:cNvPicPr>
          <p:nvPr userDrawn="1"/>
        </p:nvPicPr>
        <p:blipFill>
          <a:blip r:embed="rId6"/>
          <a:stretch>
            <a:fillRect/>
          </a:stretch>
        </p:blipFill>
        <p:spPr>
          <a:xfrm>
            <a:off x="10113981" y="6215962"/>
            <a:ext cx="1937839" cy="509001"/>
          </a:xfrm>
          <a:prstGeom prst="rect">
            <a:avLst/>
          </a:prstGeom>
        </p:spPr>
      </p:pic>
      <p:sp>
        <p:nvSpPr>
          <p:cNvPr id="14" name="Rectangle 13">
            <a:extLst>
              <a:ext uri="{FF2B5EF4-FFF2-40B4-BE49-F238E27FC236}">
                <a16:creationId xmlns:a16="http://schemas.microsoft.com/office/drawing/2014/main" id="{03E6A81C-60FA-7C49-B9D5-5B5D26291000}"/>
              </a:ext>
            </a:extLst>
          </p:cNvPr>
          <p:cNvSpPr/>
          <p:nvPr userDrawn="1"/>
        </p:nvSpPr>
        <p:spPr>
          <a:xfrm>
            <a:off x="202974" y="6253318"/>
            <a:ext cx="451394" cy="449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Slide Number Placeholder 5">
            <a:extLst>
              <a:ext uri="{FF2B5EF4-FFF2-40B4-BE49-F238E27FC236}">
                <a16:creationId xmlns:a16="http://schemas.microsoft.com/office/drawing/2014/main" id="{E495C4AE-46B4-8E41-B7C1-8A7F32501E47}"/>
              </a:ext>
            </a:extLst>
          </p:cNvPr>
          <p:cNvSpPr>
            <a:spLocks noGrp="1"/>
          </p:cNvSpPr>
          <p:nvPr>
            <p:ph type="sldNum" sz="quarter" idx="4"/>
          </p:nvPr>
        </p:nvSpPr>
        <p:spPr bwMode="gray">
          <a:xfrm>
            <a:off x="251718" y="6295310"/>
            <a:ext cx="353907" cy="365125"/>
          </a:xfrm>
          <a:prstGeom prst="rect">
            <a:avLst/>
          </a:prstGeom>
        </p:spPr>
        <p:txBody>
          <a:bodyPr vert="horz" lIns="0" tIns="45720" rIns="0" bIns="45720" rtlCol="0" anchor="ctr"/>
          <a:lstStyle>
            <a:lvl1pPr algn="ctr">
              <a:defRPr sz="1000" b="0" i="0">
                <a:solidFill>
                  <a:schemeClr val="accent6"/>
                </a:solidFill>
                <a:latin typeface="+mj-lt"/>
              </a:defRPr>
            </a:lvl1pPr>
          </a:lstStyle>
          <a:p>
            <a:fld id="{EA9A3A2B-74C7-5944-9185-AFC509E91DC8}" type="slidenum">
              <a:rPr lang="en-CA" smtClean="0"/>
              <a:pPr/>
              <a:t>‹#›</a:t>
            </a:fld>
            <a:endParaRPr lang="en-CA"/>
          </a:p>
        </p:txBody>
      </p:sp>
      <p:cxnSp>
        <p:nvCxnSpPr>
          <p:cNvPr id="16" name="Straight Connector 15">
            <a:extLst>
              <a:ext uri="{FF2B5EF4-FFF2-40B4-BE49-F238E27FC236}">
                <a16:creationId xmlns:a16="http://schemas.microsoft.com/office/drawing/2014/main" id="{5A0FE220-839D-644C-9E02-8633FBF62EE0}"/>
              </a:ext>
            </a:extLst>
          </p:cNvPr>
          <p:cNvCxnSpPr>
            <a:cxnSpLocks/>
          </p:cNvCxnSpPr>
          <p:nvPr userDrawn="1"/>
        </p:nvCxnSpPr>
        <p:spPr>
          <a:xfrm>
            <a:off x="0" y="6109285"/>
            <a:ext cx="12192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2C656FB-BE0E-2547-B849-A94642FD6FE9}"/>
              </a:ext>
            </a:extLst>
          </p:cNvPr>
          <p:cNvSpPr txBox="1">
            <a:spLocks/>
          </p:cNvSpPr>
          <p:nvPr userDrawn="1"/>
        </p:nvSpPr>
        <p:spPr>
          <a:xfrm>
            <a:off x="716856" y="6136849"/>
            <a:ext cx="3402658" cy="721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200"/>
              </a:lnSpc>
            </a:pPr>
            <a:r>
              <a:rPr lang="en-CA" sz="1600" spc="50" dirty="0">
                <a:solidFill>
                  <a:schemeClr val="bg2"/>
                </a:solidFill>
                <a:latin typeface="+mj-lt"/>
                <a:ea typeface="HGGothicE" panose="020B0909000000000000" pitchFamily="49" charset="-128"/>
              </a:rPr>
              <a:t>CRIC Webinar</a:t>
            </a:r>
          </a:p>
          <a:p>
            <a:pPr>
              <a:lnSpc>
                <a:spcPts val="1200"/>
              </a:lnSpc>
            </a:pPr>
            <a:r>
              <a:rPr lang="en-CA" sz="800" spc="50" dirty="0">
                <a:solidFill>
                  <a:schemeClr val="bg2"/>
                </a:solidFill>
                <a:latin typeface="+mj-lt"/>
                <a:ea typeface="HGGothicE" panose="020B0909000000000000" pitchFamily="49" charset="-128"/>
              </a:rPr>
              <a:t>Presented by: </a:t>
            </a:r>
            <a:r>
              <a:rPr lang="en-CA" sz="800" spc="50" dirty="0">
                <a:solidFill>
                  <a:schemeClr val="bg1"/>
                </a:solidFill>
                <a:latin typeface="+mj-lt"/>
                <a:ea typeface="HGGothicE" panose="020B0909000000000000" pitchFamily="49" charset="-128"/>
              </a:rPr>
              <a:t>Arundati Dandapani</a:t>
            </a:r>
          </a:p>
        </p:txBody>
      </p:sp>
      <p:cxnSp>
        <p:nvCxnSpPr>
          <p:cNvPr id="17" name="Straight Connector 16">
            <a:extLst>
              <a:ext uri="{FF2B5EF4-FFF2-40B4-BE49-F238E27FC236}">
                <a16:creationId xmlns:a16="http://schemas.microsoft.com/office/drawing/2014/main" id="{B8B87B6B-2C2A-9347-BED1-43D8379D5FC1}"/>
              </a:ext>
            </a:extLst>
          </p:cNvPr>
          <p:cNvCxnSpPr>
            <a:cxnSpLocks/>
          </p:cNvCxnSpPr>
          <p:nvPr userDrawn="1"/>
        </p:nvCxnSpPr>
        <p:spPr bwMode="gray">
          <a:xfrm>
            <a:off x="1199456" y="1140335"/>
            <a:ext cx="9752448" cy="0"/>
          </a:xfrm>
          <a:prstGeom prst="line">
            <a:avLst/>
          </a:prstGeom>
          <a:solidFill>
            <a:srgbClr val="AF6E21"/>
          </a:solid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A238FED-2413-2A45-B5BB-BA66A283142D}"/>
              </a:ext>
            </a:extLst>
          </p:cNvPr>
          <p:cNvCxnSpPr>
            <a:cxnSpLocks/>
          </p:cNvCxnSpPr>
          <p:nvPr userDrawn="1"/>
        </p:nvCxnSpPr>
        <p:spPr bwMode="gray">
          <a:xfrm>
            <a:off x="1199456" y="4392920"/>
            <a:ext cx="9752448" cy="0"/>
          </a:xfrm>
          <a:prstGeom prst="line">
            <a:avLst/>
          </a:prstGeom>
          <a:solidFill>
            <a:srgbClr val="AF6E21"/>
          </a:solid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1598BA01-D0B2-D34A-8BAD-48DF091D81A7}"/>
              </a:ext>
            </a:extLst>
          </p:cNvPr>
          <p:cNvSpPr>
            <a:spLocks noGrp="1"/>
          </p:cNvSpPr>
          <p:nvPr>
            <p:ph idx="1"/>
          </p:nvPr>
        </p:nvSpPr>
        <p:spPr bwMode="gray">
          <a:xfrm>
            <a:off x="836946" y="1333598"/>
            <a:ext cx="10518108" cy="3004722"/>
          </a:xfrm>
        </p:spPr>
        <p:txBody>
          <a:bodyPr lIns="0" tIns="0" rIns="0" bIns="0">
            <a:normAutofit/>
          </a:bodyPr>
          <a:lstStyle>
            <a:lvl1pPr marL="0" indent="0" algn="ctr">
              <a:lnSpc>
                <a:spcPts val="2800"/>
              </a:lnSpc>
              <a:buNone/>
              <a:defRPr sz="2200" b="0" i="0">
                <a:solidFill>
                  <a:schemeClr val="bg1"/>
                </a:solidFill>
                <a:latin typeface="+mj-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23" name="Content Placeholder 2">
            <a:extLst>
              <a:ext uri="{FF2B5EF4-FFF2-40B4-BE49-F238E27FC236}">
                <a16:creationId xmlns:a16="http://schemas.microsoft.com/office/drawing/2014/main" id="{2B7EA462-5AA5-F345-8DE0-12C6536328D1}"/>
              </a:ext>
            </a:extLst>
          </p:cNvPr>
          <p:cNvSpPr>
            <a:spLocks noGrp="1"/>
          </p:cNvSpPr>
          <p:nvPr>
            <p:ph idx="10" hasCustomPrompt="1"/>
          </p:nvPr>
        </p:nvSpPr>
        <p:spPr bwMode="gray">
          <a:xfrm>
            <a:off x="3347720" y="4864650"/>
            <a:ext cx="5496560" cy="388070"/>
          </a:xfrm>
        </p:spPr>
        <p:txBody>
          <a:bodyPr lIns="0" tIns="0" rIns="0" bIns="0">
            <a:normAutofit/>
          </a:bodyPr>
          <a:lstStyle>
            <a:lvl1pPr marL="0" indent="0" algn="ctr">
              <a:lnSpc>
                <a:spcPts val="2640"/>
              </a:lnSpc>
              <a:buNone/>
              <a:defRPr sz="1000" b="0" i="0">
                <a:solidFill>
                  <a:schemeClr val="bg1"/>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ROLE OR POSITION HERE</a:t>
            </a:r>
            <a:endParaRPr lang="en-CA" dirty="0"/>
          </a:p>
        </p:txBody>
      </p:sp>
      <p:sp>
        <p:nvSpPr>
          <p:cNvPr id="24" name="Content Placeholder 2">
            <a:extLst>
              <a:ext uri="{FF2B5EF4-FFF2-40B4-BE49-F238E27FC236}">
                <a16:creationId xmlns:a16="http://schemas.microsoft.com/office/drawing/2014/main" id="{BF0F7197-44D5-4D48-A5C4-80AEA340A918}"/>
              </a:ext>
            </a:extLst>
          </p:cNvPr>
          <p:cNvSpPr>
            <a:spLocks noGrp="1"/>
          </p:cNvSpPr>
          <p:nvPr>
            <p:ph idx="11" hasCustomPrompt="1"/>
          </p:nvPr>
        </p:nvSpPr>
        <p:spPr bwMode="gray">
          <a:xfrm>
            <a:off x="3347720" y="4650080"/>
            <a:ext cx="5496560" cy="338480"/>
          </a:xfrm>
        </p:spPr>
        <p:txBody>
          <a:bodyPr lIns="0" tIns="0" rIns="0" bIns="0">
            <a:normAutofit/>
          </a:bodyPr>
          <a:lstStyle>
            <a:lvl1pPr marL="0" indent="0" algn="ctr">
              <a:lnSpc>
                <a:spcPts val="2640"/>
              </a:lnSpc>
              <a:buNone/>
              <a:defRPr sz="1800" b="0" i="0">
                <a:solidFill>
                  <a:schemeClr val="bg1"/>
                </a:solidFill>
                <a:latin typeface="+mj-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Here</a:t>
            </a:r>
            <a:endParaRPr lang="en-CA" dirty="0"/>
          </a:p>
        </p:txBody>
      </p:sp>
    </p:spTree>
    <p:extLst>
      <p:ext uri="{BB962C8B-B14F-4D97-AF65-F5344CB8AC3E}">
        <p14:creationId xmlns:p14="http://schemas.microsoft.com/office/powerpoint/2010/main" val="1953805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Go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079372-5123-BC41-97C7-B3F4272A75D4}"/>
              </a:ext>
            </a:extLst>
          </p:cNvPr>
          <p:cNvSpPr/>
          <p:nvPr userDrawn="1"/>
        </p:nvSpPr>
        <p:spPr bwMode="gray">
          <a:xfrm>
            <a:off x="0" y="0"/>
            <a:ext cx="12192000" cy="6858000"/>
          </a:xfrm>
          <a:prstGeom prst="rect">
            <a:avLst/>
          </a:prstGeom>
          <a:solidFill>
            <a:srgbClr val="CC8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09188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D58016-8EC6-8848-9A0A-AA0F54727B7D}"/>
              </a:ext>
            </a:extLst>
          </p:cNvPr>
          <p:cNvSpPr/>
          <p:nvPr userDrawn="1"/>
        </p:nvSpPr>
        <p:spPr bwMode="gray">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54197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8601-F2EC-474D-A643-DF50C8A20589}"/>
              </a:ext>
            </a:extLst>
          </p:cNvPr>
          <p:cNvSpPr>
            <a:spLocks noGrp="1"/>
          </p:cNvSpPr>
          <p:nvPr>
            <p:ph type="title" hasCustomPrompt="1"/>
          </p:nvPr>
        </p:nvSpPr>
        <p:spPr bwMode="gray">
          <a:ln>
            <a:noFill/>
          </a:ln>
        </p:spPr>
        <p:txBody>
          <a:bodyPr/>
          <a:lstStyle>
            <a:lvl1pPr>
              <a:defRPr>
                <a:solidFill>
                  <a:srgbClr val="CC8929"/>
                </a:solidFill>
              </a:defRPr>
            </a:lvl1pPr>
          </a:lstStyle>
          <a:p>
            <a:r>
              <a:rPr lang="en-CA" dirty="0"/>
              <a:t>Research title etc.</a:t>
            </a:r>
          </a:p>
        </p:txBody>
      </p:sp>
      <p:sp>
        <p:nvSpPr>
          <p:cNvPr id="3" name="Content Placeholder 2">
            <a:extLst>
              <a:ext uri="{FF2B5EF4-FFF2-40B4-BE49-F238E27FC236}">
                <a16:creationId xmlns:a16="http://schemas.microsoft.com/office/drawing/2014/main" id="{A0DFDB1A-1F90-0441-B3A3-9025F0722BFF}"/>
              </a:ext>
            </a:extLst>
          </p:cNvPr>
          <p:cNvSpPr>
            <a:spLocks noGrp="1"/>
          </p:cNvSpPr>
          <p:nvPr>
            <p:ph idx="1"/>
          </p:nvPr>
        </p:nvSpPr>
        <p:spPr bwMode="gray">
          <a:xfrm>
            <a:off x="942372" y="1220505"/>
            <a:ext cx="10518108" cy="750535"/>
          </a:xfrm>
        </p:spPr>
        <p:txBody>
          <a:bodyPr lIns="0" tIns="0" rIns="0" bIns="0">
            <a:normAutofit/>
          </a:bodyPr>
          <a:lstStyle>
            <a:lvl1pPr marL="0" indent="0">
              <a:lnSpc>
                <a:spcPts val="2640"/>
              </a:lnSpc>
              <a:buNone/>
              <a:defRPr sz="2200" b="1" i="0">
                <a:solidFill>
                  <a:srgbClr val="CC8929"/>
                </a:solidFill>
                <a:latin typeface="Helvetica Neue Thin" panose="020B0403020202020204" pitchFamily="34" charset="0"/>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grpSp>
        <p:nvGrpSpPr>
          <p:cNvPr id="10" name="Group 9">
            <a:extLst>
              <a:ext uri="{FF2B5EF4-FFF2-40B4-BE49-F238E27FC236}">
                <a16:creationId xmlns:a16="http://schemas.microsoft.com/office/drawing/2014/main" id="{BF340E80-11DC-5B4C-8712-B9FD0AD9C62C}"/>
              </a:ext>
            </a:extLst>
          </p:cNvPr>
          <p:cNvGrpSpPr/>
          <p:nvPr userDrawn="1"/>
        </p:nvGrpSpPr>
        <p:grpSpPr bwMode="gray">
          <a:xfrm>
            <a:off x="0" y="1053625"/>
            <a:ext cx="11536878" cy="151386"/>
            <a:chOff x="0" y="1053625"/>
            <a:chExt cx="11536878" cy="151386"/>
          </a:xfrm>
          <a:solidFill>
            <a:srgbClr val="AF6E21"/>
          </a:solidFill>
        </p:grpSpPr>
        <p:sp>
          <p:nvSpPr>
            <p:cNvPr id="11" name="Rectangle 10">
              <a:extLst>
                <a:ext uri="{FF2B5EF4-FFF2-40B4-BE49-F238E27FC236}">
                  <a16:creationId xmlns:a16="http://schemas.microsoft.com/office/drawing/2014/main" id="{AEE42732-C9FD-8A4A-B698-0BC0ED67CC05}"/>
                </a:ext>
              </a:extLst>
            </p:cNvPr>
            <p:cNvSpPr/>
            <p:nvPr/>
          </p:nvSpPr>
          <p:spPr bwMode="gray">
            <a:xfrm>
              <a:off x="1" y="1053625"/>
              <a:ext cx="648182" cy="151386"/>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a:extLst>
                <a:ext uri="{FF2B5EF4-FFF2-40B4-BE49-F238E27FC236}">
                  <a16:creationId xmlns:a16="http://schemas.microsoft.com/office/drawing/2014/main" id="{FB9105CB-118D-4D45-96C7-01F2BF9CC389}"/>
                </a:ext>
              </a:extLst>
            </p:cNvPr>
            <p:cNvCxnSpPr>
              <a:cxnSpLocks/>
            </p:cNvCxnSpPr>
            <p:nvPr/>
          </p:nvCxnSpPr>
          <p:spPr bwMode="gray">
            <a:xfrm>
              <a:off x="0" y="1053625"/>
              <a:ext cx="11536878" cy="0"/>
            </a:xfrm>
            <a:prstGeom prst="line">
              <a:avLst/>
            </a:prstGeom>
            <a:grpFill/>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Slide Number Placeholder 5">
            <a:extLst>
              <a:ext uri="{FF2B5EF4-FFF2-40B4-BE49-F238E27FC236}">
                <a16:creationId xmlns:a16="http://schemas.microsoft.com/office/drawing/2014/main" id="{E30C0151-7A4E-49D9-8D7C-8F6D4220BA11}"/>
              </a:ext>
            </a:extLst>
          </p:cNvPr>
          <p:cNvSpPr>
            <a:spLocks noGrp="1"/>
          </p:cNvSpPr>
          <p:nvPr>
            <p:ph type="sldNum" sz="quarter" idx="4"/>
          </p:nvPr>
        </p:nvSpPr>
        <p:spPr bwMode="gray">
          <a:xfrm>
            <a:off x="63500" y="6336762"/>
            <a:ext cx="563880" cy="365125"/>
          </a:xfrm>
          <a:prstGeom prst="rect">
            <a:avLst/>
          </a:prstGeom>
        </p:spPr>
        <p:txBody>
          <a:bodyPr vert="horz" lIns="0" tIns="45720" rIns="0" bIns="45720" rtlCol="0" anchor="ctr"/>
          <a:lstStyle>
            <a:lvl1pPr algn="ctr">
              <a:defRPr sz="1400" b="0" i="0">
                <a:solidFill>
                  <a:schemeClr val="tx1"/>
                </a:solidFill>
                <a:latin typeface="Franklin Gothic Medium Cond" panose="020B0606030402020204" pitchFamily="34" charset="0"/>
              </a:defRPr>
            </a:lvl1pPr>
          </a:lstStyle>
          <a:p>
            <a:fld id="{EA9A3A2B-74C7-5944-9185-AFC509E91DC8}" type="slidenum">
              <a:rPr lang="en-CA" smtClean="0"/>
              <a:pPr/>
              <a:t>‹#›</a:t>
            </a:fld>
            <a:endParaRPr lang="en-CA" dirty="0"/>
          </a:p>
        </p:txBody>
      </p:sp>
    </p:spTree>
    <p:extLst>
      <p:ext uri="{BB962C8B-B14F-4D97-AF65-F5344CB8AC3E}">
        <p14:creationId xmlns:p14="http://schemas.microsoft.com/office/powerpoint/2010/main" val="1429253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90C63F4-B010-B448-8B30-9225FA275738}"/>
              </a:ext>
            </a:extLst>
          </p:cNvPr>
          <p:cNvSpPr/>
          <p:nvPr userDrawn="1"/>
        </p:nvSpPr>
        <p:spPr bwMode="gray">
          <a:xfrm>
            <a:off x="0" y="6099858"/>
            <a:ext cx="12192000" cy="758142"/>
          </a:xfrm>
          <a:prstGeom prst="rect">
            <a:avLst/>
          </a:prstGeom>
          <a:solidFill>
            <a:srgbClr val="CC8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Slide Number Placeholder 5">
            <a:extLst>
              <a:ext uri="{FF2B5EF4-FFF2-40B4-BE49-F238E27FC236}">
                <a16:creationId xmlns:a16="http://schemas.microsoft.com/office/drawing/2014/main" id="{0B2AAB77-F4E5-4B3C-8D5D-9E99E2DA73CC}"/>
              </a:ext>
            </a:extLst>
          </p:cNvPr>
          <p:cNvSpPr>
            <a:spLocks noGrp="1"/>
          </p:cNvSpPr>
          <p:nvPr>
            <p:ph type="sldNum" sz="quarter" idx="4"/>
          </p:nvPr>
        </p:nvSpPr>
        <p:spPr bwMode="gray">
          <a:xfrm>
            <a:off x="63500" y="6336762"/>
            <a:ext cx="563880" cy="365125"/>
          </a:xfrm>
          <a:prstGeom prst="rect">
            <a:avLst/>
          </a:prstGeom>
        </p:spPr>
        <p:txBody>
          <a:bodyPr vert="horz" lIns="0" tIns="45720" rIns="0" bIns="45720" rtlCol="0" anchor="ctr"/>
          <a:lstStyle>
            <a:lvl1pPr algn="ctr">
              <a:defRPr sz="1400" b="0" i="0">
                <a:solidFill>
                  <a:schemeClr val="bg1"/>
                </a:solidFill>
                <a:latin typeface="Franklin Gothic Medium Cond" panose="020B0606030402020204" pitchFamily="34" charset="0"/>
              </a:defRPr>
            </a:lvl1pPr>
          </a:lstStyle>
          <a:p>
            <a:fld id="{EA9A3A2B-74C7-5944-9185-AFC509E91DC8}" type="slidenum">
              <a:rPr lang="en-CA" smtClean="0"/>
              <a:pPr/>
              <a:t>‹#›</a:t>
            </a:fld>
            <a:endParaRPr lang="en-CA" dirty="0"/>
          </a:p>
        </p:txBody>
      </p:sp>
      <p:sp>
        <p:nvSpPr>
          <p:cNvPr id="6" name="Title 1">
            <a:extLst>
              <a:ext uri="{FF2B5EF4-FFF2-40B4-BE49-F238E27FC236}">
                <a16:creationId xmlns:a16="http://schemas.microsoft.com/office/drawing/2014/main" id="{63C99DCE-F6B7-4006-A7C2-ADFE8B7329DB}"/>
              </a:ext>
            </a:extLst>
          </p:cNvPr>
          <p:cNvSpPr txBox="1">
            <a:spLocks/>
          </p:cNvSpPr>
          <p:nvPr userDrawn="1"/>
        </p:nvSpPr>
        <p:spPr bwMode="gray">
          <a:xfrm>
            <a:off x="10201767" y="6361398"/>
            <a:ext cx="1806083" cy="315853"/>
          </a:xfrm>
          <a:prstGeom prst="rect">
            <a:avLst/>
          </a:prstGeom>
          <a:ln>
            <a:noFill/>
          </a:ln>
        </p:spPr>
        <p:txBody>
          <a:bodyPr vert="horz" lIns="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CA" sz="1800" spc="50" dirty="0">
                <a:solidFill>
                  <a:schemeClr val="bg1"/>
                </a:solidFill>
                <a:latin typeface="Franklin Gothic Medium Cond" panose="020B0606030402020204" pitchFamily="34" charset="0"/>
                <a:ea typeface="HGGothicE" panose="020B0909000000000000" pitchFamily="49" charset="-128"/>
              </a:rPr>
              <a:t>CRIC WEBINAR</a:t>
            </a:r>
          </a:p>
        </p:txBody>
      </p:sp>
    </p:spTree>
    <p:extLst>
      <p:ext uri="{BB962C8B-B14F-4D97-AF65-F5344CB8AC3E}">
        <p14:creationId xmlns:p14="http://schemas.microsoft.com/office/powerpoint/2010/main" val="102055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8601-F2EC-474D-A643-DF50C8A20589}"/>
              </a:ext>
            </a:extLst>
          </p:cNvPr>
          <p:cNvSpPr>
            <a:spLocks noGrp="1"/>
          </p:cNvSpPr>
          <p:nvPr>
            <p:ph type="title" hasCustomPrompt="1"/>
          </p:nvPr>
        </p:nvSpPr>
        <p:spPr bwMode="gray">
          <a:xfrm>
            <a:off x="654505" y="550333"/>
            <a:ext cx="10515600" cy="499384"/>
          </a:xfrm>
          <a:ln>
            <a:noFill/>
          </a:ln>
        </p:spPr>
        <p:txBody>
          <a:bodyPr>
            <a:normAutofit/>
          </a:bodyPr>
          <a:lstStyle>
            <a:lvl1pPr>
              <a:defRPr sz="3000" b="0" i="1" spc="0">
                <a:solidFill>
                  <a:srgbClr val="CC8929"/>
                </a:solidFill>
              </a:defRPr>
            </a:lvl1pPr>
          </a:lstStyle>
          <a:p>
            <a:r>
              <a:rPr lang="en-US" dirty="0"/>
              <a:t>Table of Contents</a:t>
            </a:r>
            <a:endParaRPr lang="en-CA" dirty="0"/>
          </a:p>
        </p:txBody>
      </p:sp>
      <p:sp>
        <p:nvSpPr>
          <p:cNvPr id="3" name="Content Placeholder 2">
            <a:extLst>
              <a:ext uri="{FF2B5EF4-FFF2-40B4-BE49-F238E27FC236}">
                <a16:creationId xmlns:a16="http://schemas.microsoft.com/office/drawing/2014/main" id="{A0DFDB1A-1F90-0441-B3A3-9025F0722BFF}"/>
              </a:ext>
            </a:extLst>
          </p:cNvPr>
          <p:cNvSpPr>
            <a:spLocks noGrp="1"/>
          </p:cNvSpPr>
          <p:nvPr>
            <p:ph idx="1" hasCustomPrompt="1"/>
          </p:nvPr>
        </p:nvSpPr>
        <p:spPr bwMode="gray">
          <a:xfrm>
            <a:off x="654505" y="1330959"/>
            <a:ext cx="4768100" cy="4334549"/>
          </a:xfrm>
        </p:spPr>
        <p:txBody>
          <a:bodyPr wrap="none" lIns="0" tIns="0" rIns="0" bIns="0">
            <a:noAutofit/>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500" b="0" i="0">
                <a:solidFill>
                  <a:schemeClr val="tx1">
                    <a:lumMod val="50000"/>
                    <a:lumOff val="50000"/>
                  </a:schemeClr>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Summary</a:t>
            </a:r>
          </a:p>
          <a:p>
            <a:pPr lvl="0"/>
            <a:r>
              <a:rPr lang="en-US" dirty="0"/>
              <a:t>CRIC at a Glance</a:t>
            </a:r>
          </a:p>
          <a:p>
            <a:pPr lvl="0"/>
            <a:r>
              <a:rPr lang="en-US" dirty="0"/>
              <a:t>Core Values</a:t>
            </a:r>
          </a:p>
          <a:p>
            <a:pPr lvl="0"/>
            <a:r>
              <a:rPr lang="en-US" dirty="0"/>
              <a:t>Management</a:t>
            </a:r>
          </a:p>
          <a:p>
            <a:pPr lvl="0"/>
            <a:r>
              <a:rPr lang="en-US" dirty="0"/>
              <a:t>Members</a:t>
            </a:r>
          </a:p>
          <a:p>
            <a:pPr lvl="0"/>
            <a:r>
              <a:rPr lang="en-US" dirty="0"/>
              <a:t>Slide Example X</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Slide Example Y</a:t>
            </a:r>
            <a:endParaRPr lang="en-CA"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SlideExample Z</a:t>
            </a:r>
            <a:endParaRPr lang="en-CA" dirty="0"/>
          </a:p>
        </p:txBody>
      </p:sp>
      <p:cxnSp>
        <p:nvCxnSpPr>
          <p:cNvPr id="8" name="Straight Connector 7">
            <a:extLst>
              <a:ext uri="{FF2B5EF4-FFF2-40B4-BE49-F238E27FC236}">
                <a16:creationId xmlns:a16="http://schemas.microsoft.com/office/drawing/2014/main" id="{F876A79B-9A31-FB4D-B70D-8C4D3A546FC4}"/>
              </a:ext>
            </a:extLst>
          </p:cNvPr>
          <p:cNvCxnSpPr>
            <a:cxnSpLocks/>
          </p:cNvCxnSpPr>
          <p:nvPr userDrawn="1"/>
        </p:nvCxnSpPr>
        <p:spPr bwMode="gray">
          <a:xfrm>
            <a:off x="0" y="1053625"/>
            <a:ext cx="11536878" cy="0"/>
          </a:xfrm>
          <a:prstGeom prst="line">
            <a:avLst/>
          </a:prstGeom>
          <a:solidFill>
            <a:srgbClr val="AF6E21"/>
          </a:solid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D56FA06-B2CB-CE45-A50B-3C7A541CA1D3}"/>
              </a:ext>
            </a:extLst>
          </p:cNvPr>
          <p:cNvSpPr/>
          <p:nvPr userDrawn="1"/>
        </p:nvSpPr>
        <p:spPr>
          <a:xfrm>
            <a:off x="0" y="674261"/>
            <a:ext cx="381294" cy="379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Slide Number Placeholder 5">
            <a:extLst>
              <a:ext uri="{FF2B5EF4-FFF2-40B4-BE49-F238E27FC236}">
                <a16:creationId xmlns:a16="http://schemas.microsoft.com/office/drawing/2014/main" id="{6C5DCCB4-1012-7749-A718-E2FA69385D56}"/>
              </a:ext>
            </a:extLst>
          </p:cNvPr>
          <p:cNvSpPr>
            <a:spLocks noGrp="1"/>
          </p:cNvSpPr>
          <p:nvPr>
            <p:ph type="sldNum" sz="quarter" idx="4"/>
          </p:nvPr>
        </p:nvSpPr>
        <p:spPr bwMode="gray">
          <a:xfrm>
            <a:off x="251718" y="6295310"/>
            <a:ext cx="353907" cy="365125"/>
          </a:xfrm>
          <a:prstGeom prst="rect">
            <a:avLst/>
          </a:prstGeom>
        </p:spPr>
        <p:txBody>
          <a:bodyPr vert="horz" lIns="0" tIns="45720" rIns="0" bIns="45720" rtlCol="0" anchor="ctr"/>
          <a:lstStyle>
            <a:lvl1pPr algn="ctr">
              <a:defRPr sz="1000" b="0" i="0">
                <a:solidFill>
                  <a:schemeClr val="bg1"/>
                </a:solidFill>
                <a:latin typeface="+mj-lt"/>
              </a:defRPr>
            </a:lvl1pPr>
          </a:lstStyle>
          <a:p>
            <a:fld id="{EA9A3A2B-74C7-5944-9185-AFC509E91DC8}" type="slidenum">
              <a:rPr lang="en-CA" smtClean="0"/>
              <a:pPr/>
              <a:t>‹#›</a:t>
            </a:fld>
            <a:endParaRPr lang="en-CA"/>
          </a:p>
        </p:txBody>
      </p:sp>
      <p:sp>
        <p:nvSpPr>
          <p:cNvPr id="9" name="Content Placeholder 2">
            <a:extLst>
              <a:ext uri="{FF2B5EF4-FFF2-40B4-BE49-F238E27FC236}">
                <a16:creationId xmlns:a16="http://schemas.microsoft.com/office/drawing/2014/main" id="{B0260C63-2DC2-154A-AA75-3465A26A0D4B}"/>
              </a:ext>
            </a:extLst>
          </p:cNvPr>
          <p:cNvSpPr>
            <a:spLocks noGrp="1"/>
          </p:cNvSpPr>
          <p:nvPr>
            <p:ph idx="10" hasCustomPrompt="1"/>
          </p:nvPr>
        </p:nvSpPr>
        <p:spPr bwMode="gray">
          <a:xfrm>
            <a:off x="5759123" y="1330959"/>
            <a:ext cx="321755" cy="4334549"/>
          </a:xfrm>
        </p:spPr>
        <p:txBody>
          <a:bodyPr wrap="none" lIns="0" tIns="0" rIns="0" bIns="0">
            <a:noAutofit/>
          </a:bodyPr>
          <a:lstStyle>
            <a:lvl1pPr marL="0" indent="0">
              <a:lnSpc>
                <a:spcPts val="1500"/>
              </a:lnSpc>
              <a:buNone/>
              <a:defRPr sz="1500" b="1" i="0">
                <a:solidFill>
                  <a:srgbClr val="CC8929"/>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6</a:t>
            </a:r>
          </a:p>
          <a:p>
            <a:pPr lvl="0"/>
            <a:r>
              <a:rPr lang="en-US" dirty="0"/>
              <a:t>7</a:t>
            </a:r>
          </a:p>
          <a:p>
            <a:pPr lvl="0"/>
            <a:r>
              <a:rPr lang="en-US" dirty="0"/>
              <a:t>8</a:t>
            </a:r>
            <a:endParaRPr lang="en-CA" dirty="0"/>
          </a:p>
        </p:txBody>
      </p:sp>
    </p:spTree>
    <p:extLst>
      <p:ext uri="{BB962C8B-B14F-4D97-AF65-F5344CB8AC3E}">
        <p14:creationId xmlns:p14="http://schemas.microsoft.com/office/powerpoint/2010/main" val="115692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8601-F2EC-474D-A643-DF50C8A20589}"/>
              </a:ext>
            </a:extLst>
          </p:cNvPr>
          <p:cNvSpPr>
            <a:spLocks noGrp="1"/>
          </p:cNvSpPr>
          <p:nvPr>
            <p:ph type="title"/>
          </p:nvPr>
        </p:nvSpPr>
        <p:spPr bwMode="gray">
          <a:xfrm>
            <a:off x="654505" y="550333"/>
            <a:ext cx="10864344" cy="499384"/>
          </a:xfrm>
          <a:ln>
            <a:noFill/>
          </a:ln>
        </p:spPr>
        <p:txBody>
          <a:bodyPr>
            <a:normAutofit/>
          </a:bodyPr>
          <a:lstStyle>
            <a:lvl1pPr>
              <a:defRPr sz="3000" b="1" spc="0"/>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0DFDB1A-1F90-0441-B3A3-9025F0722BFF}"/>
              </a:ext>
            </a:extLst>
          </p:cNvPr>
          <p:cNvSpPr>
            <a:spLocks noGrp="1"/>
          </p:cNvSpPr>
          <p:nvPr>
            <p:ph idx="1"/>
          </p:nvPr>
        </p:nvSpPr>
        <p:spPr bwMode="gray">
          <a:xfrm>
            <a:off x="654504" y="1220505"/>
            <a:ext cx="10866935" cy="750535"/>
          </a:xfrm>
        </p:spPr>
        <p:txBody>
          <a:bodyPr lIns="0" tIns="0" rIns="0" bIns="0">
            <a:normAutofit/>
          </a:bodyPr>
          <a:lstStyle>
            <a:lvl1pPr marL="0" indent="0">
              <a:lnSpc>
                <a:spcPts val="2640"/>
              </a:lnSpc>
              <a:buNone/>
              <a:defRPr sz="2100" b="0" i="0">
                <a:solidFill>
                  <a:srgbClr val="CC8929"/>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cxnSp>
        <p:nvCxnSpPr>
          <p:cNvPr id="8" name="Straight Connector 7">
            <a:extLst>
              <a:ext uri="{FF2B5EF4-FFF2-40B4-BE49-F238E27FC236}">
                <a16:creationId xmlns:a16="http://schemas.microsoft.com/office/drawing/2014/main" id="{F876A79B-9A31-FB4D-B70D-8C4D3A546FC4}"/>
              </a:ext>
            </a:extLst>
          </p:cNvPr>
          <p:cNvCxnSpPr>
            <a:cxnSpLocks/>
          </p:cNvCxnSpPr>
          <p:nvPr userDrawn="1"/>
        </p:nvCxnSpPr>
        <p:spPr bwMode="gray">
          <a:xfrm>
            <a:off x="0" y="1053625"/>
            <a:ext cx="11536878" cy="0"/>
          </a:xfrm>
          <a:prstGeom prst="line">
            <a:avLst/>
          </a:prstGeom>
          <a:solidFill>
            <a:srgbClr val="AF6E21"/>
          </a:solidFill>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D56FA06-B2CB-CE45-A50B-3C7A541CA1D3}"/>
              </a:ext>
            </a:extLst>
          </p:cNvPr>
          <p:cNvSpPr/>
          <p:nvPr userDrawn="1"/>
        </p:nvSpPr>
        <p:spPr>
          <a:xfrm>
            <a:off x="0" y="674261"/>
            <a:ext cx="381294" cy="379364"/>
          </a:xfrm>
          <a:prstGeom prst="rect">
            <a:avLst/>
          </a:prstGeom>
          <a:solidFill>
            <a:srgbClr val="CC8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Slide Number Placeholder 5">
            <a:extLst>
              <a:ext uri="{FF2B5EF4-FFF2-40B4-BE49-F238E27FC236}">
                <a16:creationId xmlns:a16="http://schemas.microsoft.com/office/drawing/2014/main" id="{4D4B1162-BF6E-DE41-961D-C243F4DBC396}"/>
              </a:ext>
            </a:extLst>
          </p:cNvPr>
          <p:cNvSpPr>
            <a:spLocks noGrp="1"/>
          </p:cNvSpPr>
          <p:nvPr>
            <p:ph type="sldNum" sz="quarter" idx="4"/>
          </p:nvPr>
        </p:nvSpPr>
        <p:spPr bwMode="gray">
          <a:xfrm>
            <a:off x="251718" y="6295310"/>
            <a:ext cx="353907" cy="365125"/>
          </a:xfrm>
          <a:prstGeom prst="rect">
            <a:avLst/>
          </a:prstGeom>
        </p:spPr>
        <p:txBody>
          <a:bodyPr vert="horz" lIns="0" tIns="45720" rIns="0" bIns="45720" rtlCol="0" anchor="ctr"/>
          <a:lstStyle>
            <a:lvl1pPr algn="ctr">
              <a:defRPr sz="1000" b="0" i="0">
                <a:solidFill>
                  <a:schemeClr val="bg1"/>
                </a:solidFill>
                <a:latin typeface="+mj-lt"/>
              </a:defRPr>
            </a:lvl1pPr>
          </a:lstStyle>
          <a:p>
            <a:fld id="{EA9A3A2B-74C7-5944-9185-AFC509E91DC8}" type="slidenum">
              <a:rPr lang="en-CA" smtClean="0"/>
              <a:pPr/>
              <a:t>‹#›</a:t>
            </a:fld>
            <a:endParaRPr lang="en-CA"/>
          </a:p>
        </p:txBody>
      </p:sp>
      <p:sp>
        <p:nvSpPr>
          <p:cNvPr id="20" name="Content Placeholder 2">
            <a:extLst>
              <a:ext uri="{FF2B5EF4-FFF2-40B4-BE49-F238E27FC236}">
                <a16:creationId xmlns:a16="http://schemas.microsoft.com/office/drawing/2014/main" id="{4BB79EF4-A7A9-6446-9B0A-637A637512E5}"/>
              </a:ext>
            </a:extLst>
          </p:cNvPr>
          <p:cNvSpPr>
            <a:spLocks noGrp="1"/>
          </p:cNvSpPr>
          <p:nvPr>
            <p:ph idx="10"/>
          </p:nvPr>
        </p:nvSpPr>
        <p:spPr bwMode="gray">
          <a:xfrm>
            <a:off x="654505" y="2261880"/>
            <a:ext cx="10891428" cy="3194040"/>
          </a:xfrm>
        </p:spPr>
        <p:txBody>
          <a:bodyPr lIns="0" tIns="0" rIns="0" bIns="0">
            <a:normAutofit/>
          </a:bodyPr>
          <a:lstStyle>
            <a:lvl1pPr marL="0" indent="0">
              <a:lnSpc>
                <a:spcPts val="1700"/>
              </a:lnSpc>
              <a:buNone/>
              <a:defRPr sz="1300" b="0" i="0">
                <a:solidFill>
                  <a:schemeClr val="tx1">
                    <a:lumMod val="50000"/>
                    <a:lumOff val="50000"/>
                  </a:schemeClr>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Tree>
    <p:extLst>
      <p:ext uri="{BB962C8B-B14F-4D97-AF65-F5344CB8AC3E}">
        <p14:creationId xmlns:p14="http://schemas.microsoft.com/office/powerpoint/2010/main" val="237620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8601-F2EC-474D-A643-DF50C8A20589}"/>
              </a:ext>
            </a:extLst>
          </p:cNvPr>
          <p:cNvSpPr>
            <a:spLocks noGrp="1"/>
          </p:cNvSpPr>
          <p:nvPr>
            <p:ph type="title"/>
          </p:nvPr>
        </p:nvSpPr>
        <p:spPr bwMode="gray">
          <a:xfrm>
            <a:off x="654505" y="550333"/>
            <a:ext cx="10854186" cy="499384"/>
          </a:xfrm>
          <a:ln>
            <a:noFill/>
          </a:ln>
        </p:spPr>
        <p:txBody>
          <a:bodyPr>
            <a:normAutofit/>
          </a:bodyPr>
          <a:lstStyle>
            <a:lvl1pPr>
              <a:defRPr sz="3000" b="1"/>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0DFDB1A-1F90-0441-B3A3-9025F0722BFF}"/>
              </a:ext>
            </a:extLst>
          </p:cNvPr>
          <p:cNvSpPr>
            <a:spLocks noGrp="1"/>
          </p:cNvSpPr>
          <p:nvPr>
            <p:ph idx="1"/>
          </p:nvPr>
        </p:nvSpPr>
        <p:spPr bwMode="gray">
          <a:xfrm>
            <a:off x="654504" y="1220505"/>
            <a:ext cx="10856775" cy="750535"/>
          </a:xfrm>
        </p:spPr>
        <p:txBody>
          <a:bodyPr lIns="0" tIns="0" rIns="0" bIns="0">
            <a:normAutofit/>
          </a:bodyPr>
          <a:lstStyle>
            <a:lvl1pPr marL="0" indent="0">
              <a:lnSpc>
                <a:spcPts val="2640"/>
              </a:lnSpc>
              <a:buNone/>
              <a:defRPr sz="2100" b="0" i="0">
                <a:solidFill>
                  <a:srgbClr val="CC8929"/>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cxnSp>
        <p:nvCxnSpPr>
          <p:cNvPr id="8" name="Straight Connector 7">
            <a:extLst>
              <a:ext uri="{FF2B5EF4-FFF2-40B4-BE49-F238E27FC236}">
                <a16:creationId xmlns:a16="http://schemas.microsoft.com/office/drawing/2014/main" id="{F876A79B-9A31-FB4D-B70D-8C4D3A546FC4}"/>
              </a:ext>
            </a:extLst>
          </p:cNvPr>
          <p:cNvCxnSpPr>
            <a:cxnSpLocks/>
          </p:cNvCxnSpPr>
          <p:nvPr userDrawn="1"/>
        </p:nvCxnSpPr>
        <p:spPr bwMode="gray">
          <a:xfrm>
            <a:off x="0" y="1053625"/>
            <a:ext cx="11536878" cy="0"/>
          </a:xfrm>
          <a:prstGeom prst="line">
            <a:avLst/>
          </a:prstGeom>
          <a:solidFill>
            <a:srgbClr val="AF6E21"/>
          </a:solidFill>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D56FA06-B2CB-CE45-A50B-3C7A541CA1D3}"/>
              </a:ext>
            </a:extLst>
          </p:cNvPr>
          <p:cNvSpPr/>
          <p:nvPr userDrawn="1"/>
        </p:nvSpPr>
        <p:spPr>
          <a:xfrm>
            <a:off x="0" y="674261"/>
            <a:ext cx="381294" cy="379364"/>
          </a:xfrm>
          <a:prstGeom prst="rect">
            <a:avLst/>
          </a:prstGeom>
          <a:solidFill>
            <a:srgbClr val="CC8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Slide Number Placeholder 5">
            <a:extLst>
              <a:ext uri="{FF2B5EF4-FFF2-40B4-BE49-F238E27FC236}">
                <a16:creationId xmlns:a16="http://schemas.microsoft.com/office/drawing/2014/main" id="{4D4B1162-BF6E-DE41-961D-C243F4DBC396}"/>
              </a:ext>
            </a:extLst>
          </p:cNvPr>
          <p:cNvSpPr>
            <a:spLocks noGrp="1"/>
          </p:cNvSpPr>
          <p:nvPr>
            <p:ph type="sldNum" sz="quarter" idx="4"/>
          </p:nvPr>
        </p:nvSpPr>
        <p:spPr bwMode="gray">
          <a:xfrm>
            <a:off x="251718" y="6295310"/>
            <a:ext cx="353907" cy="365125"/>
          </a:xfrm>
          <a:prstGeom prst="rect">
            <a:avLst/>
          </a:prstGeom>
        </p:spPr>
        <p:txBody>
          <a:bodyPr vert="horz" lIns="0" tIns="45720" rIns="0" bIns="45720" rtlCol="0" anchor="ctr"/>
          <a:lstStyle>
            <a:lvl1pPr algn="ctr">
              <a:defRPr sz="1000" b="0" i="0">
                <a:solidFill>
                  <a:schemeClr val="bg1"/>
                </a:solidFill>
                <a:latin typeface="+mj-lt"/>
              </a:defRPr>
            </a:lvl1pPr>
          </a:lstStyle>
          <a:p>
            <a:fld id="{EA9A3A2B-74C7-5944-9185-AFC509E91DC8}" type="slidenum">
              <a:rPr lang="en-CA" smtClean="0"/>
              <a:pPr/>
              <a:t>‹#›</a:t>
            </a:fld>
            <a:endParaRPr lang="en-CA"/>
          </a:p>
        </p:txBody>
      </p:sp>
      <p:sp>
        <p:nvSpPr>
          <p:cNvPr id="17" name="Content Placeholder 2">
            <a:extLst>
              <a:ext uri="{FF2B5EF4-FFF2-40B4-BE49-F238E27FC236}">
                <a16:creationId xmlns:a16="http://schemas.microsoft.com/office/drawing/2014/main" id="{BBAFD118-5A7C-FE41-97A2-BE7137CFFEBF}"/>
              </a:ext>
            </a:extLst>
          </p:cNvPr>
          <p:cNvSpPr>
            <a:spLocks noGrp="1"/>
          </p:cNvSpPr>
          <p:nvPr>
            <p:ph idx="10"/>
          </p:nvPr>
        </p:nvSpPr>
        <p:spPr bwMode="gray">
          <a:xfrm>
            <a:off x="654505" y="2261880"/>
            <a:ext cx="5289095" cy="2214427"/>
          </a:xfrm>
        </p:spPr>
        <p:txBody>
          <a:bodyPr lIns="0" tIns="0" rIns="0" bIns="0">
            <a:normAutofit/>
          </a:bodyPr>
          <a:lstStyle>
            <a:lvl1pPr marL="0" indent="0">
              <a:lnSpc>
                <a:spcPts val="1700"/>
              </a:lnSpc>
              <a:buNone/>
              <a:defRPr sz="1300" b="0" i="0">
                <a:solidFill>
                  <a:schemeClr val="tx1">
                    <a:lumMod val="50000"/>
                    <a:lumOff val="50000"/>
                  </a:schemeClr>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11" name="Content Placeholder 2">
            <a:extLst>
              <a:ext uri="{FF2B5EF4-FFF2-40B4-BE49-F238E27FC236}">
                <a16:creationId xmlns:a16="http://schemas.microsoft.com/office/drawing/2014/main" id="{413799ED-A12D-104C-A06F-BBC6B155F14B}"/>
              </a:ext>
            </a:extLst>
          </p:cNvPr>
          <p:cNvSpPr>
            <a:spLocks noGrp="1"/>
          </p:cNvSpPr>
          <p:nvPr>
            <p:ph idx="11"/>
          </p:nvPr>
        </p:nvSpPr>
        <p:spPr bwMode="gray">
          <a:xfrm>
            <a:off x="6222184" y="2261880"/>
            <a:ext cx="5289095" cy="2214427"/>
          </a:xfrm>
        </p:spPr>
        <p:txBody>
          <a:bodyPr lIns="0" tIns="0" rIns="0" bIns="0">
            <a:normAutofit/>
          </a:bodyPr>
          <a:lstStyle>
            <a:lvl1pPr marL="0" indent="0">
              <a:lnSpc>
                <a:spcPts val="1700"/>
              </a:lnSpc>
              <a:buNone/>
              <a:defRPr sz="1300" b="0" i="0">
                <a:solidFill>
                  <a:schemeClr val="tx1">
                    <a:lumMod val="50000"/>
                    <a:lumOff val="50000"/>
                  </a:schemeClr>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9" name="Content Placeholder 2">
            <a:extLst>
              <a:ext uri="{FF2B5EF4-FFF2-40B4-BE49-F238E27FC236}">
                <a16:creationId xmlns:a16="http://schemas.microsoft.com/office/drawing/2014/main" id="{1AC87FE5-8B18-4A4B-91D3-9F6580E2E3B9}"/>
              </a:ext>
            </a:extLst>
          </p:cNvPr>
          <p:cNvSpPr>
            <a:spLocks noGrp="1"/>
          </p:cNvSpPr>
          <p:nvPr>
            <p:ph idx="12"/>
          </p:nvPr>
        </p:nvSpPr>
        <p:spPr bwMode="gray">
          <a:xfrm>
            <a:off x="654505" y="4710222"/>
            <a:ext cx="5289095" cy="745697"/>
          </a:xfrm>
        </p:spPr>
        <p:txBody>
          <a:bodyPr lIns="0" tIns="0" rIns="0" bIns="0">
            <a:normAutofit/>
          </a:bodyPr>
          <a:lstStyle>
            <a:lvl1pPr marL="0" indent="0">
              <a:lnSpc>
                <a:spcPts val="1950"/>
              </a:lnSpc>
              <a:buNone/>
              <a:defRPr sz="1600" b="0" i="0" spc="40" baseline="0">
                <a:solidFill>
                  <a:srgbClr val="CC8929"/>
                </a:solidFill>
                <a:latin typeface="+mj-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10" name="Content Placeholder 2">
            <a:extLst>
              <a:ext uri="{FF2B5EF4-FFF2-40B4-BE49-F238E27FC236}">
                <a16:creationId xmlns:a16="http://schemas.microsoft.com/office/drawing/2014/main" id="{EDEAEDD5-A8C8-AD4B-AC97-48723ED1DE9E}"/>
              </a:ext>
            </a:extLst>
          </p:cNvPr>
          <p:cNvSpPr>
            <a:spLocks noGrp="1"/>
          </p:cNvSpPr>
          <p:nvPr>
            <p:ph idx="13"/>
          </p:nvPr>
        </p:nvSpPr>
        <p:spPr bwMode="gray">
          <a:xfrm>
            <a:off x="6222184" y="4710222"/>
            <a:ext cx="5289095" cy="745697"/>
          </a:xfrm>
        </p:spPr>
        <p:txBody>
          <a:bodyPr lIns="0" tIns="0" rIns="0" bIns="0">
            <a:normAutofit/>
          </a:bodyPr>
          <a:lstStyle>
            <a:lvl1pPr marL="0" indent="0">
              <a:lnSpc>
                <a:spcPts val="1950"/>
              </a:lnSpc>
              <a:buNone/>
              <a:defRPr sz="1600" b="0" i="0" spc="40" baseline="0">
                <a:solidFill>
                  <a:srgbClr val="CC8929"/>
                </a:solidFill>
                <a:latin typeface="+mj-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Tree>
    <p:extLst>
      <p:ext uri="{BB962C8B-B14F-4D97-AF65-F5344CB8AC3E}">
        <p14:creationId xmlns:p14="http://schemas.microsoft.com/office/powerpoint/2010/main" val="273514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Four-column">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BBAFD118-5A7C-FE41-97A2-BE7137CFFEBF}"/>
              </a:ext>
            </a:extLst>
          </p:cNvPr>
          <p:cNvSpPr>
            <a:spLocks noGrp="1"/>
          </p:cNvSpPr>
          <p:nvPr>
            <p:ph idx="10"/>
          </p:nvPr>
        </p:nvSpPr>
        <p:spPr bwMode="gray">
          <a:xfrm>
            <a:off x="654505" y="2261880"/>
            <a:ext cx="2342695" cy="278120"/>
          </a:xfrm>
        </p:spPr>
        <p:txBody>
          <a:bodyPr lIns="0" tIns="0" rIns="0" bIns="0">
            <a:noAutofit/>
          </a:bodyPr>
          <a:lstStyle>
            <a:lvl1pPr marL="0" indent="0">
              <a:lnSpc>
                <a:spcPts val="1950"/>
              </a:lnSpc>
              <a:buNone/>
              <a:defRPr sz="1700" b="0" i="0" spc="0">
                <a:solidFill>
                  <a:schemeClr val="tx1">
                    <a:lumMod val="65000"/>
                    <a:lumOff val="35000"/>
                  </a:schemeClr>
                </a:solidFill>
                <a:latin typeface="+mj-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15" name="Content Placeholder 2">
            <a:extLst>
              <a:ext uri="{FF2B5EF4-FFF2-40B4-BE49-F238E27FC236}">
                <a16:creationId xmlns:a16="http://schemas.microsoft.com/office/drawing/2014/main" id="{EDF0A7C6-0630-B74B-A9EE-A6E68543E250}"/>
              </a:ext>
            </a:extLst>
          </p:cNvPr>
          <p:cNvSpPr>
            <a:spLocks noGrp="1"/>
          </p:cNvSpPr>
          <p:nvPr>
            <p:ph idx="11"/>
          </p:nvPr>
        </p:nvSpPr>
        <p:spPr bwMode="gray">
          <a:xfrm>
            <a:off x="3492531" y="2261880"/>
            <a:ext cx="2342695" cy="278120"/>
          </a:xfrm>
        </p:spPr>
        <p:txBody>
          <a:bodyPr lIns="0" tIns="0" rIns="0" bIns="0">
            <a:noAutofit/>
          </a:bodyPr>
          <a:lstStyle>
            <a:lvl1pPr marL="0" indent="0">
              <a:lnSpc>
                <a:spcPts val="1950"/>
              </a:lnSpc>
              <a:buNone/>
              <a:defRPr sz="1700" b="0" i="0" spc="0">
                <a:solidFill>
                  <a:schemeClr val="tx1">
                    <a:lumMod val="65000"/>
                    <a:lumOff val="35000"/>
                  </a:schemeClr>
                </a:solidFill>
                <a:latin typeface="+mj-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18" name="Content Placeholder 2">
            <a:extLst>
              <a:ext uri="{FF2B5EF4-FFF2-40B4-BE49-F238E27FC236}">
                <a16:creationId xmlns:a16="http://schemas.microsoft.com/office/drawing/2014/main" id="{08A705DA-5301-604C-BE71-A235C5F4C9A0}"/>
              </a:ext>
            </a:extLst>
          </p:cNvPr>
          <p:cNvSpPr>
            <a:spLocks noGrp="1"/>
          </p:cNvSpPr>
          <p:nvPr>
            <p:ph idx="12"/>
          </p:nvPr>
        </p:nvSpPr>
        <p:spPr bwMode="gray">
          <a:xfrm>
            <a:off x="6330557" y="2261880"/>
            <a:ext cx="2342695" cy="278120"/>
          </a:xfrm>
        </p:spPr>
        <p:txBody>
          <a:bodyPr lIns="0" tIns="0" rIns="0" bIns="0">
            <a:noAutofit/>
          </a:bodyPr>
          <a:lstStyle>
            <a:lvl1pPr marL="0" indent="0">
              <a:lnSpc>
                <a:spcPts val="1950"/>
              </a:lnSpc>
              <a:buNone/>
              <a:defRPr sz="1700" b="0" i="0" spc="0">
                <a:solidFill>
                  <a:schemeClr val="tx1">
                    <a:lumMod val="65000"/>
                    <a:lumOff val="35000"/>
                  </a:schemeClr>
                </a:solidFill>
                <a:latin typeface="+mj-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19" name="Content Placeholder 2">
            <a:extLst>
              <a:ext uri="{FF2B5EF4-FFF2-40B4-BE49-F238E27FC236}">
                <a16:creationId xmlns:a16="http://schemas.microsoft.com/office/drawing/2014/main" id="{761CD8DB-2675-C44C-8DD8-3288B0C830A4}"/>
              </a:ext>
            </a:extLst>
          </p:cNvPr>
          <p:cNvSpPr>
            <a:spLocks noGrp="1"/>
          </p:cNvSpPr>
          <p:nvPr>
            <p:ph idx="13"/>
          </p:nvPr>
        </p:nvSpPr>
        <p:spPr bwMode="gray">
          <a:xfrm>
            <a:off x="9168584" y="2261880"/>
            <a:ext cx="2342695" cy="278120"/>
          </a:xfrm>
        </p:spPr>
        <p:txBody>
          <a:bodyPr lIns="0" tIns="0" rIns="0" bIns="0">
            <a:noAutofit/>
          </a:bodyPr>
          <a:lstStyle>
            <a:lvl1pPr marL="0" indent="0">
              <a:lnSpc>
                <a:spcPts val="1950"/>
              </a:lnSpc>
              <a:buNone/>
              <a:defRPr sz="1700" b="0" i="0" spc="0">
                <a:solidFill>
                  <a:schemeClr val="tx1">
                    <a:lumMod val="65000"/>
                    <a:lumOff val="35000"/>
                  </a:schemeClr>
                </a:solidFill>
                <a:latin typeface="+mj-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2" name="Title 1">
            <a:extLst>
              <a:ext uri="{FF2B5EF4-FFF2-40B4-BE49-F238E27FC236}">
                <a16:creationId xmlns:a16="http://schemas.microsoft.com/office/drawing/2014/main" id="{D4C08601-F2EC-474D-A643-DF50C8A20589}"/>
              </a:ext>
            </a:extLst>
          </p:cNvPr>
          <p:cNvSpPr>
            <a:spLocks noGrp="1"/>
          </p:cNvSpPr>
          <p:nvPr>
            <p:ph type="title"/>
          </p:nvPr>
        </p:nvSpPr>
        <p:spPr bwMode="gray">
          <a:xfrm>
            <a:off x="654505" y="550333"/>
            <a:ext cx="10854186" cy="499384"/>
          </a:xfrm>
          <a:ln>
            <a:noFill/>
          </a:ln>
        </p:spPr>
        <p:txBody>
          <a:bodyPr>
            <a:normAutofit/>
          </a:bodyPr>
          <a:lstStyle>
            <a:lvl1pPr>
              <a:defRPr sz="3000" b="1"/>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0DFDB1A-1F90-0441-B3A3-9025F0722BFF}"/>
              </a:ext>
            </a:extLst>
          </p:cNvPr>
          <p:cNvSpPr>
            <a:spLocks noGrp="1"/>
          </p:cNvSpPr>
          <p:nvPr>
            <p:ph idx="1"/>
          </p:nvPr>
        </p:nvSpPr>
        <p:spPr bwMode="gray">
          <a:xfrm>
            <a:off x="654504" y="1220505"/>
            <a:ext cx="10856775" cy="750535"/>
          </a:xfrm>
        </p:spPr>
        <p:txBody>
          <a:bodyPr lIns="0" tIns="0" rIns="0" bIns="0">
            <a:normAutofit/>
          </a:bodyPr>
          <a:lstStyle>
            <a:lvl1pPr marL="0" indent="0">
              <a:lnSpc>
                <a:spcPts val="2640"/>
              </a:lnSpc>
              <a:buNone/>
              <a:defRPr sz="2100" b="0" i="0">
                <a:solidFill>
                  <a:srgbClr val="CC8929"/>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cxnSp>
        <p:nvCxnSpPr>
          <p:cNvPr id="8" name="Straight Connector 7">
            <a:extLst>
              <a:ext uri="{FF2B5EF4-FFF2-40B4-BE49-F238E27FC236}">
                <a16:creationId xmlns:a16="http://schemas.microsoft.com/office/drawing/2014/main" id="{F876A79B-9A31-FB4D-B70D-8C4D3A546FC4}"/>
              </a:ext>
            </a:extLst>
          </p:cNvPr>
          <p:cNvCxnSpPr>
            <a:cxnSpLocks/>
          </p:cNvCxnSpPr>
          <p:nvPr userDrawn="1"/>
        </p:nvCxnSpPr>
        <p:spPr bwMode="gray">
          <a:xfrm>
            <a:off x="0" y="1053625"/>
            <a:ext cx="11536878" cy="0"/>
          </a:xfrm>
          <a:prstGeom prst="line">
            <a:avLst/>
          </a:prstGeom>
          <a:solidFill>
            <a:srgbClr val="AF6E21"/>
          </a:solidFill>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D56FA06-B2CB-CE45-A50B-3C7A541CA1D3}"/>
              </a:ext>
            </a:extLst>
          </p:cNvPr>
          <p:cNvSpPr/>
          <p:nvPr userDrawn="1"/>
        </p:nvSpPr>
        <p:spPr>
          <a:xfrm>
            <a:off x="0" y="674261"/>
            <a:ext cx="381294" cy="379364"/>
          </a:xfrm>
          <a:prstGeom prst="rect">
            <a:avLst/>
          </a:prstGeom>
          <a:solidFill>
            <a:srgbClr val="CC8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Slide Number Placeholder 5">
            <a:extLst>
              <a:ext uri="{FF2B5EF4-FFF2-40B4-BE49-F238E27FC236}">
                <a16:creationId xmlns:a16="http://schemas.microsoft.com/office/drawing/2014/main" id="{4D4B1162-BF6E-DE41-961D-C243F4DBC396}"/>
              </a:ext>
            </a:extLst>
          </p:cNvPr>
          <p:cNvSpPr>
            <a:spLocks noGrp="1"/>
          </p:cNvSpPr>
          <p:nvPr>
            <p:ph type="sldNum" sz="quarter" idx="4"/>
          </p:nvPr>
        </p:nvSpPr>
        <p:spPr bwMode="gray">
          <a:xfrm>
            <a:off x="251718" y="6295310"/>
            <a:ext cx="353907" cy="365125"/>
          </a:xfrm>
          <a:prstGeom prst="rect">
            <a:avLst/>
          </a:prstGeom>
        </p:spPr>
        <p:txBody>
          <a:bodyPr vert="horz" lIns="0" tIns="45720" rIns="0" bIns="45720" rtlCol="0" anchor="ctr"/>
          <a:lstStyle>
            <a:lvl1pPr algn="ctr">
              <a:defRPr sz="1000" b="0" i="0">
                <a:solidFill>
                  <a:schemeClr val="bg1"/>
                </a:solidFill>
                <a:latin typeface="+mj-lt"/>
              </a:defRPr>
            </a:lvl1pPr>
          </a:lstStyle>
          <a:p>
            <a:fld id="{EA9A3A2B-74C7-5944-9185-AFC509E91DC8}" type="slidenum">
              <a:rPr lang="en-CA" smtClean="0"/>
              <a:pPr/>
              <a:t>‹#›</a:t>
            </a:fld>
            <a:endParaRPr lang="en-CA"/>
          </a:p>
        </p:txBody>
      </p:sp>
      <p:sp>
        <p:nvSpPr>
          <p:cNvPr id="20" name="Content Placeholder 2">
            <a:extLst>
              <a:ext uri="{FF2B5EF4-FFF2-40B4-BE49-F238E27FC236}">
                <a16:creationId xmlns:a16="http://schemas.microsoft.com/office/drawing/2014/main" id="{D02FD5CB-4286-2C42-B2BD-B9BF0840B984}"/>
              </a:ext>
            </a:extLst>
          </p:cNvPr>
          <p:cNvSpPr>
            <a:spLocks noGrp="1"/>
          </p:cNvSpPr>
          <p:nvPr>
            <p:ph idx="14"/>
          </p:nvPr>
        </p:nvSpPr>
        <p:spPr bwMode="gray">
          <a:xfrm>
            <a:off x="654505" y="2683932"/>
            <a:ext cx="2342695" cy="2771987"/>
          </a:xfrm>
        </p:spPr>
        <p:txBody>
          <a:bodyPr lIns="0" tIns="0" rIns="0" bIns="0">
            <a:normAutofit/>
          </a:bodyPr>
          <a:lstStyle>
            <a:lvl1pPr marL="0" indent="0">
              <a:lnSpc>
                <a:spcPts val="1700"/>
              </a:lnSpc>
              <a:buNone/>
              <a:defRPr sz="1300" b="0" i="0">
                <a:solidFill>
                  <a:schemeClr val="tx1">
                    <a:lumMod val="50000"/>
                    <a:lumOff val="50000"/>
                  </a:schemeClr>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21" name="Content Placeholder 2">
            <a:extLst>
              <a:ext uri="{FF2B5EF4-FFF2-40B4-BE49-F238E27FC236}">
                <a16:creationId xmlns:a16="http://schemas.microsoft.com/office/drawing/2014/main" id="{56B16344-25C3-7E46-A889-D092E3DAD1D9}"/>
              </a:ext>
            </a:extLst>
          </p:cNvPr>
          <p:cNvSpPr>
            <a:spLocks noGrp="1"/>
          </p:cNvSpPr>
          <p:nvPr>
            <p:ph idx="15"/>
          </p:nvPr>
        </p:nvSpPr>
        <p:spPr bwMode="gray">
          <a:xfrm>
            <a:off x="3492531" y="2683932"/>
            <a:ext cx="2342695" cy="2771987"/>
          </a:xfrm>
        </p:spPr>
        <p:txBody>
          <a:bodyPr lIns="0" tIns="0" rIns="0" bIns="0">
            <a:normAutofit/>
          </a:bodyPr>
          <a:lstStyle>
            <a:lvl1pPr marL="0" indent="0">
              <a:lnSpc>
                <a:spcPts val="1700"/>
              </a:lnSpc>
              <a:buNone/>
              <a:defRPr sz="1300" b="0" i="0">
                <a:solidFill>
                  <a:schemeClr val="tx1">
                    <a:lumMod val="50000"/>
                    <a:lumOff val="50000"/>
                  </a:schemeClr>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22" name="Content Placeholder 2">
            <a:extLst>
              <a:ext uri="{FF2B5EF4-FFF2-40B4-BE49-F238E27FC236}">
                <a16:creationId xmlns:a16="http://schemas.microsoft.com/office/drawing/2014/main" id="{7DD079BC-B924-2845-839F-32E8C6062FE3}"/>
              </a:ext>
            </a:extLst>
          </p:cNvPr>
          <p:cNvSpPr>
            <a:spLocks noGrp="1"/>
          </p:cNvSpPr>
          <p:nvPr>
            <p:ph idx="16"/>
          </p:nvPr>
        </p:nvSpPr>
        <p:spPr bwMode="gray">
          <a:xfrm>
            <a:off x="6330557" y="2683932"/>
            <a:ext cx="2342695" cy="2771987"/>
          </a:xfrm>
        </p:spPr>
        <p:txBody>
          <a:bodyPr lIns="0" tIns="0" rIns="0" bIns="0">
            <a:normAutofit/>
          </a:bodyPr>
          <a:lstStyle>
            <a:lvl1pPr marL="0" indent="0">
              <a:lnSpc>
                <a:spcPts val="1700"/>
              </a:lnSpc>
              <a:buNone/>
              <a:defRPr sz="1300" b="0" i="0">
                <a:solidFill>
                  <a:schemeClr val="tx1">
                    <a:lumMod val="50000"/>
                    <a:lumOff val="50000"/>
                  </a:schemeClr>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23" name="Content Placeholder 2">
            <a:extLst>
              <a:ext uri="{FF2B5EF4-FFF2-40B4-BE49-F238E27FC236}">
                <a16:creationId xmlns:a16="http://schemas.microsoft.com/office/drawing/2014/main" id="{1DE2C4CA-8665-4D4A-9CC5-D6F07B623853}"/>
              </a:ext>
            </a:extLst>
          </p:cNvPr>
          <p:cNvSpPr>
            <a:spLocks noGrp="1"/>
          </p:cNvSpPr>
          <p:nvPr>
            <p:ph idx="17"/>
          </p:nvPr>
        </p:nvSpPr>
        <p:spPr bwMode="gray">
          <a:xfrm>
            <a:off x="9168584" y="2683932"/>
            <a:ext cx="2342695" cy="2771987"/>
          </a:xfrm>
        </p:spPr>
        <p:txBody>
          <a:bodyPr lIns="0" tIns="0" rIns="0" bIns="0">
            <a:normAutofit/>
          </a:bodyPr>
          <a:lstStyle>
            <a:lvl1pPr marL="0" indent="0">
              <a:lnSpc>
                <a:spcPts val="1700"/>
              </a:lnSpc>
              <a:buNone/>
              <a:defRPr sz="1300" b="0" i="0">
                <a:solidFill>
                  <a:schemeClr val="tx1">
                    <a:lumMod val="50000"/>
                    <a:lumOff val="50000"/>
                  </a:schemeClr>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Tree>
    <p:extLst>
      <p:ext uri="{BB962C8B-B14F-4D97-AF65-F5344CB8AC3E}">
        <p14:creationId xmlns:p14="http://schemas.microsoft.com/office/powerpoint/2010/main" val="134716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Five-column">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BBAFD118-5A7C-FE41-97A2-BE7137CFFEBF}"/>
              </a:ext>
            </a:extLst>
          </p:cNvPr>
          <p:cNvSpPr>
            <a:spLocks noGrp="1"/>
          </p:cNvSpPr>
          <p:nvPr>
            <p:ph idx="10"/>
          </p:nvPr>
        </p:nvSpPr>
        <p:spPr bwMode="gray">
          <a:xfrm>
            <a:off x="654506" y="2261880"/>
            <a:ext cx="1982368" cy="278120"/>
          </a:xfrm>
        </p:spPr>
        <p:txBody>
          <a:bodyPr lIns="0" tIns="0" rIns="0" bIns="0">
            <a:noAutofit/>
          </a:bodyPr>
          <a:lstStyle>
            <a:lvl1pPr marL="0" indent="0">
              <a:lnSpc>
                <a:spcPts val="1950"/>
              </a:lnSpc>
              <a:buNone/>
              <a:defRPr sz="1700" b="0" i="0" spc="0">
                <a:solidFill>
                  <a:schemeClr val="tx1">
                    <a:lumMod val="65000"/>
                    <a:lumOff val="35000"/>
                  </a:schemeClr>
                </a:solidFill>
                <a:latin typeface="+mj-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a:t>
            </a:r>
            <a:endParaRPr lang="en-CA" dirty="0"/>
          </a:p>
        </p:txBody>
      </p:sp>
      <p:sp>
        <p:nvSpPr>
          <p:cNvPr id="15" name="Content Placeholder 2">
            <a:extLst>
              <a:ext uri="{FF2B5EF4-FFF2-40B4-BE49-F238E27FC236}">
                <a16:creationId xmlns:a16="http://schemas.microsoft.com/office/drawing/2014/main" id="{EDF0A7C6-0630-B74B-A9EE-A6E68543E250}"/>
              </a:ext>
            </a:extLst>
          </p:cNvPr>
          <p:cNvSpPr>
            <a:spLocks noGrp="1"/>
          </p:cNvSpPr>
          <p:nvPr>
            <p:ph idx="11"/>
          </p:nvPr>
        </p:nvSpPr>
        <p:spPr bwMode="gray">
          <a:xfrm>
            <a:off x="2873107" y="2261880"/>
            <a:ext cx="1982368" cy="278120"/>
          </a:xfrm>
        </p:spPr>
        <p:txBody>
          <a:bodyPr lIns="0" tIns="0" rIns="0" bIns="0">
            <a:noAutofit/>
          </a:bodyPr>
          <a:lstStyle>
            <a:lvl1pPr marL="0" indent="0">
              <a:lnSpc>
                <a:spcPts val="1950"/>
              </a:lnSpc>
              <a:buNone/>
              <a:defRPr sz="1700" b="0" i="0" spc="0">
                <a:solidFill>
                  <a:schemeClr val="tx1">
                    <a:lumMod val="65000"/>
                    <a:lumOff val="35000"/>
                  </a:schemeClr>
                </a:solidFill>
                <a:latin typeface="+mj-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a:t>
            </a:r>
            <a:endParaRPr lang="en-CA" dirty="0"/>
          </a:p>
        </p:txBody>
      </p:sp>
      <p:sp>
        <p:nvSpPr>
          <p:cNvPr id="18" name="Content Placeholder 2">
            <a:extLst>
              <a:ext uri="{FF2B5EF4-FFF2-40B4-BE49-F238E27FC236}">
                <a16:creationId xmlns:a16="http://schemas.microsoft.com/office/drawing/2014/main" id="{08A705DA-5301-604C-BE71-A235C5F4C9A0}"/>
              </a:ext>
            </a:extLst>
          </p:cNvPr>
          <p:cNvSpPr>
            <a:spLocks noGrp="1"/>
          </p:cNvSpPr>
          <p:nvPr>
            <p:ph idx="12"/>
          </p:nvPr>
        </p:nvSpPr>
        <p:spPr bwMode="gray">
          <a:xfrm>
            <a:off x="5091708" y="2261880"/>
            <a:ext cx="1982368" cy="278120"/>
          </a:xfrm>
        </p:spPr>
        <p:txBody>
          <a:bodyPr lIns="0" tIns="0" rIns="0" bIns="0">
            <a:noAutofit/>
          </a:bodyPr>
          <a:lstStyle>
            <a:lvl1pPr marL="0" indent="0">
              <a:lnSpc>
                <a:spcPts val="1950"/>
              </a:lnSpc>
              <a:buNone/>
              <a:defRPr sz="1700" b="0" i="0" spc="0">
                <a:solidFill>
                  <a:schemeClr val="tx1">
                    <a:lumMod val="65000"/>
                    <a:lumOff val="35000"/>
                  </a:schemeClr>
                </a:solidFill>
                <a:latin typeface="+mj-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a:t>
            </a:r>
            <a:endParaRPr lang="en-CA" dirty="0"/>
          </a:p>
        </p:txBody>
      </p:sp>
      <p:sp>
        <p:nvSpPr>
          <p:cNvPr id="19" name="Content Placeholder 2">
            <a:extLst>
              <a:ext uri="{FF2B5EF4-FFF2-40B4-BE49-F238E27FC236}">
                <a16:creationId xmlns:a16="http://schemas.microsoft.com/office/drawing/2014/main" id="{761CD8DB-2675-C44C-8DD8-3288B0C830A4}"/>
              </a:ext>
            </a:extLst>
          </p:cNvPr>
          <p:cNvSpPr>
            <a:spLocks noGrp="1"/>
          </p:cNvSpPr>
          <p:nvPr>
            <p:ph idx="13"/>
          </p:nvPr>
        </p:nvSpPr>
        <p:spPr bwMode="gray">
          <a:xfrm>
            <a:off x="7310309" y="2261880"/>
            <a:ext cx="1982368" cy="278120"/>
          </a:xfrm>
        </p:spPr>
        <p:txBody>
          <a:bodyPr lIns="0" tIns="0" rIns="0" bIns="0">
            <a:noAutofit/>
          </a:bodyPr>
          <a:lstStyle>
            <a:lvl1pPr marL="0" indent="0">
              <a:lnSpc>
                <a:spcPts val="1950"/>
              </a:lnSpc>
              <a:buNone/>
              <a:defRPr sz="1700" b="0" i="0" spc="0">
                <a:solidFill>
                  <a:schemeClr val="tx1">
                    <a:lumMod val="65000"/>
                    <a:lumOff val="35000"/>
                  </a:schemeClr>
                </a:solidFill>
                <a:latin typeface="+mj-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a:t>
            </a:r>
            <a:endParaRPr lang="en-CA" dirty="0"/>
          </a:p>
        </p:txBody>
      </p:sp>
      <p:sp>
        <p:nvSpPr>
          <p:cNvPr id="2" name="Title 1">
            <a:extLst>
              <a:ext uri="{FF2B5EF4-FFF2-40B4-BE49-F238E27FC236}">
                <a16:creationId xmlns:a16="http://schemas.microsoft.com/office/drawing/2014/main" id="{D4C08601-F2EC-474D-A643-DF50C8A20589}"/>
              </a:ext>
            </a:extLst>
          </p:cNvPr>
          <p:cNvSpPr>
            <a:spLocks noGrp="1"/>
          </p:cNvSpPr>
          <p:nvPr>
            <p:ph type="title"/>
          </p:nvPr>
        </p:nvSpPr>
        <p:spPr bwMode="gray">
          <a:xfrm>
            <a:off x="654505" y="550333"/>
            <a:ext cx="10854186" cy="499384"/>
          </a:xfrm>
          <a:ln>
            <a:noFill/>
          </a:ln>
        </p:spPr>
        <p:txBody>
          <a:bodyPr>
            <a:normAutofit/>
          </a:bodyPr>
          <a:lstStyle>
            <a:lvl1pPr>
              <a:defRPr sz="3000" b="1"/>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0DFDB1A-1F90-0441-B3A3-9025F0722BFF}"/>
              </a:ext>
            </a:extLst>
          </p:cNvPr>
          <p:cNvSpPr>
            <a:spLocks noGrp="1"/>
          </p:cNvSpPr>
          <p:nvPr>
            <p:ph idx="1"/>
          </p:nvPr>
        </p:nvSpPr>
        <p:spPr bwMode="gray">
          <a:xfrm>
            <a:off x="654504" y="1220505"/>
            <a:ext cx="10856775" cy="750535"/>
          </a:xfrm>
        </p:spPr>
        <p:txBody>
          <a:bodyPr lIns="0" tIns="0" rIns="0" bIns="0">
            <a:normAutofit/>
          </a:bodyPr>
          <a:lstStyle>
            <a:lvl1pPr marL="0" indent="0">
              <a:lnSpc>
                <a:spcPts val="2640"/>
              </a:lnSpc>
              <a:buNone/>
              <a:defRPr sz="2100" b="0" i="0">
                <a:solidFill>
                  <a:srgbClr val="CC8929"/>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cxnSp>
        <p:nvCxnSpPr>
          <p:cNvPr id="8" name="Straight Connector 7">
            <a:extLst>
              <a:ext uri="{FF2B5EF4-FFF2-40B4-BE49-F238E27FC236}">
                <a16:creationId xmlns:a16="http://schemas.microsoft.com/office/drawing/2014/main" id="{F876A79B-9A31-FB4D-B70D-8C4D3A546FC4}"/>
              </a:ext>
            </a:extLst>
          </p:cNvPr>
          <p:cNvCxnSpPr>
            <a:cxnSpLocks/>
          </p:cNvCxnSpPr>
          <p:nvPr userDrawn="1"/>
        </p:nvCxnSpPr>
        <p:spPr bwMode="gray">
          <a:xfrm>
            <a:off x="0" y="1053625"/>
            <a:ext cx="11536878" cy="0"/>
          </a:xfrm>
          <a:prstGeom prst="line">
            <a:avLst/>
          </a:prstGeom>
          <a:solidFill>
            <a:srgbClr val="AF6E21"/>
          </a:solidFill>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D56FA06-B2CB-CE45-A50B-3C7A541CA1D3}"/>
              </a:ext>
            </a:extLst>
          </p:cNvPr>
          <p:cNvSpPr/>
          <p:nvPr userDrawn="1"/>
        </p:nvSpPr>
        <p:spPr>
          <a:xfrm>
            <a:off x="0" y="674261"/>
            <a:ext cx="381294" cy="379364"/>
          </a:xfrm>
          <a:prstGeom prst="rect">
            <a:avLst/>
          </a:prstGeom>
          <a:solidFill>
            <a:srgbClr val="CC8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Slide Number Placeholder 5">
            <a:extLst>
              <a:ext uri="{FF2B5EF4-FFF2-40B4-BE49-F238E27FC236}">
                <a16:creationId xmlns:a16="http://schemas.microsoft.com/office/drawing/2014/main" id="{4D4B1162-BF6E-DE41-961D-C243F4DBC396}"/>
              </a:ext>
            </a:extLst>
          </p:cNvPr>
          <p:cNvSpPr>
            <a:spLocks noGrp="1"/>
          </p:cNvSpPr>
          <p:nvPr>
            <p:ph type="sldNum" sz="quarter" idx="4"/>
          </p:nvPr>
        </p:nvSpPr>
        <p:spPr bwMode="gray">
          <a:xfrm>
            <a:off x="251718" y="6295310"/>
            <a:ext cx="353907" cy="365125"/>
          </a:xfrm>
          <a:prstGeom prst="rect">
            <a:avLst/>
          </a:prstGeom>
        </p:spPr>
        <p:txBody>
          <a:bodyPr vert="horz" lIns="0" tIns="45720" rIns="0" bIns="45720" rtlCol="0" anchor="ctr"/>
          <a:lstStyle>
            <a:lvl1pPr algn="ctr">
              <a:defRPr sz="1000" b="0" i="0">
                <a:solidFill>
                  <a:schemeClr val="bg1"/>
                </a:solidFill>
                <a:latin typeface="+mj-lt"/>
              </a:defRPr>
            </a:lvl1pPr>
          </a:lstStyle>
          <a:p>
            <a:fld id="{EA9A3A2B-74C7-5944-9185-AFC509E91DC8}" type="slidenum">
              <a:rPr lang="en-CA" smtClean="0"/>
              <a:pPr/>
              <a:t>‹#›</a:t>
            </a:fld>
            <a:endParaRPr lang="en-CA"/>
          </a:p>
        </p:txBody>
      </p:sp>
      <p:sp>
        <p:nvSpPr>
          <p:cNvPr id="20" name="Content Placeholder 2">
            <a:extLst>
              <a:ext uri="{FF2B5EF4-FFF2-40B4-BE49-F238E27FC236}">
                <a16:creationId xmlns:a16="http://schemas.microsoft.com/office/drawing/2014/main" id="{D02FD5CB-4286-2C42-B2BD-B9BF0840B984}"/>
              </a:ext>
            </a:extLst>
          </p:cNvPr>
          <p:cNvSpPr>
            <a:spLocks noGrp="1"/>
          </p:cNvSpPr>
          <p:nvPr>
            <p:ph idx="14"/>
          </p:nvPr>
        </p:nvSpPr>
        <p:spPr bwMode="gray">
          <a:xfrm>
            <a:off x="654506" y="2683932"/>
            <a:ext cx="1982368" cy="2771987"/>
          </a:xfrm>
        </p:spPr>
        <p:txBody>
          <a:bodyPr lIns="0" tIns="0" rIns="0" bIns="0">
            <a:normAutofit/>
          </a:bodyPr>
          <a:lstStyle>
            <a:lvl1pPr marL="0" indent="0">
              <a:lnSpc>
                <a:spcPts val="1700"/>
              </a:lnSpc>
              <a:buNone/>
              <a:defRPr sz="1300" b="0" i="0">
                <a:solidFill>
                  <a:schemeClr val="tx1">
                    <a:lumMod val="50000"/>
                    <a:lumOff val="50000"/>
                  </a:schemeClr>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21" name="Content Placeholder 2">
            <a:extLst>
              <a:ext uri="{FF2B5EF4-FFF2-40B4-BE49-F238E27FC236}">
                <a16:creationId xmlns:a16="http://schemas.microsoft.com/office/drawing/2014/main" id="{56B16344-25C3-7E46-A889-D092E3DAD1D9}"/>
              </a:ext>
            </a:extLst>
          </p:cNvPr>
          <p:cNvSpPr>
            <a:spLocks noGrp="1"/>
          </p:cNvSpPr>
          <p:nvPr>
            <p:ph idx="15"/>
          </p:nvPr>
        </p:nvSpPr>
        <p:spPr bwMode="gray">
          <a:xfrm>
            <a:off x="2873107" y="2683932"/>
            <a:ext cx="1982368" cy="2771987"/>
          </a:xfrm>
        </p:spPr>
        <p:txBody>
          <a:bodyPr lIns="0" tIns="0" rIns="0" bIns="0">
            <a:normAutofit/>
          </a:bodyPr>
          <a:lstStyle>
            <a:lvl1pPr marL="0" indent="0">
              <a:lnSpc>
                <a:spcPts val="1700"/>
              </a:lnSpc>
              <a:buNone/>
              <a:defRPr sz="1300" b="0" i="0">
                <a:solidFill>
                  <a:schemeClr val="tx1">
                    <a:lumMod val="50000"/>
                    <a:lumOff val="50000"/>
                  </a:schemeClr>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22" name="Content Placeholder 2">
            <a:extLst>
              <a:ext uri="{FF2B5EF4-FFF2-40B4-BE49-F238E27FC236}">
                <a16:creationId xmlns:a16="http://schemas.microsoft.com/office/drawing/2014/main" id="{7DD079BC-B924-2845-839F-32E8C6062FE3}"/>
              </a:ext>
            </a:extLst>
          </p:cNvPr>
          <p:cNvSpPr>
            <a:spLocks noGrp="1"/>
          </p:cNvSpPr>
          <p:nvPr>
            <p:ph idx="16"/>
          </p:nvPr>
        </p:nvSpPr>
        <p:spPr bwMode="gray">
          <a:xfrm>
            <a:off x="5091708" y="2683932"/>
            <a:ext cx="1982368" cy="2771987"/>
          </a:xfrm>
        </p:spPr>
        <p:txBody>
          <a:bodyPr lIns="0" tIns="0" rIns="0" bIns="0">
            <a:normAutofit/>
          </a:bodyPr>
          <a:lstStyle>
            <a:lvl1pPr marL="0" indent="0">
              <a:lnSpc>
                <a:spcPts val="1700"/>
              </a:lnSpc>
              <a:buNone/>
              <a:defRPr sz="1300" b="0" i="0">
                <a:solidFill>
                  <a:schemeClr val="tx1">
                    <a:lumMod val="50000"/>
                    <a:lumOff val="50000"/>
                  </a:schemeClr>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23" name="Content Placeholder 2">
            <a:extLst>
              <a:ext uri="{FF2B5EF4-FFF2-40B4-BE49-F238E27FC236}">
                <a16:creationId xmlns:a16="http://schemas.microsoft.com/office/drawing/2014/main" id="{1DE2C4CA-8665-4D4A-9CC5-D6F07B623853}"/>
              </a:ext>
            </a:extLst>
          </p:cNvPr>
          <p:cNvSpPr>
            <a:spLocks noGrp="1"/>
          </p:cNvSpPr>
          <p:nvPr>
            <p:ph idx="17"/>
          </p:nvPr>
        </p:nvSpPr>
        <p:spPr bwMode="gray">
          <a:xfrm>
            <a:off x="7310309" y="2683932"/>
            <a:ext cx="1982368" cy="2771987"/>
          </a:xfrm>
        </p:spPr>
        <p:txBody>
          <a:bodyPr lIns="0" tIns="0" rIns="0" bIns="0">
            <a:normAutofit/>
          </a:bodyPr>
          <a:lstStyle>
            <a:lvl1pPr marL="0" indent="0">
              <a:lnSpc>
                <a:spcPts val="1700"/>
              </a:lnSpc>
              <a:buNone/>
              <a:defRPr sz="1300" b="0" i="0">
                <a:solidFill>
                  <a:schemeClr val="tx1">
                    <a:lumMod val="50000"/>
                    <a:lumOff val="50000"/>
                  </a:schemeClr>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24" name="Content Placeholder 2">
            <a:extLst>
              <a:ext uri="{FF2B5EF4-FFF2-40B4-BE49-F238E27FC236}">
                <a16:creationId xmlns:a16="http://schemas.microsoft.com/office/drawing/2014/main" id="{CEC1BA97-826C-1243-A679-087B2ED7FE02}"/>
              </a:ext>
            </a:extLst>
          </p:cNvPr>
          <p:cNvSpPr>
            <a:spLocks noGrp="1"/>
          </p:cNvSpPr>
          <p:nvPr>
            <p:ph idx="18"/>
          </p:nvPr>
        </p:nvSpPr>
        <p:spPr bwMode="gray">
          <a:xfrm>
            <a:off x="9528911" y="2261880"/>
            <a:ext cx="1982368" cy="278120"/>
          </a:xfrm>
        </p:spPr>
        <p:txBody>
          <a:bodyPr lIns="0" tIns="0" rIns="0" bIns="0">
            <a:noAutofit/>
          </a:bodyPr>
          <a:lstStyle>
            <a:lvl1pPr marL="0" indent="0">
              <a:lnSpc>
                <a:spcPts val="1950"/>
              </a:lnSpc>
              <a:buNone/>
              <a:defRPr sz="1700" b="0" i="0" spc="0">
                <a:solidFill>
                  <a:schemeClr val="tx1">
                    <a:lumMod val="65000"/>
                    <a:lumOff val="35000"/>
                  </a:schemeClr>
                </a:solidFill>
                <a:latin typeface="+mj-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a:t>
            </a:r>
            <a:endParaRPr lang="en-CA" dirty="0"/>
          </a:p>
        </p:txBody>
      </p:sp>
      <p:sp>
        <p:nvSpPr>
          <p:cNvPr id="25" name="Content Placeholder 2">
            <a:extLst>
              <a:ext uri="{FF2B5EF4-FFF2-40B4-BE49-F238E27FC236}">
                <a16:creationId xmlns:a16="http://schemas.microsoft.com/office/drawing/2014/main" id="{542D0099-DD0F-C545-A4B3-9D4201446A2A}"/>
              </a:ext>
            </a:extLst>
          </p:cNvPr>
          <p:cNvSpPr>
            <a:spLocks noGrp="1"/>
          </p:cNvSpPr>
          <p:nvPr>
            <p:ph idx="19"/>
          </p:nvPr>
        </p:nvSpPr>
        <p:spPr bwMode="gray">
          <a:xfrm>
            <a:off x="9528911" y="2683932"/>
            <a:ext cx="1982368" cy="2771987"/>
          </a:xfrm>
        </p:spPr>
        <p:txBody>
          <a:bodyPr lIns="0" tIns="0" rIns="0" bIns="0">
            <a:normAutofit/>
          </a:bodyPr>
          <a:lstStyle>
            <a:lvl1pPr marL="0" indent="0">
              <a:lnSpc>
                <a:spcPts val="1700"/>
              </a:lnSpc>
              <a:buNone/>
              <a:defRPr sz="1300" b="0" i="0">
                <a:solidFill>
                  <a:schemeClr val="tx1">
                    <a:lumMod val="50000"/>
                    <a:lumOff val="50000"/>
                  </a:schemeClr>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Tree>
    <p:extLst>
      <p:ext uri="{BB962C8B-B14F-4D97-AF65-F5344CB8AC3E}">
        <p14:creationId xmlns:p14="http://schemas.microsoft.com/office/powerpoint/2010/main" val="312076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ECDDCDA0-A2BC-5140-9BC6-9F06C48586A4}"/>
              </a:ext>
            </a:extLst>
          </p:cNvPr>
          <p:cNvSpPr>
            <a:spLocks noGrp="1"/>
          </p:cNvSpPr>
          <p:nvPr>
            <p:ph type="sldNum" sz="quarter" idx="4"/>
          </p:nvPr>
        </p:nvSpPr>
        <p:spPr bwMode="gray">
          <a:xfrm>
            <a:off x="251718" y="6295310"/>
            <a:ext cx="353907" cy="365125"/>
          </a:xfrm>
          <a:prstGeom prst="rect">
            <a:avLst/>
          </a:prstGeom>
        </p:spPr>
        <p:txBody>
          <a:bodyPr vert="horz" lIns="0" tIns="45720" rIns="0" bIns="45720" rtlCol="0" anchor="ctr"/>
          <a:lstStyle>
            <a:lvl1pPr algn="ctr">
              <a:defRPr sz="1000" b="0" i="0">
                <a:solidFill>
                  <a:schemeClr val="bg1"/>
                </a:solidFill>
                <a:latin typeface="+mj-lt"/>
              </a:defRPr>
            </a:lvl1pPr>
          </a:lstStyle>
          <a:p>
            <a:fld id="{EA9A3A2B-74C7-5944-9185-AFC509E91DC8}" type="slidenum">
              <a:rPr lang="en-CA" smtClean="0"/>
              <a:pPr/>
              <a:t>‹#›</a:t>
            </a:fld>
            <a:endParaRPr lang="en-CA"/>
          </a:p>
        </p:txBody>
      </p:sp>
    </p:spTree>
    <p:extLst>
      <p:ext uri="{BB962C8B-B14F-4D97-AF65-F5344CB8AC3E}">
        <p14:creationId xmlns:p14="http://schemas.microsoft.com/office/powerpoint/2010/main" val="197128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035440-76F3-E145-8F26-DCEEEE2C228F}"/>
              </a:ext>
            </a:extLst>
          </p:cNvPr>
          <p:cNvSpPr/>
          <p:nvPr userDrawn="1"/>
        </p:nvSpPr>
        <p:spPr bwMode="gray">
          <a:xfrm>
            <a:off x="0" y="0"/>
            <a:ext cx="12192000" cy="6858000"/>
          </a:xfrm>
          <a:prstGeom prst="rect">
            <a:avLst/>
          </a:prstGeom>
          <a:solidFill>
            <a:srgbClr val="CC8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Content Placeholder 2">
            <a:extLst>
              <a:ext uri="{FF2B5EF4-FFF2-40B4-BE49-F238E27FC236}">
                <a16:creationId xmlns:a16="http://schemas.microsoft.com/office/drawing/2014/main" id="{6FB9F35E-9C8D-9F4D-852F-722D49B2D4F6}"/>
              </a:ext>
            </a:extLst>
          </p:cNvPr>
          <p:cNvSpPr>
            <a:spLocks noGrp="1"/>
          </p:cNvSpPr>
          <p:nvPr>
            <p:ph idx="1"/>
          </p:nvPr>
        </p:nvSpPr>
        <p:spPr bwMode="gray">
          <a:xfrm>
            <a:off x="942372" y="3345940"/>
            <a:ext cx="10518108" cy="1244902"/>
          </a:xfrm>
        </p:spPr>
        <p:txBody>
          <a:bodyPr lIns="0" tIns="0" rIns="0" bIns="0">
            <a:normAutofit/>
          </a:bodyPr>
          <a:lstStyle>
            <a:lvl1pPr marL="0" indent="0">
              <a:lnSpc>
                <a:spcPts val="5100"/>
              </a:lnSpc>
              <a:buNone/>
              <a:defRPr sz="4800" b="1" i="0">
                <a:solidFill>
                  <a:schemeClr val="bg1"/>
                </a:solidFill>
                <a:latin typeface="Helvetica Neue Thin" panose="020B0403020202020204" pitchFamily="34" charset="0"/>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17" name="Content Placeholder 2">
            <a:extLst>
              <a:ext uri="{FF2B5EF4-FFF2-40B4-BE49-F238E27FC236}">
                <a16:creationId xmlns:a16="http://schemas.microsoft.com/office/drawing/2014/main" id="{FF8117FC-16B7-564A-BDCB-892E7FB79D2B}"/>
              </a:ext>
            </a:extLst>
          </p:cNvPr>
          <p:cNvSpPr>
            <a:spLocks noGrp="1"/>
          </p:cNvSpPr>
          <p:nvPr>
            <p:ph idx="10" hasCustomPrompt="1"/>
          </p:nvPr>
        </p:nvSpPr>
        <p:spPr bwMode="gray">
          <a:xfrm>
            <a:off x="942372" y="2720890"/>
            <a:ext cx="10518108" cy="351418"/>
          </a:xfrm>
        </p:spPr>
        <p:txBody>
          <a:bodyPr lIns="0" tIns="0" rIns="0" bIns="0">
            <a:normAutofit/>
          </a:bodyPr>
          <a:lstStyle>
            <a:lvl1pPr marL="0" indent="0">
              <a:lnSpc>
                <a:spcPts val="2640"/>
              </a:lnSpc>
              <a:buNone/>
              <a:defRPr sz="3000" b="0" i="0">
                <a:solidFill>
                  <a:schemeClr val="bg1"/>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Webinar Chapter 1</a:t>
            </a:r>
            <a:endParaRPr lang="en-CA" dirty="0"/>
          </a:p>
        </p:txBody>
      </p:sp>
      <p:sp>
        <p:nvSpPr>
          <p:cNvPr id="11" name="Rectangle 10">
            <a:extLst>
              <a:ext uri="{FF2B5EF4-FFF2-40B4-BE49-F238E27FC236}">
                <a16:creationId xmlns:a16="http://schemas.microsoft.com/office/drawing/2014/main" id="{ED298946-2CF1-DF4C-8CCA-85C4FFF46BB1}"/>
              </a:ext>
            </a:extLst>
          </p:cNvPr>
          <p:cNvSpPr/>
          <p:nvPr userDrawn="1"/>
        </p:nvSpPr>
        <p:spPr>
          <a:xfrm>
            <a:off x="0" y="6126480"/>
            <a:ext cx="12192000" cy="731520"/>
          </a:xfrm>
          <a:prstGeom prst="rect">
            <a:avLst/>
          </a:prstGeom>
          <a:solidFill>
            <a:srgbClr val="AF6E21">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5" name="Group 14">
            <a:extLst>
              <a:ext uri="{FF2B5EF4-FFF2-40B4-BE49-F238E27FC236}">
                <a16:creationId xmlns:a16="http://schemas.microsoft.com/office/drawing/2014/main" id="{2445B871-1862-E044-9844-402A2070A49A}"/>
              </a:ext>
            </a:extLst>
          </p:cNvPr>
          <p:cNvGrpSpPr/>
          <p:nvPr userDrawn="1"/>
        </p:nvGrpSpPr>
        <p:grpSpPr>
          <a:xfrm>
            <a:off x="6282511" y="6278739"/>
            <a:ext cx="2086146" cy="400381"/>
            <a:chOff x="5807968" y="6336311"/>
            <a:chExt cx="2718202" cy="521688"/>
          </a:xfrm>
        </p:grpSpPr>
        <p:pic>
          <p:nvPicPr>
            <p:cNvPr id="18" name="Picture 17">
              <a:extLst>
                <a:ext uri="{FF2B5EF4-FFF2-40B4-BE49-F238E27FC236}">
                  <a16:creationId xmlns:a16="http://schemas.microsoft.com/office/drawing/2014/main" id="{E724F4D1-D652-3546-AB54-D33D316FC3C1}"/>
                </a:ext>
              </a:extLst>
            </p:cNvPr>
            <p:cNvPicPr>
              <a:picLocks noChangeAspect="1"/>
            </p:cNvPicPr>
            <p:nvPr/>
          </p:nvPicPr>
          <p:blipFill>
            <a:blip r:embed="rId2"/>
            <a:stretch>
              <a:fillRect/>
            </a:stretch>
          </p:blipFill>
          <p:spPr>
            <a:xfrm>
              <a:off x="5807968" y="6336311"/>
              <a:ext cx="1213493" cy="521688"/>
            </a:xfrm>
            <a:prstGeom prst="rect">
              <a:avLst/>
            </a:prstGeom>
          </p:spPr>
        </p:pic>
        <p:pic>
          <p:nvPicPr>
            <p:cNvPr id="19" name="Picture 18">
              <a:extLst>
                <a:ext uri="{FF2B5EF4-FFF2-40B4-BE49-F238E27FC236}">
                  <a16:creationId xmlns:a16="http://schemas.microsoft.com/office/drawing/2014/main" id="{7FF755C1-77C9-A140-A6E5-6306C31AA04B}"/>
                </a:ext>
              </a:extLst>
            </p:cNvPr>
            <p:cNvPicPr>
              <a:picLocks noChangeAspect="1"/>
            </p:cNvPicPr>
            <p:nvPr/>
          </p:nvPicPr>
          <p:blipFill>
            <a:blip r:embed="rId3"/>
            <a:stretch>
              <a:fillRect/>
            </a:stretch>
          </p:blipFill>
          <p:spPr>
            <a:xfrm>
              <a:off x="7312677" y="6336311"/>
              <a:ext cx="1213493" cy="521688"/>
            </a:xfrm>
            <a:prstGeom prst="rect">
              <a:avLst/>
            </a:prstGeom>
          </p:spPr>
        </p:pic>
      </p:grpSp>
      <p:pic>
        <p:nvPicPr>
          <p:cNvPr id="20" name="Picture 19">
            <a:extLst>
              <a:ext uri="{FF2B5EF4-FFF2-40B4-BE49-F238E27FC236}">
                <a16:creationId xmlns:a16="http://schemas.microsoft.com/office/drawing/2014/main" id="{A6A7D438-B766-F846-B88A-76269E0F9FD1}"/>
              </a:ext>
            </a:extLst>
          </p:cNvPr>
          <p:cNvPicPr>
            <a:picLocks noChangeAspect="1"/>
          </p:cNvPicPr>
          <p:nvPr userDrawn="1"/>
        </p:nvPicPr>
        <p:blipFill>
          <a:blip r:embed="rId4"/>
          <a:stretch>
            <a:fillRect/>
          </a:stretch>
        </p:blipFill>
        <p:spPr>
          <a:xfrm>
            <a:off x="4474156" y="6232512"/>
            <a:ext cx="1634530" cy="492834"/>
          </a:xfrm>
          <a:prstGeom prst="rect">
            <a:avLst/>
          </a:prstGeom>
        </p:spPr>
      </p:pic>
      <p:pic>
        <p:nvPicPr>
          <p:cNvPr id="21" name="Picture 20">
            <a:extLst>
              <a:ext uri="{FF2B5EF4-FFF2-40B4-BE49-F238E27FC236}">
                <a16:creationId xmlns:a16="http://schemas.microsoft.com/office/drawing/2014/main" id="{73FA2E63-EF1C-7846-BD89-A3857E8DD295}"/>
              </a:ext>
            </a:extLst>
          </p:cNvPr>
          <p:cNvPicPr>
            <a:picLocks noChangeAspect="1"/>
          </p:cNvPicPr>
          <p:nvPr userDrawn="1"/>
        </p:nvPicPr>
        <p:blipFill>
          <a:blip r:embed="rId5"/>
          <a:stretch>
            <a:fillRect/>
          </a:stretch>
        </p:blipFill>
        <p:spPr>
          <a:xfrm>
            <a:off x="8504288" y="6284037"/>
            <a:ext cx="1473200" cy="389784"/>
          </a:xfrm>
          <a:prstGeom prst="rect">
            <a:avLst/>
          </a:prstGeom>
        </p:spPr>
      </p:pic>
      <p:pic>
        <p:nvPicPr>
          <p:cNvPr id="22" name="Picture 21">
            <a:extLst>
              <a:ext uri="{FF2B5EF4-FFF2-40B4-BE49-F238E27FC236}">
                <a16:creationId xmlns:a16="http://schemas.microsoft.com/office/drawing/2014/main" id="{6F090BDA-4B6F-5E47-A104-F47885420166}"/>
              </a:ext>
            </a:extLst>
          </p:cNvPr>
          <p:cNvPicPr>
            <a:picLocks noChangeAspect="1"/>
          </p:cNvPicPr>
          <p:nvPr userDrawn="1"/>
        </p:nvPicPr>
        <p:blipFill>
          <a:blip r:embed="rId6"/>
          <a:stretch>
            <a:fillRect/>
          </a:stretch>
        </p:blipFill>
        <p:spPr>
          <a:xfrm>
            <a:off x="10113981" y="6215962"/>
            <a:ext cx="1937839" cy="509001"/>
          </a:xfrm>
          <a:prstGeom prst="rect">
            <a:avLst/>
          </a:prstGeom>
        </p:spPr>
      </p:pic>
      <p:cxnSp>
        <p:nvCxnSpPr>
          <p:cNvPr id="24" name="Straight Connector 23">
            <a:extLst>
              <a:ext uri="{FF2B5EF4-FFF2-40B4-BE49-F238E27FC236}">
                <a16:creationId xmlns:a16="http://schemas.microsoft.com/office/drawing/2014/main" id="{F5BDF876-057C-5344-9A5F-B3252BF9BDC4}"/>
              </a:ext>
            </a:extLst>
          </p:cNvPr>
          <p:cNvCxnSpPr>
            <a:cxnSpLocks/>
          </p:cNvCxnSpPr>
          <p:nvPr userDrawn="1"/>
        </p:nvCxnSpPr>
        <p:spPr>
          <a:xfrm>
            <a:off x="0" y="6118712"/>
            <a:ext cx="12192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A8AEA87-27E2-C843-8705-8673D8420C6F}"/>
              </a:ext>
            </a:extLst>
          </p:cNvPr>
          <p:cNvSpPr/>
          <p:nvPr userDrawn="1"/>
        </p:nvSpPr>
        <p:spPr>
          <a:xfrm>
            <a:off x="202974" y="6253318"/>
            <a:ext cx="451394" cy="449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Slide Number Placeholder 5">
            <a:extLst>
              <a:ext uri="{FF2B5EF4-FFF2-40B4-BE49-F238E27FC236}">
                <a16:creationId xmlns:a16="http://schemas.microsoft.com/office/drawing/2014/main" id="{F0ED71C6-D763-1943-B2DA-7BF286EE15DD}"/>
              </a:ext>
            </a:extLst>
          </p:cNvPr>
          <p:cNvSpPr>
            <a:spLocks noGrp="1"/>
          </p:cNvSpPr>
          <p:nvPr>
            <p:ph type="sldNum" sz="quarter" idx="4"/>
          </p:nvPr>
        </p:nvSpPr>
        <p:spPr bwMode="gray">
          <a:xfrm>
            <a:off x="251718" y="6295310"/>
            <a:ext cx="353907" cy="365125"/>
          </a:xfrm>
          <a:prstGeom prst="rect">
            <a:avLst/>
          </a:prstGeom>
        </p:spPr>
        <p:txBody>
          <a:bodyPr vert="horz" lIns="0" tIns="45720" rIns="0" bIns="45720" rtlCol="0" anchor="ctr"/>
          <a:lstStyle>
            <a:lvl1pPr algn="ctr">
              <a:defRPr sz="1000" b="0" i="0">
                <a:solidFill>
                  <a:schemeClr val="tx1">
                    <a:lumMod val="50000"/>
                    <a:lumOff val="50000"/>
                  </a:schemeClr>
                </a:solidFill>
                <a:latin typeface="+mj-lt"/>
              </a:defRPr>
            </a:lvl1pPr>
          </a:lstStyle>
          <a:p>
            <a:fld id="{EA9A3A2B-74C7-5944-9185-AFC509E91DC8}" type="slidenum">
              <a:rPr lang="en-CA" smtClean="0"/>
              <a:pPr/>
              <a:t>‹#›</a:t>
            </a:fld>
            <a:endParaRPr lang="en-CA"/>
          </a:p>
        </p:txBody>
      </p:sp>
      <p:sp>
        <p:nvSpPr>
          <p:cNvPr id="30" name="Title 1">
            <a:extLst>
              <a:ext uri="{FF2B5EF4-FFF2-40B4-BE49-F238E27FC236}">
                <a16:creationId xmlns:a16="http://schemas.microsoft.com/office/drawing/2014/main" id="{28A3573F-9B81-E743-9114-B18D7EA1FBEF}"/>
              </a:ext>
            </a:extLst>
          </p:cNvPr>
          <p:cNvSpPr txBox="1">
            <a:spLocks/>
          </p:cNvSpPr>
          <p:nvPr userDrawn="1"/>
        </p:nvSpPr>
        <p:spPr>
          <a:xfrm>
            <a:off x="716856" y="6136849"/>
            <a:ext cx="3402658" cy="721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200"/>
              </a:lnSpc>
            </a:pPr>
            <a:r>
              <a:rPr lang="en-CA" sz="1600" spc="50" dirty="0">
                <a:solidFill>
                  <a:schemeClr val="bg2"/>
                </a:solidFill>
                <a:latin typeface="+mj-lt"/>
                <a:ea typeface="HGGothicE" panose="020B0909000000000000" pitchFamily="49" charset="-128"/>
              </a:rPr>
              <a:t>CRIC Webinar</a:t>
            </a:r>
          </a:p>
          <a:p>
            <a:pPr>
              <a:lnSpc>
                <a:spcPts val="1200"/>
              </a:lnSpc>
            </a:pPr>
            <a:r>
              <a:rPr lang="en-CA" sz="800" spc="50" dirty="0">
                <a:solidFill>
                  <a:schemeClr val="bg2"/>
                </a:solidFill>
                <a:latin typeface="+mj-lt"/>
                <a:ea typeface="HGGothicE" panose="020B0909000000000000" pitchFamily="49" charset="-128"/>
              </a:rPr>
              <a:t>Presented by: </a:t>
            </a:r>
            <a:r>
              <a:rPr lang="en-CA" sz="800" spc="50" dirty="0">
                <a:solidFill>
                  <a:schemeClr val="bg1"/>
                </a:solidFill>
                <a:latin typeface="+mj-lt"/>
                <a:ea typeface="HGGothicE" panose="020B0909000000000000" pitchFamily="49" charset="-128"/>
              </a:rPr>
              <a:t>Arundati Dandapani</a:t>
            </a:r>
          </a:p>
        </p:txBody>
      </p:sp>
      <p:grpSp>
        <p:nvGrpSpPr>
          <p:cNvPr id="31" name="Group 30">
            <a:extLst>
              <a:ext uri="{FF2B5EF4-FFF2-40B4-BE49-F238E27FC236}">
                <a16:creationId xmlns:a16="http://schemas.microsoft.com/office/drawing/2014/main" id="{72A12912-BC57-9D46-B8EE-D13A9E14931D}"/>
              </a:ext>
            </a:extLst>
          </p:cNvPr>
          <p:cNvGrpSpPr/>
          <p:nvPr userDrawn="1"/>
        </p:nvGrpSpPr>
        <p:grpSpPr>
          <a:xfrm>
            <a:off x="0" y="2807861"/>
            <a:ext cx="11536878" cy="379364"/>
            <a:chOff x="0" y="2807861"/>
            <a:chExt cx="11536878" cy="379364"/>
          </a:xfrm>
        </p:grpSpPr>
        <p:cxnSp>
          <p:nvCxnSpPr>
            <p:cNvPr id="32" name="Straight Connector 31">
              <a:extLst>
                <a:ext uri="{FF2B5EF4-FFF2-40B4-BE49-F238E27FC236}">
                  <a16:creationId xmlns:a16="http://schemas.microsoft.com/office/drawing/2014/main" id="{ECF5DDB9-84D0-0C4F-BACD-0570556D4ABF}"/>
                </a:ext>
              </a:extLst>
            </p:cNvPr>
            <p:cNvCxnSpPr>
              <a:cxnSpLocks/>
            </p:cNvCxnSpPr>
            <p:nvPr userDrawn="1"/>
          </p:nvCxnSpPr>
          <p:spPr bwMode="gray">
            <a:xfrm>
              <a:off x="0" y="3187225"/>
              <a:ext cx="11536878" cy="0"/>
            </a:xfrm>
            <a:prstGeom prst="line">
              <a:avLst/>
            </a:prstGeom>
            <a:solidFill>
              <a:srgbClr val="AF6E21"/>
            </a:solid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2974347-35D3-0F44-8E39-F62134DA7BC6}"/>
                </a:ext>
              </a:extLst>
            </p:cNvPr>
            <p:cNvSpPr/>
            <p:nvPr userDrawn="1"/>
          </p:nvSpPr>
          <p:spPr>
            <a:xfrm>
              <a:off x="0" y="2807861"/>
              <a:ext cx="381294" cy="379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80178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Chapter Slid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035440-76F3-E145-8F26-DCEEEE2C228F}"/>
              </a:ext>
            </a:extLst>
          </p:cNvPr>
          <p:cNvSpPr/>
          <p:nvPr userDrawn="1"/>
        </p:nvSpPr>
        <p:spPr bwMode="gray">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9BD2FDC0-8341-8C40-9C29-7D0F791CAFAB}"/>
              </a:ext>
            </a:extLst>
          </p:cNvPr>
          <p:cNvPicPr>
            <a:picLocks noChangeAspect="1"/>
          </p:cNvPicPr>
          <p:nvPr userDrawn="1"/>
        </p:nvPicPr>
        <p:blipFill>
          <a:blip r:embed="rId2">
            <a:alphaModFix amt="8000"/>
            <a:extLst>
              <a:ext uri="{BEBA8EAE-BF5A-486C-A8C5-ECC9F3942E4B}">
                <a14:imgProps xmlns:a14="http://schemas.microsoft.com/office/drawing/2010/main">
                  <a14:imgLayer>
                    <a14:imgEffect>
                      <a14:saturation sat="0"/>
                    </a14:imgEffect>
                    <a14:imgEffect>
                      <a14:brightnessContrast bright="-18000" contrast="37000"/>
                    </a14:imgEffect>
                  </a14:imgLayer>
                </a14:imgProps>
              </a:ext>
            </a:extLst>
          </a:blip>
          <a:stretch>
            <a:fillRect/>
          </a:stretch>
        </p:blipFill>
        <p:spPr>
          <a:xfrm>
            <a:off x="0" y="0"/>
            <a:ext cx="12192000" cy="6858000"/>
          </a:xfrm>
          <a:prstGeom prst="rect">
            <a:avLst/>
          </a:prstGeom>
        </p:spPr>
      </p:pic>
      <p:sp>
        <p:nvSpPr>
          <p:cNvPr id="16" name="Content Placeholder 2">
            <a:extLst>
              <a:ext uri="{FF2B5EF4-FFF2-40B4-BE49-F238E27FC236}">
                <a16:creationId xmlns:a16="http://schemas.microsoft.com/office/drawing/2014/main" id="{6FB9F35E-9C8D-9F4D-852F-722D49B2D4F6}"/>
              </a:ext>
            </a:extLst>
          </p:cNvPr>
          <p:cNvSpPr>
            <a:spLocks noGrp="1"/>
          </p:cNvSpPr>
          <p:nvPr>
            <p:ph idx="1"/>
          </p:nvPr>
        </p:nvSpPr>
        <p:spPr bwMode="gray">
          <a:xfrm>
            <a:off x="942372" y="3345940"/>
            <a:ext cx="10518108" cy="1244902"/>
          </a:xfrm>
        </p:spPr>
        <p:txBody>
          <a:bodyPr lIns="0" tIns="0" rIns="0" bIns="0">
            <a:normAutofit/>
          </a:bodyPr>
          <a:lstStyle>
            <a:lvl1pPr marL="0" indent="0">
              <a:lnSpc>
                <a:spcPts val="5100"/>
              </a:lnSpc>
              <a:buNone/>
              <a:defRPr sz="4800" b="1" i="0">
                <a:solidFill>
                  <a:schemeClr val="bg1"/>
                </a:solidFill>
                <a:latin typeface="Helvetica Neue Thin" panose="020B0403020202020204" pitchFamily="34" charset="0"/>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CA" dirty="0"/>
          </a:p>
        </p:txBody>
      </p:sp>
      <p:sp>
        <p:nvSpPr>
          <p:cNvPr id="17" name="Content Placeholder 2">
            <a:extLst>
              <a:ext uri="{FF2B5EF4-FFF2-40B4-BE49-F238E27FC236}">
                <a16:creationId xmlns:a16="http://schemas.microsoft.com/office/drawing/2014/main" id="{FF8117FC-16B7-564A-BDCB-892E7FB79D2B}"/>
              </a:ext>
            </a:extLst>
          </p:cNvPr>
          <p:cNvSpPr>
            <a:spLocks noGrp="1"/>
          </p:cNvSpPr>
          <p:nvPr>
            <p:ph idx="10" hasCustomPrompt="1"/>
          </p:nvPr>
        </p:nvSpPr>
        <p:spPr bwMode="gray">
          <a:xfrm>
            <a:off x="942372" y="2720890"/>
            <a:ext cx="10518108" cy="351418"/>
          </a:xfrm>
        </p:spPr>
        <p:txBody>
          <a:bodyPr lIns="0" tIns="0" rIns="0" bIns="0">
            <a:normAutofit/>
          </a:bodyPr>
          <a:lstStyle>
            <a:lvl1pPr marL="0" indent="0">
              <a:lnSpc>
                <a:spcPts val="2640"/>
              </a:lnSpc>
              <a:buNone/>
              <a:defRPr sz="3000" b="0" i="0">
                <a:solidFill>
                  <a:schemeClr val="bg1"/>
                </a:solidFill>
                <a:latin typeface="+mn-lt"/>
                <a:ea typeface="Helvetica Neue Thin"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Webinar Chapter 1</a:t>
            </a:r>
            <a:endParaRPr lang="en-CA" dirty="0"/>
          </a:p>
        </p:txBody>
      </p:sp>
      <p:sp>
        <p:nvSpPr>
          <p:cNvPr id="11" name="Rectangle 10">
            <a:extLst>
              <a:ext uri="{FF2B5EF4-FFF2-40B4-BE49-F238E27FC236}">
                <a16:creationId xmlns:a16="http://schemas.microsoft.com/office/drawing/2014/main" id="{ED298946-2CF1-DF4C-8CCA-85C4FFF46BB1}"/>
              </a:ext>
            </a:extLst>
          </p:cNvPr>
          <p:cNvSpPr/>
          <p:nvPr userDrawn="1"/>
        </p:nvSpPr>
        <p:spPr>
          <a:xfrm>
            <a:off x="0" y="6126480"/>
            <a:ext cx="12192000" cy="731520"/>
          </a:xfrm>
          <a:prstGeom prst="rect">
            <a:avLst/>
          </a:prstGeom>
          <a:solidFill>
            <a:schemeClr val="tx1">
              <a:lumMod val="75000"/>
              <a:lumOff val="2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5" name="Group 14">
            <a:extLst>
              <a:ext uri="{FF2B5EF4-FFF2-40B4-BE49-F238E27FC236}">
                <a16:creationId xmlns:a16="http://schemas.microsoft.com/office/drawing/2014/main" id="{2445B871-1862-E044-9844-402A2070A49A}"/>
              </a:ext>
            </a:extLst>
          </p:cNvPr>
          <p:cNvGrpSpPr/>
          <p:nvPr userDrawn="1"/>
        </p:nvGrpSpPr>
        <p:grpSpPr>
          <a:xfrm>
            <a:off x="6282511" y="6278739"/>
            <a:ext cx="2086146" cy="400381"/>
            <a:chOff x="5807968" y="6336311"/>
            <a:chExt cx="2718202" cy="521688"/>
          </a:xfrm>
        </p:grpSpPr>
        <p:pic>
          <p:nvPicPr>
            <p:cNvPr id="18" name="Picture 17">
              <a:extLst>
                <a:ext uri="{FF2B5EF4-FFF2-40B4-BE49-F238E27FC236}">
                  <a16:creationId xmlns:a16="http://schemas.microsoft.com/office/drawing/2014/main" id="{E724F4D1-D652-3546-AB54-D33D316FC3C1}"/>
                </a:ext>
              </a:extLst>
            </p:cNvPr>
            <p:cNvPicPr>
              <a:picLocks noChangeAspect="1"/>
            </p:cNvPicPr>
            <p:nvPr/>
          </p:nvPicPr>
          <p:blipFill>
            <a:blip r:embed="rId3"/>
            <a:stretch>
              <a:fillRect/>
            </a:stretch>
          </p:blipFill>
          <p:spPr>
            <a:xfrm>
              <a:off x="5807968" y="6336311"/>
              <a:ext cx="1213493" cy="521688"/>
            </a:xfrm>
            <a:prstGeom prst="rect">
              <a:avLst/>
            </a:prstGeom>
          </p:spPr>
        </p:pic>
        <p:pic>
          <p:nvPicPr>
            <p:cNvPr id="19" name="Picture 18">
              <a:extLst>
                <a:ext uri="{FF2B5EF4-FFF2-40B4-BE49-F238E27FC236}">
                  <a16:creationId xmlns:a16="http://schemas.microsoft.com/office/drawing/2014/main" id="{7FF755C1-77C9-A140-A6E5-6306C31AA04B}"/>
                </a:ext>
              </a:extLst>
            </p:cNvPr>
            <p:cNvPicPr>
              <a:picLocks noChangeAspect="1"/>
            </p:cNvPicPr>
            <p:nvPr/>
          </p:nvPicPr>
          <p:blipFill>
            <a:blip r:embed="rId4"/>
            <a:stretch>
              <a:fillRect/>
            </a:stretch>
          </p:blipFill>
          <p:spPr>
            <a:xfrm>
              <a:off x="7312677" y="6336311"/>
              <a:ext cx="1213493" cy="521688"/>
            </a:xfrm>
            <a:prstGeom prst="rect">
              <a:avLst/>
            </a:prstGeom>
          </p:spPr>
        </p:pic>
      </p:grpSp>
      <p:pic>
        <p:nvPicPr>
          <p:cNvPr id="20" name="Picture 19">
            <a:extLst>
              <a:ext uri="{FF2B5EF4-FFF2-40B4-BE49-F238E27FC236}">
                <a16:creationId xmlns:a16="http://schemas.microsoft.com/office/drawing/2014/main" id="{A6A7D438-B766-F846-B88A-76269E0F9FD1}"/>
              </a:ext>
            </a:extLst>
          </p:cNvPr>
          <p:cNvPicPr>
            <a:picLocks noChangeAspect="1"/>
          </p:cNvPicPr>
          <p:nvPr userDrawn="1"/>
        </p:nvPicPr>
        <p:blipFill>
          <a:blip r:embed="rId5"/>
          <a:stretch>
            <a:fillRect/>
          </a:stretch>
        </p:blipFill>
        <p:spPr>
          <a:xfrm>
            <a:off x="4474156" y="6232512"/>
            <a:ext cx="1634530" cy="492834"/>
          </a:xfrm>
          <a:prstGeom prst="rect">
            <a:avLst/>
          </a:prstGeom>
        </p:spPr>
      </p:pic>
      <p:pic>
        <p:nvPicPr>
          <p:cNvPr id="21" name="Picture 20">
            <a:extLst>
              <a:ext uri="{FF2B5EF4-FFF2-40B4-BE49-F238E27FC236}">
                <a16:creationId xmlns:a16="http://schemas.microsoft.com/office/drawing/2014/main" id="{73FA2E63-EF1C-7846-BD89-A3857E8DD295}"/>
              </a:ext>
            </a:extLst>
          </p:cNvPr>
          <p:cNvPicPr>
            <a:picLocks noChangeAspect="1"/>
          </p:cNvPicPr>
          <p:nvPr userDrawn="1"/>
        </p:nvPicPr>
        <p:blipFill>
          <a:blip r:embed="rId6"/>
          <a:stretch>
            <a:fillRect/>
          </a:stretch>
        </p:blipFill>
        <p:spPr>
          <a:xfrm>
            <a:off x="8504288" y="6284037"/>
            <a:ext cx="1473200" cy="389784"/>
          </a:xfrm>
          <a:prstGeom prst="rect">
            <a:avLst/>
          </a:prstGeom>
        </p:spPr>
      </p:pic>
      <p:pic>
        <p:nvPicPr>
          <p:cNvPr id="22" name="Picture 21">
            <a:extLst>
              <a:ext uri="{FF2B5EF4-FFF2-40B4-BE49-F238E27FC236}">
                <a16:creationId xmlns:a16="http://schemas.microsoft.com/office/drawing/2014/main" id="{6F090BDA-4B6F-5E47-A104-F47885420166}"/>
              </a:ext>
            </a:extLst>
          </p:cNvPr>
          <p:cNvPicPr>
            <a:picLocks noChangeAspect="1"/>
          </p:cNvPicPr>
          <p:nvPr userDrawn="1"/>
        </p:nvPicPr>
        <p:blipFill>
          <a:blip r:embed="rId7"/>
          <a:stretch>
            <a:fillRect/>
          </a:stretch>
        </p:blipFill>
        <p:spPr>
          <a:xfrm>
            <a:off x="10113981" y="6215962"/>
            <a:ext cx="1937839" cy="509001"/>
          </a:xfrm>
          <a:prstGeom prst="rect">
            <a:avLst/>
          </a:prstGeom>
        </p:spPr>
      </p:pic>
      <p:cxnSp>
        <p:nvCxnSpPr>
          <p:cNvPr id="24" name="Straight Connector 23">
            <a:extLst>
              <a:ext uri="{FF2B5EF4-FFF2-40B4-BE49-F238E27FC236}">
                <a16:creationId xmlns:a16="http://schemas.microsoft.com/office/drawing/2014/main" id="{F5BDF876-057C-5344-9A5F-B3252BF9BDC4}"/>
              </a:ext>
            </a:extLst>
          </p:cNvPr>
          <p:cNvCxnSpPr>
            <a:cxnSpLocks/>
          </p:cNvCxnSpPr>
          <p:nvPr userDrawn="1"/>
        </p:nvCxnSpPr>
        <p:spPr>
          <a:xfrm>
            <a:off x="0" y="6118712"/>
            <a:ext cx="12192000" cy="0"/>
          </a:xfrm>
          <a:prstGeom prst="line">
            <a:avLst/>
          </a:prstGeom>
          <a:ln w="19050">
            <a:solidFill>
              <a:srgbClr val="CC8929"/>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A8AEA87-27E2-C843-8705-8673D8420C6F}"/>
              </a:ext>
            </a:extLst>
          </p:cNvPr>
          <p:cNvSpPr/>
          <p:nvPr userDrawn="1"/>
        </p:nvSpPr>
        <p:spPr>
          <a:xfrm>
            <a:off x="202974" y="6253318"/>
            <a:ext cx="451394" cy="449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Slide Number Placeholder 5">
            <a:extLst>
              <a:ext uri="{FF2B5EF4-FFF2-40B4-BE49-F238E27FC236}">
                <a16:creationId xmlns:a16="http://schemas.microsoft.com/office/drawing/2014/main" id="{F0ED71C6-D763-1943-B2DA-7BF286EE15DD}"/>
              </a:ext>
            </a:extLst>
          </p:cNvPr>
          <p:cNvSpPr>
            <a:spLocks noGrp="1"/>
          </p:cNvSpPr>
          <p:nvPr>
            <p:ph type="sldNum" sz="quarter" idx="4"/>
          </p:nvPr>
        </p:nvSpPr>
        <p:spPr bwMode="gray">
          <a:xfrm>
            <a:off x="251718" y="6295310"/>
            <a:ext cx="353907" cy="365125"/>
          </a:xfrm>
          <a:prstGeom prst="rect">
            <a:avLst/>
          </a:prstGeom>
        </p:spPr>
        <p:txBody>
          <a:bodyPr vert="horz" lIns="0" tIns="45720" rIns="0" bIns="45720" rtlCol="0" anchor="ctr"/>
          <a:lstStyle>
            <a:lvl1pPr algn="ctr">
              <a:defRPr sz="1000" b="0" i="0">
                <a:solidFill>
                  <a:schemeClr val="tx1">
                    <a:lumMod val="50000"/>
                    <a:lumOff val="50000"/>
                  </a:schemeClr>
                </a:solidFill>
                <a:latin typeface="+mj-lt"/>
              </a:defRPr>
            </a:lvl1pPr>
          </a:lstStyle>
          <a:p>
            <a:fld id="{EA9A3A2B-74C7-5944-9185-AFC509E91DC8}" type="slidenum">
              <a:rPr lang="en-CA" smtClean="0"/>
              <a:pPr/>
              <a:t>‹#›</a:t>
            </a:fld>
            <a:endParaRPr lang="en-CA"/>
          </a:p>
        </p:txBody>
      </p:sp>
      <p:sp>
        <p:nvSpPr>
          <p:cNvPr id="30" name="Title 1">
            <a:extLst>
              <a:ext uri="{FF2B5EF4-FFF2-40B4-BE49-F238E27FC236}">
                <a16:creationId xmlns:a16="http://schemas.microsoft.com/office/drawing/2014/main" id="{28A3573F-9B81-E743-9114-B18D7EA1FBEF}"/>
              </a:ext>
            </a:extLst>
          </p:cNvPr>
          <p:cNvSpPr txBox="1">
            <a:spLocks/>
          </p:cNvSpPr>
          <p:nvPr userDrawn="1"/>
        </p:nvSpPr>
        <p:spPr>
          <a:xfrm>
            <a:off x="716856" y="6136849"/>
            <a:ext cx="3402658" cy="721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200"/>
              </a:lnSpc>
            </a:pPr>
            <a:r>
              <a:rPr lang="en-CA" sz="1600" spc="50" dirty="0">
                <a:solidFill>
                  <a:schemeClr val="bg2"/>
                </a:solidFill>
                <a:latin typeface="+mj-lt"/>
                <a:ea typeface="HGGothicE" panose="020B0909000000000000" pitchFamily="49" charset="-128"/>
              </a:rPr>
              <a:t>CRIC Webinar</a:t>
            </a:r>
          </a:p>
          <a:p>
            <a:pPr>
              <a:lnSpc>
                <a:spcPts val="1200"/>
              </a:lnSpc>
            </a:pPr>
            <a:r>
              <a:rPr lang="en-CA" sz="800" spc="50" dirty="0">
                <a:solidFill>
                  <a:schemeClr val="bg2"/>
                </a:solidFill>
                <a:latin typeface="+mj-lt"/>
                <a:ea typeface="HGGothicE" panose="020B0909000000000000" pitchFamily="49" charset="-128"/>
              </a:rPr>
              <a:t>Presented by: </a:t>
            </a:r>
            <a:r>
              <a:rPr lang="en-CA" sz="800" spc="50" dirty="0">
                <a:solidFill>
                  <a:schemeClr val="bg1"/>
                </a:solidFill>
                <a:latin typeface="+mj-lt"/>
                <a:ea typeface="HGGothicE" panose="020B0909000000000000" pitchFamily="49" charset="-128"/>
              </a:rPr>
              <a:t>Arundati Dandapani</a:t>
            </a:r>
          </a:p>
        </p:txBody>
      </p:sp>
      <p:grpSp>
        <p:nvGrpSpPr>
          <p:cNvPr id="31" name="Group 30">
            <a:extLst>
              <a:ext uri="{FF2B5EF4-FFF2-40B4-BE49-F238E27FC236}">
                <a16:creationId xmlns:a16="http://schemas.microsoft.com/office/drawing/2014/main" id="{72A12912-BC57-9D46-B8EE-D13A9E14931D}"/>
              </a:ext>
            </a:extLst>
          </p:cNvPr>
          <p:cNvGrpSpPr/>
          <p:nvPr userDrawn="1"/>
        </p:nvGrpSpPr>
        <p:grpSpPr>
          <a:xfrm>
            <a:off x="0" y="2807861"/>
            <a:ext cx="11536878" cy="379364"/>
            <a:chOff x="0" y="2807861"/>
            <a:chExt cx="11536878" cy="379364"/>
          </a:xfrm>
        </p:grpSpPr>
        <p:cxnSp>
          <p:nvCxnSpPr>
            <p:cNvPr id="32" name="Straight Connector 31">
              <a:extLst>
                <a:ext uri="{FF2B5EF4-FFF2-40B4-BE49-F238E27FC236}">
                  <a16:creationId xmlns:a16="http://schemas.microsoft.com/office/drawing/2014/main" id="{ECF5DDB9-84D0-0C4F-BACD-0570556D4ABF}"/>
                </a:ext>
              </a:extLst>
            </p:cNvPr>
            <p:cNvCxnSpPr>
              <a:cxnSpLocks/>
            </p:cNvCxnSpPr>
            <p:nvPr userDrawn="1"/>
          </p:nvCxnSpPr>
          <p:spPr bwMode="gray">
            <a:xfrm>
              <a:off x="0" y="3187225"/>
              <a:ext cx="11536878" cy="0"/>
            </a:xfrm>
            <a:prstGeom prst="line">
              <a:avLst/>
            </a:prstGeom>
            <a:solidFill>
              <a:srgbClr val="AF6E21"/>
            </a:solidFill>
            <a:ln w="19050">
              <a:solidFill>
                <a:srgbClr val="CC8929"/>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2974347-35D3-0F44-8E39-F62134DA7BC6}"/>
                </a:ext>
              </a:extLst>
            </p:cNvPr>
            <p:cNvSpPr/>
            <p:nvPr userDrawn="1"/>
          </p:nvSpPr>
          <p:spPr>
            <a:xfrm>
              <a:off x="0" y="2807861"/>
              <a:ext cx="381294" cy="379364"/>
            </a:xfrm>
            <a:prstGeom prst="rect">
              <a:avLst/>
            </a:prstGeom>
            <a:solidFill>
              <a:srgbClr val="CC8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27707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F0DBB8-E0AC-864B-8C7D-256992D8B793}"/>
              </a:ext>
            </a:extLst>
          </p:cNvPr>
          <p:cNvSpPr>
            <a:spLocks noGrp="1"/>
          </p:cNvSpPr>
          <p:nvPr>
            <p:ph type="title"/>
          </p:nvPr>
        </p:nvSpPr>
        <p:spPr bwMode="gray">
          <a:xfrm>
            <a:off x="747639" y="549442"/>
            <a:ext cx="10699294" cy="644208"/>
          </a:xfrm>
          <a:prstGeom prst="rect">
            <a:avLst/>
          </a:prstGeom>
        </p:spPr>
        <p:txBody>
          <a:bodyPr vert="horz" lIns="0" tIns="0" rIns="91440" bIns="45720" rtlCol="0" anchor="t" anchorCtr="0">
            <a:normAutofit/>
          </a:bodyPr>
          <a:lstStyle/>
          <a:p>
            <a:r>
              <a:rPr lang="en-US" dirty="0"/>
              <a:t>Click to edit</a:t>
            </a:r>
            <a:endParaRPr lang="en-CA" dirty="0"/>
          </a:p>
        </p:txBody>
      </p:sp>
      <p:sp>
        <p:nvSpPr>
          <p:cNvPr id="3" name="Text Placeholder 2">
            <a:extLst>
              <a:ext uri="{FF2B5EF4-FFF2-40B4-BE49-F238E27FC236}">
                <a16:creationId xmlns:a16="http://schemas.microsoft.com/office/drawing/2014/main" id="{93BF8E8C-8F8E-2943-B19F-66FC4932C161}"/>
              </a:ext>
            </a:extLst>
          </p:cNvPr>
          <p:cNvSpPr>
            <a:spLocks noGrp="1"/>
          </p:cNvSpPr>
          <p:nvPr>
            <p:ph type="body" idx="1"/>
          </p:nvPr>
        </p:nvSpPr>
        <p:spPr bwMode="gray">
          <a:xfrm>
            <a:off x="747639" y="1825625"/>
            <a:ext cx="10699294" cy="30003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grpSp>
        <p:nvGrpSpPr>
          <p:cNvPr id="9" name="Group 8">
            <a:extLst>
              <a:ext uri="{FF2B5EF4-FFF2-40B4-BE49-F238E27FC236}">
                <a16:creationId xmlns:a16="http://schemas.microsoft.com/office/drawing/2014/main" id="{0042E11C-7A52-D548-A809-43E09FEC6112}"/>
              </a:ext>
            </a:extLst>
          </p:cNvPr>
          <p:cNvGrpSpPr/>
          <p:nvPr userDrawn="1"/>
        </p:nvGrpSpPr>
        <p:grpSpPr>
          <a:xfrm>
            <a:off x="6282511" y="6278739"/>
            <a:ext cx="2086144" cy="400381"/>
            <a:chOff x="5807969" y="6336311"/>
            <a:chExt cx="2718200" cy="521688"/>
          </a:xfrm>
        </p:grpSpPr>
        <p:pic>
          <p:nvPicPr>
            <p:cNvPr id="10" name="Picture 9">
              <a:extLst>
                <a:ext uri="{FF2B5EF4-FFF2-40B4-BE49-F238E27FC236}">
                  <a16:creationId xmlns:a16="http://schemas.microsoft.com/office/drawing/2014/main" id="{BA9C2EBF-6436-D748-A0DD-FD8AB6543F6C}"/>
                </a:ext>
              </a:extLst>
            </p:cNvPr>
            <p:cNvPicPr>
              <a:picLocks noChangeAspect="1"/>
            </p:cNvPicPr>
            <p:nvPr/>
          </p:nvPicPr>
          <p:blipFill>
            <a:blip r:embed="rId20"/>
            <a:stretch>
              <a:fillRect/>
            </a:stretch>
          </p:blipFill>
          <p:spPr>
            <a:xfrm>
              <a:off x="5807969" y="6336311"/>
              <a:ext cx="1213491" cy="521688"/>
            </a:xfrm>
            <a:prstGeom prst="rect">
              <a:avLst/>
            </a:prstGeom>
          </p:spPr>
        </p:pic>
        <p:pic>
          <p:nvPicPr>
            <p:cNvPr id="11" name="Picture 10">
              <a:extLst>
                <a:ext uri="{FF2B5EF4-FFF2-40B4-BE49-F238E27FC236}">
                  <a16:creationId xmlns:a16="http://schemas.microsoft.com/office/drawing/2014/main" id="{FEC0FD6B-FE46-A649-8A7F-9417F766D809}"/>
                </a:ext>
              </a:extLst>
            </p:cNvPr>
            <p:cNvPicPr>
              <a:picLocks noChangeAspect="1"/>
            </p:cNvPicPr>
            <p:nvPr/>
          </p:nvPicPr>
          <p:blipFill>
            <a:blip r:embed="rId21"/>
            <a:stretch>
              <a:fillRect/>
            </a:stretch>
          </p:blipFill>
          <p:spPr>
            <a:xfrm>
              <a:off x="7312678" y="6336311"/>
              <a:ext cx="1213491" cy="521688"/>
            </a:xfrm>
            <a:prstGeom prst="rect">
              <a:avLst/>
            </a:prstGeom>
          </p:spPr>
        </p:pic>
      </p:grpSp>
      <p:pic>
        <p:nvPicPr>
          <p:cNvPr id="13" name="Picture 12">
            <a:extLst>
              <a:ext uri="{FF2B5EF4-FFF2-40B4-BE49-F238E27FC236}">
                <a16:creationId xmlns:a16="http://schemas.microsoft.com/office/drawing/2014/main" id="{DAB80D99-A73B-9F4D-81BE-273D13F2FEB1}"/>
              </a:ext>
            </a:extLst>
          </p:cNvPr>
          <p:cNvPicPr>
            <a:picLocks noChangeAspect="1"/>
          </p:cNvPicPr>
          <p:nvPr userDrawn="1"/>
        </p:nvPicPr>
        <p:blipFill>
          <a:blip r:embed="rId22"/>
          <a:stretch>
            <a:fillRect/>
          </a:stretch>
        </p:blipFill>
        <p:spPr>
          <a:xfrm>
            <a:off x="4474156" y="6232512"/>
            <a:ext cx="1634530" cy="492833"/>
          </a:xfrm>
          <a:prstGeom prst="rect">
            <a:avLst/>
          </a:prstGeom>
        </p:spPr>
      </p:pic>
      <p:pic>
        <p:nvPicPr>
          <p:cNvPr id="14" name="Picture 13">
            <a:extLst>
              <a:ext uri="{FF2B5EF4-FFF2-40B4-BE49-F238E27FC236}">
                <a16:creationId xmlns:a16="http://schemas.microsoft.com/office/drawing/2014/main" id="{AE8BA88F-6F37-CC47-8D5C-571ACAF550EE}"/>
              </a:ext>
            </a:extLst>
          </p:cNvPr>
          <p:cNvPicPr>
            <a:picLocks noChangeAspect="1"/>
          </p:cNvPicPr>
          <p:nvPr userDrawn="1"/>
        </p:nvPicPr>
        <p:blipFill>
          <a:blip r:embed="rId23"/>
          <a:stretch>
            <a:fillRect/>
          </a:stretch>
        </p:blipFill>
        <p:spPr>
          <a:xfrm>
            <a:off x="8504288" y="6286303"/>
            <a:ext cx="1473200" cy="385251"/>
          </a:xfrm>
          <a:prstGeom prst="rect">
            <a:avLst/>
          </a:prstGeom>
        </p:spPr>
      </p:pic>
      <p:pic>
        <p:nvPicPr>
          <p:cNvPr id="15" name="Picture 14">
            <a:extLst>
              <a:ext uri="{FF2B5EF4-FFF2-40B4-BE49-F238E27FC236}">
                <a16:creationId xmlns:a16="http://schemas.microsoft.com/office/drawing/2014/main" id="{1B4BF132-440D-3D4E-AB68-665FC15FCF90}"/>
              </a:ext>
            </a:extLst>
          </p:cNvPr>
          <p:cNvPicPr>
            <a:picLocks noChangeAspect="1"/>
          </p:cNvPicPr>
          <p:nvPr userDrawn="1"/>
        </p:nvPicPr>
        <p:blipFill>
          <a:blip r:embed="rId24"/>
          <a:stretch>
            <a:fillRect/>
          </a:stretch>
        </p:blipFill>
        <p:spPr>
          <a:xfrm>
            <a:off x="10113981" y="6217305"/>
            <a:ext cx="1937839" cy="506315"/>
          </a:xfrm>
          <a:prstGeom prst="rect">
            <a:avLst/>
          </a:prstGeom>
        </p:spPr>
      </p:pic>
      <p:sp>
        <p:nvSpPr>
          <p:cNvPr id="26" name="Title 1">
            <a:extLst>
              <a:ext uri="{FF2B5EF4-FFF2-40B4-BE49-F238E27FC236}">
                <a16:creationId xmlns:a16="http://schemas.microsoft.com/office/drawing/2014/main" id="{921801A2-F3F9-7F42-97A4-7DA19D5BC377}"/>
              </a:ext>
            </a:extLst>
          </p:cNvPr>
          <p:cNvSpPr txBox="1">
            <a:spLocks/>
          </p:cNvSpPr>
          <p:nvPr userDrawn="1"/>
        </p:nvSpPr>
        <p:spPr>
          <a:xfrm>
            <a:off x="716856" y="6136849"/>
            <a:ext cx="3402658" cy="721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200"/>
              </a:lnSpc>
            </a:pPr>
            <a:r>
              <a:rPr lang="en-CA" sz="1600" spc="50" dirty="0">
                <a:solidFill>
                  <a:schemeClr val="bg1">
                    <a:lumMod val="50000"/>
                  </a:schemeClr>
                </a:solidFill>
                <a:latin typeface="+mj-lt"/>
                <a:ea typeface="HGGothicE" panose="020B0909000000000000" pitchFamily="49" charset="-128"/>
              </a:rPr>
              <a:t>CRIC Webinar</a:t>
            </a:r>
          </a:p>
          <a:p>
            <a:pPr marL="0" marR="0" indent="0" algn="l" defTabSz="914400" rtl="0" eaLnBrk="1" fontAlgn="auto" latinLnBrk="0" hangingPunct="1">
              <a:lnSpc>
                <a:spcPts val="1200"/>
              </a:lnSpc>
              <a:spcBef>
                <a:spcPct val="0"/>
              </a:spcBef>
              <a:spcAft>
                <a:spcPts val="0"/>
              </a:spcAft>
              <a:buClrTx/>
              <a:buSzTx/>
              <a:buFontTx/>
              <a:buNone/>
              <a:tabLst/>
              <a:defRPr/>
            </a:pPr>
            <a:r>
              <a:rPr lang="en-CA" sz="800" spc="50" dirty="0">
                <a:solidFill>
                  <a:schemeClr val="bg1">
                    <a:lumMod val="50000"/>
                  </a:schemeClr>
                </a:solidFill>
                <a:latin typeface="+mj-lt"/>
                <a:ea typeface="HGGothicE" panose="020B0909000000000000" pitchFamily="49" charset="-128"/>
              </a:rPr>
              <a:t>Presented by: Arundati Dandapani</a:t>
            </a:r>
          </a:p>
        </p:txBody>
      </p:sp>
      <p:cxnSp>
        <p:nvCxnSpPr>
          <p:cNvPr id="5" name="Straight Connector 4">
            <a:extLst>
              <a:ext uri="{FF2B5EF4-FFF2-40B4-BE49-F238E27FC236}">
                <a16:creationId xmlns:a16="http://schemas.microsoft.com/office/drawing/2014/main" id="{983259DD-520C-964B-A95B-2A7003AC70BA}"/>
              </a:ext>
            </a:extLst>
          </p:cNvPr>
          <p:cNvCxnSpPr>
            <a:cxnSpLocks/>
          </p:cNvCxnSpPr>
          <p:nvPr userDrawn="1"/>
        </p:nvCxnSpPr>
        <p:spPr>
          <a:xfrm>
            <a:off x="0" y="6109285"/>
            <a:ext cx="12192000" cy="0"/>
          </a:xfrm>
          <a:prstGeom prst="line">
            <a:avLst/>
          </a:prstGeom>
          <a:ln w="19050">
            <a:solidFill>
              <a:srgbClr val="CC8929"/>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3166A72-D5D6-7D4D-8B4A-080F976AA597}"/>
              </a:ext>
            </a:extLst>
          </p:cNvPr>
          <p:cNvSpPr/>
          <p:nvPr userDrawn="1"/>
        </p:nvSpPr>
        <p:spPr>
          <a:xfrm>
            <a:off x="202974" y="6253318"/>
            <a:ext cx="451394" cy="449108"/>
          </a:xfrm>
          <a:prstGeom prst="rect">
            <a:avLst/>
          </a:prstGeom>
          <a:solidFill>
            <a:srgbClr val="CC8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30" name="Slide Number Placeholder 5">
            <a:extLst>
              <a:ext uri="{FF2B5EF4-FFF2-40B4-BE49-F238E27FC236}">
                <a16:creationId xmlns:a16="http://schemas.microsoft.com/office/drawing/2014/main" id="{848D859A-952A-2841-ABE9-1E0D1380BE8E}"/>
              </a:ext>
            </a:extLst>
          </p:cNvPr>
          <p:cNvSpPr>
            <a:spLocks noGrp="1"/>
          </p:cNvSpPr>
          <p:nvPr>
            <p:ph type="sldNum" sz="quarter" idx="4"/>
          </p:nvPr>
        </p:nvSpPr>
        <p:spPr bwMode="gray">
          <a:xfrm>
            <a:off x="251718" y="6295310"/>
            <a:ext cx="353907" cy="365125"/>
          </a:xfrm>
          <a:prstGeom prst="rect">
            <a:avLst/>
          </a:prstGeom>
        </p:spPr>
        <p:txBody>
          <a:bodyPr vert="horz" lIns="0" tIns="45720" rIns="0" bIns="45720" rtlCol="0" anchor="ctr"/>
          <a:lstStyle>
            <a:lvl1pPr algn="ctr">
              <a:defRPr sz="1000" b="0" i="0">
                <a:solidFill>
                  <a:schemeClr val="bg1"/>
                </a:solidFill>
                <a:latin typeface="+mj-lt"/>
              </a:defRPr>
            </a:lvl1pPr>
          </a:lstStyle>
          <a:p>
            <a:fld id="{EA9A3A2B-74C7-5944-9185-AFC509E91DC8}" type="slidenum">
              <a:rPr lang="en-CA" smtClean="0"/>
              <a:pPr/>
              <a:t>‹#›</a:t>
            </a:fld>
            <a:endParaRPr lang="en-CA"/>
          </a:p>
        </p:txBody>
      </p:sp>
    </p:spTree>
    <p:extLst>
      <p:ext uri="{BB962C8B-B14F-4D97-AF65-F5344CB8AC3E}">
        <p14:creationId xmlns:p14="http://schemas.microsoft.com/office/powerpoint/2010/main" val="457318639"/>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50" r:id="rId3"/>
    <p:sldLayoutId id="2147483670" r:id="rId4"/>
    <p:sldLayoutId id="2147483671" r:id="rId5"/>
    <p:sldLayoutId id="2147483675" r:id="rId6"/>
    <p:sldLayoutId id="2147483649" r:id="rId7"/>
    <p:sldLayoutId id="2147483653" r:id="rId8"/>
    <p:sldLayoutId id="2147483672" r:id="rId9"/>
    <p:sldLayoutId id="2147483651" r:id="rId10"/>
    <p:sldLayoutId id="2147483652" r:id="rId11"/>
    <p:sldLayoutId id="2147483669" r:id="rId12"/>
    <p:sldLayoutId id="2147483673" r:id="rId13"/>
    <p:sldLayoutId id="2147483674" r:id="rId14"/>
    <p:sldLayoutId id="2147483666" r:id="rId15"/>
    <p:sldLayoutId id="2147483676" r:id="rId16"/>
    <p:sldLayoutId id="2147483677" r:id="rId17"/>
    <p:sldLayoutId id="2147483678" r:id="rId18"/>
  </p:sldLayoutIdLst>
  <p:hf hdr="0" ftr="0" dt="0"/>
  <p:txStyles>
    <p:titleStyle>
      <a:lvl1pPr algn="l" defTabSz="914400" rtl="0" eaLnBrk="1" latinLnBrk="0" hangingPunct="1">
        <a:lnSpc>
          <a:spcPct val="90000"/>
        </a:lnSpc>
        <a:spcBef>
          <a:spcPct val="0"/>
        </a:spcBef>
        <a:buNone/>
        <a:defRPr sz="3000" b="1" i="0" kern="1200" spc="30" baseline="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30" baseline="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30" baseline="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3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ight modern office space with employees at desks">
            <a:extLst>
              <a:ext uri="{FF2B5EF4-FFF2-40B4-BE49-F238E27FC236}">
                <a16:creationId xmlns:a16="http://schemas.microsoft.com/office/drawing/2014/main" id="{3DC49BF6-D08C-49F2-8D20-A8981F86E520}"/>
              </a:ext>
            </a:extLst>
          </p:cNvPr>
          <p:cNvPicPr>
            <a:picLocks noChangeAspect="1"/>
          </p:cNvPicPr>
          <p:nvPr/>
        </p:nvPicPr>
        <p:blipFill rotWithShape="1">
          <a:blip r:embed="rId2"/>
          <a:srcRect b="17899"/>
          <a:stretch/>
        </p:blipFill>
        <p:spPr>
          <a:xfrm>
            <a:off x="20" y="1282"/>
            <a:ext cx="12191980" cy="6856718"/>
          </a:xfrm>
          <a:prstGeom prst="rect">
            <a:avLst/>
          </a:prstGeom>
        </p:spPr>
      </p:pic>
      <p:sp>
        <p:nvSpPr>
          <p:cNvPr id="12" name="Rectangle 11">
            <a:extLst>
              <a:ext uri="{FF2B5EF4-FFF2-40B4-BE49-F238E27FC236}">
                <a16:creationId xmlns:a16="http://schemas.microsoft.com/office/drawing/2014/main" id="{D0FE6253-C088-41D0-A608-078F1D9B6B7D}"/>
              </a:ext>
            </a:extLst>
          </p:cNvPr>
          <p:cNvSpPr/>
          <p:nvPr/>
        </p:nvSpPr>
        <p:spPr>
          <a:xfrm>
            <a:off x="407" y="3208213"/>
            <a:ext cx="12191593" cy="1911350"/>
          </a:xfrm>
          <a:prstGeom prst="rect">
            <a:avLst/>
          </a:prstGeom>
          <a:solidFill>
            <a:srgbClr val="CC8929">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Content Placeholder 13">
            <a:extLst>
              <a:ext uri="{FF2B5EF4-FFF2-40B4-BE49-F238E27FC236}">
                <a16:creationId xmlns:a16="http://schemas.microsoft.com/office/drawing/2014/main" id="{0D442866-F2D9-EE47-931B-385F0915A5E0}"/>
              </a:ext>
            </a:extLst>
          </p:cNvPr>
          <p:cNvSpPr>
            <a:spLocks noGrp="1"/>
          </p:cNvSpPr>
          <p:nvPr>
            <p:ph idx="4294967295"/>
          </p:nvPr>
        </p:nvSpPr>
        <p:spPr bwMode="gray">
          <a:xfrm>
            <a:off x="942371" y="3349534"/>
            <a:ext cx="10816491" cy="423814"/>
          </a:xfrm>
        </p:spPr>
        <p:txBody>
          <a:bodyPr>
            <a:noAutofit/>
          </a:bodyPr>
          <a:lstStyle/>
          <a:p>
            <a:pPr marL="0" indent="0">
              <a:buNone/>
            </a:pPr>
            <a:r>
              <a:rPr lang="en-CA" sz="3200" dirty="0">
                <a:solidFill>
                  <a:schemeClr val="bg1"/>
                </a:solidFill>
              </a:rPr>
              <a:t>Driving a Customer Centric Culture from the Outside In</a:t>
            </a:r>
          </a:p>
          <a:p>
            <a:pPr marL="0" indent="0">
              <a:buNone/>
            </a:pPr>
            <a:r>
              <a:rPr lang="en-CA" sz="2400" dirty="0">
                <a:solidFill>
                  <a:schemeClr val="bg1"/>
                </a:solidFill>
              </a:rPr>
              <a:t>Tanya Fowler, Head of CX </a:t>
            </a:r>
          </a:p>
          <a:p>
            <a:pPr marL="0" indent="0">
              <a:buNone/>
            </a:pPr>
            <a:r>
              <a:rPr lang="en-CA" sz="2400" dirty="0">
                <a:solidFill>
                  <a:schemeClr val="bg1"/>
                </a:solidFill>
              </a:rPr>
              <a:t>FCT</a:t>
            </a:r>
          </a:p>
        </p:txBody>
      </p:sp>
      <p:sp>
        <p:nvSpPr>
          <p:cNvPr id="6" name="Slide Number Placeholder 5">
            <a:extLst>
              <a:ext uri="{FF2B5EF4-FFF2-40B4-BE49-F238E27FC236}">
                <a16:creationId xmlns:a16="http://schemas.microsoft.com/office/drawing/2014/main" id="{846464F1-0780-CB4A-9925-018F35BD42E6}"/>
              </a:ext>
            </a:extLst>
          </p:cNvPr>
          <p:cNvSpPr>
            <a:spLocks noGrp="1"/>
          </p:cNvSpPr>
          <p:nvPr>
            <p:ph type="sldNum" sz="quarter" idx="4"/>
          </p:nvPr>
        </p:nvSpPr>
        <p:spPr>
          <a:xfrm>
            <a:off x="63500" y="6336762"/>
            <a:ext cx="563880" cy="365125"/>
          </a:xfrm>
          <a:ln>
            <a:noFill/>
          </a:ln>
        </p:spPr>
        <p:txBody>
          <a:bodyPr/>
          <a:lstStyle/>
          <a:p>
            <a:fld id="{EA9A3A2B-74C7-5944-9185-AFC509E91DC8}" type="slidenum">
              <a:rPr lang="en-CA" b="1" smtClean="0"/>
              <a:pPr/>
              <a:t>1</a:t>
            </a:fld>
            <a:endParaRPr lang="en-CA" b="1" dirty="0"/>
          </a:p>
        </p:txBody>
      </p:sp>
      <p:sp>
        <p:nvSpPr>
          <p:cNvPr id="15" name="Title 1">
            <a:extLst>
              <a:ext uri="{FF2B5EF4-FFF2-40B4-BE49-F238E27FC236}">
                <a16:creationId xmlns:a16="http://schemas.microsoft.com/office/drawing/2014/main" id="{27722CDA-E94B-4193-A5AC-95C64BD106F7}"/>
              </a:ext>
            </a:extLst>
          </p:cNvPr>
          <p:cNvSpPr txBox="1">
            <a:spLocks/>
          </p:cNvSpPr>
          <p:nvPr/>
        </p:nvSpPr>
        <p:spPr bwMode="gray">
          <a:xfrm>
            <a:off x="10201767" y="6361398"/>
            <a:ext cx="1806083" cy="315853"/>
          </a:xfrm>
          <a:prstGeom prst="rect">
            <a:avLst/>
          </a:prstGeom>
          <a:ln>
            <a:noFill/>
          </a:ln>
        </p:spPr>
        <p:txBody>
          <a:bodyPr vert="horz" lIns="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CA" sz="1800" b="1" spc="50" dirty="0">
                <a:solidFill>
                  <a:schemeClr val="bg1"/>
                </a:solidFill>
                <a:latin typeface="Franklin Gothic Medium Cond" panose="020B0606030402020204" pitchFamily="34" charset="0"/>
                <a:ea typeface="HGGothicE" panose="020B0909000000000000" pitchFamily="49" charset="-128"/>
              </a:rPr>
              <a:t>CRIC WEBINAR</a:t>
            </a:r>
          </a:p>
        </p:txBody>
      </p:sp>
      <p:pic>
        <p:nvPicPr>
          <p:cNvPr id="1026" name="Picture 2" descr="FCT">
            <a:extLst>
              <a:ext uri="{FF2B5EF4-FFF2-40B4-BE49-F238E27FC236}">
                <a16:creationId xmlns:a16="http://schemas.microsoft.com/office/drawing/2014/main" id="{AF6A80AB-1528-47A0-9E6B-F8827A444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40" y="5954927"/>
            <a:ext cx="1541096" cy="74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01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0701" y="1839808"/>
            <a:ext cx="10015185" cy="3387975"/>
          </a:xfrm>
          <a:prstGeom prst="rect">
            <a:avLst/>
          </a:prstGeom>
        </p:spPr>
      </p:pic>
      <p:sp>
        <p:nvSpPr>
          <p:cNvPr id="9" name="Title 8">
            <a:extLst>
              <a:ext uri="{FF2B5EF4-FFF2-40B4-BE49-F238E27FC236}">
                <a16:creationId xmlns:a16="http://schemas.microsoft.com/office/drawing/2014/main" id="{DC7B31E6-59DC-0E46-928E-EDBD17A722CD}"/>
              </a:ext>
            </a:extLst>
          </p:cNvPr>
          <p:cNvSpPr>
            <a:spLocks noGrp="1"/>
          </p:cNvSpPr>
          <p:nvPr>
            <p:ph type="title"/>
          </p:nvPr>
        </p:nvSpPr>
        <p:spPr bwMode="gray">
          <a:xfrm>
            <a:off x="477078" y="193477"/>
            <a:ext cx="10980894" cy="644208"/>
          </a:xfrm>
        </p:spPr>
        <p:txBody>
          <a:bodyPr>
            <a:noAutofit/>
          </a:bodyPr>
          <a:lstStyle/>
          <a:p>
            <a:r>
              <a:rPr lang="en-CA" sz="3200" dirty="0"/>
              <a:t>Driving a Customer Centric Culture from the Outside In</a:t>
            </a:r>
            <a:r>
              <a:rPr lang="en-CA" sz="3200" dirty="0">
                <a:solidFill>
                  <a:schemeClr val="bg1"/>
                </a:solidFill>
              </a:rPr>
              <a:t> </a:t>
            </a:r>
            <a:endParaRPr lang="en-CA" sz="3200" dirty="0"/>
          </a:p>
        </p:txBody>
      </p:sp>
      <p:sp>
        <p:nvSpPr>
          <p:cNvPr id="7" name="Content Placeholder 6">
            <a:extLst>
              <a:ext uri="{FF2B5EF4-FFF2-40B4-BE49-F238E27FC236}">
                <a16:creationId xmlns:a16="http://schemas.microsoft.com/office/drawing/2014/main" id="{E56E5817-9121-4949-8DE3-645E580C5E14}"/>
              </a:ext>
            </a:extLst>
          </p:cNvPr>
          <p:cNvSpPr>
            <a:spLocks noGrp="1"/>
          </p:cNvSpPr>
          <p:nvPr>
            <p:ph idx="1"/>
          </p:nvPr>
        </p:nvSpPr>
        <p:spPr>
          <a:xfrm>
            <a:off x="939864" y="1069495"/>
            <a:ext cx="10518108" cy="750535"/>
          </a:xfrm>
        </p:spPr>
        <p:txBody>
          <a:bodyPr/>
          <a:lstStyle/>
          <a:p>
            <a:r>
              <a:rPr lang="en-CA" dirty="0">
                <a:solidFill>
                  <a:schemeClr val="tx1"/>
                </a:solidFill>
                <a:latin typeface="+mj-lt"/>
              </a:rPr>
              <a:t>Why?   The evolution and continued growth of CX…</a:t>
            </a:r>
            <a:endParaRPr lang="en-CA" dirty="0">
              <a:latin typeface="+mj-lt"/>
            </a:endParaRPr>
          </a:p>
        </p:txBody>
      </p:sp>
      <p:sp>
        <p:nvSpPr>
          <p:cNvPr id="4" name="Rectangle 3"/>
          <p:cNvSpPr/>
          <p:nvPr/>
        </p:nvSpPr>
        <p:spPr>
          <a:xfrm>
            <a:off x="2359129" y="5135380"/>
            <a:ext cx="7398327" cy="954107"/>
          </a:xfrm>
          <a:prstGeom prst="rect">
            <a:avLst/>
          </a:prstGeom>
        </p:spPr>
        <p:txBody>
          <a:bodyPr wrap="square">
            <a:spAutoFit/>
          </a:bodyPr>
          <a:lstStyle/>
          <a:p>
            <a:pPr algn="ctr"/>
            <a:r>
              <a:rPr lang="en-US" dirty="0">
                <a:solidFill>
                  <a:schemeClr val="accent2"/>
                </a:solidFill>
                <a:latin typeface="Arial" panose="020B0604020202020204" pitchFamily="34" charset="0"/>
                <a:ea typeface="Calibri" panose="020F0502020204030204" pitchFamily="34" charset="0"/>
                <a:cs typeface="Arial" panose="020B0604020202020204" pitchFamily="34" charset="0"/>
              </a:rPr>
              <a:t>“The last best experience that anyone has anywhere, becomes the minimum expectation for the experience they want everywhere.”</a:t>
            </a:r>
          </a:p>
          <a:p>
            <a:pPr algn="ctr"/>
            <a:r>
              <a:rPr lang="en-US" sz="1000" spc="169" dirty="0">
                <a:solidFill>
                  <a:schemeClr val="accent2"/>
                </a:solidFill>
                <a:latin typeface="Arial" panose="020B0604020202020204" pitchFamily="34" charset="0"/>
                <a:ea typeface="Calibri" panose="020F0502020204030204" pitchFamily="34" charset="0"/>
                <a:cs typeface="Arial" panose="020B0604020202020204" pitchFamily="34" charset="0"/>
              </a:rPr>
              <a:t>–</a:t>
            </a:r>
          </a:p>
          <a:p>
            <a:pPr algn="ctr"/>
            <a:r>
              <a:rPr lang="en-US" sz="1000" dirty="0">
                <a:solidFill>
                  <a:schemeClr val="accent2"/>
                </a:solidFill>
                <a:latin typeface="Arial" panose="020B0604020202020204" pitchFamily="34" charset="0"/>
                <a:ea typeface="Calibri" panose="020F0502020204030204" pitchFamily="34" charset="0"/>
                <a:cs typeface="Arial" panose="020B0604020202020204" pitchFamily="34" charset="0"/>
              </a:rPr>
              <a:t>Bridget van </a:t>
            </a:r>
            <a:r>
              <a:rPr lang="en-US" sz="1000" dirty="0" err="1">
                <a:solidFill>
                  <a:schemeClr val="accent2"/>
                </a:solidFill>
                <a:latin typeface="Arial" panose="020B0604020202020204" pitchFamily="34" charset="0"/>
                <a:ea typeface="Calibri" panose="020F0502020204030204" pitchFamily="34" charset="0"/>
                <a:cs typeface="Arial" panose="020B0604020202020204" pitchFamily="34" charset="0"/>
              </a:rPr>
              <a:t>Kranlingen</a:t>
            </a:r>
            <a:r>
              <a:rPr lang="en-US" sz="1000" dirty="0">
                <a:solidFill>
                  <a:schemeClr val="accent2"/>
                </a:solidFill>
                <a:latin typeface="Arial" panose="020B0604020202020204" pitchFamily="34" charset="0"/>
                <a:ea typeface="Calibri" panose="020F0502020204030204" pitchFamily="34" charset="0"/>
                <a:cs typeface="Arial" panose="020B0604020202020204" pitchFamily="34" charset="0"/>
              </a:rPr>
              <a:t>, IBM</a:t>
            </a:r>
          </a:p>
        </p:txBody>
      </p:sp>
    </p:spTree>
    <p:extLst>
      <p:ext uri="{BB962C8B-B14F-4D97-AF65-F5344CB8AC3E}">
        <p14:creationId xmlns:p14="http://schemas.microsoft.com/office/powerpoint/2010/main" val="12393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56E5817-9121-4949-8DE3-645E580C5E14}"/>
              </a:ext>
            </a:extLst>
          </p:cNvPr>
          <p:cNvSpPr>
            <a:spLocks noGrp="1"/>
          </p:cNvSpPr>
          <p:nvPr>
            <p:ph idx="1"/>
          </p:nvPr>
        </p:nvSpPr>
        <p:spPr>
          <a:xfrm>
            <a:off x="867070" y="1096147"/>
            <a:ext cx="10518108" cy="750535"/>
          </a:xfrm>
        </p:spPr>
        <p:txBody>
          <a:bodyPr/>
          <a:lstStyle/>
          <a:p>
            <a:r>
              <a:rPr lang="en-CA" dirty="0">
                <a:solidFill>
                  <a:schemeClr val="tx1"/>
                </a:solidFill>
                <a:latin typeface="+mj-lt"/>
              </a:rPr>
              <a:t>What?  Take the Journey - </a:t>
            </a:r>
            <a:r>
              <a:rPr lang="en-CA" u="sng" dirty="0">
                <a:solidFill>
                  <a:schemeClr val="tx1"/>
                </a:solidFill>
                <a:latin typeface="+mj-lt"/>
              </a:rPr>
              <a:t>together</a:t>
            </a:r>
            <a:endParaRPr lang="en-CA" u="sng" dirty="0">
              <a:latin typeface="+mj-lt"/>
            </a:endParaRPr>
          </a:p>
        </p:txBody>
      </p:sp>
      <p:grpSp>
        <p:nvGrpSpPr>
          <p:cNvPr id="4" name="Group 3">
            <a:extLst>
              <a:ext uri="{FF2B5EF4-FFF2-40B4-BE49-F238E27FC236}">
                <a16:creationId xmlns:a16="http://schemas.microsoft.com/office/drawing/2014/main" id="{481FECBD-1456-45CC-A413-D8B998223E8B}"/>
              </a:ext>
            </a:extLst>
          </p:cNvPr>
          <p:cNvGrpSpPr/>
          <p:nvPr/>
        </p:nvGrpSpPr>
        <p:grpSpPr>
          <a:xfrm>
            <a:off x="867949" y="1652315"/>
            <a:ext cx="10980893" cy="4281216"/>
            <a:chOff x="4268906" y="628129"/>
            <a:chExt cx="7888857" cy="5478569"/>
          </a:xfrm>
        </p:grpSpPr>
        <p:grpSp>
          <p:nvGrpSpPr>
            <p:cNvPr id="5" name="Group 4">
              <a:extLst>
                <a:ext uri="{FF2B5EF4-FFF2-40B4-BE49-F238E27FC236}">
                  <a16:creationId xmlns:a16="http://schemas.microsoft.com/office/drawing/2014/main" id="{0C7E769E-3A31-493D-93CA-1E7AC54FBCC9}"/>
                </a:ext>
              </a:extLst>
            </p:cNvPr>
            <p:cNvGrpSpPr/>
            <p:nvPr/>
          </p:nvGrpSpPr>
          <p:grpSpPr>
            <a:xfrm>
              <a:off x="6703219" y="922685"/>
              <a:ext cx="2662561" cy="4905981"/>
              <a:chOff x="2791388" y="1103798"/>
              <a:chExt cx="2345964" cy="4905981"/>
            </a:xfrm>
          </p:grpSpPr>
          <p:sp>
            <p:nvSpPr>
              <p:cNvPr id="34" name="Freeform: Shape 2">
                <a:extLst>
                  <a:ext uri="{FF2B5EF4-FFF2-40B4-BE49-F238E27FC236}">
                    <a16:creationId xmlns:a16="http://schemas.microsoft.com/office/drawing/2014/main" id="{162A8727-04B5-4BAF-8A33-E61A8A5E48D8}"/>
                  </a:ext>
                </a:extLst>
              </p:cNvPr>
              <p:cNvSpPr/>
              <p:nvPr/>
            </p:nvSpPr>
            <p:spPr bwMode="auto">
              <a:xfrm>
                <a:off x="3004068" y="1118542"/>
                <a:ext cx="1777219" cy="4891237"/>
              </a:xfrm>
              <a:custGeom>
                <a:avLst/>
                <a:gdLst>
                  <a:gd name="connsiteX0" fmla="*/ 0 w 2660073"/>
                  <a:gd name="connsiteY0" fmla="*/ 0 h 6785264"/>
                  <a:gd name="connsiteX1" fmla="*/ 2618509 w 2660073"/>
                  <a:gd name="connsiteY1" fmla="*/ 0 h 6785264"/>
                  <a:gd name="connsiteX2" fmla="*/ 2618509 w 2660073"/>
                  <a:gd name="connsiteY2" fmla="*/ 1454727 h 6785264"/>
                  <a:gd name="connsiteX3" fmla="*/ 103909 w 2660073"/>
                  <a:gd name="connsiteY3" fmla="*/ 1454727 h 6785264"/>
                  <a:gd name="connsiteX4" fmla="*/ 103909 w 2660073"/>
                  <a:gd name="connsiteY4" fmla="*/ 2951018 h 6785264"/>
                  <a:gd name="connsiteX5" fmla="*/ 2660073 w 2660073"/>
                  <a:gd name="connsiteY5" fmla="*/ 2951018 h 6785264"/>
                  <a:gd name="connsiteX6" fmla="*/ 2660073 w 2660073"/>
                  <a:gd name="connsiteY6" fmla="*/ 4270664 h 6785264"/>
                  <a:gd name="connsiteX7" fmla="*/ 124691 w 2660073"/>
                  <a:gd name="connsiteY7" fmla="*/ 4270664 h 6785264"/>
                  <a:gd name="connsiteX8" fmla="*/ 124691 w 2660073"/>
                  <a:gd name="connsiteY8" fmla="*/ 5631873 h 6785264"/>
                  <a:gd name="connsiteX9" fmla="*/ 2639291 w 2660073"/>
                  <a:gd name="connsiteY9" fmla="*/ 5631873 h 6785264"/>
                  <a:gd name="connsiteX10" fmla="*/ 2639291 w 2660073"/>
                  <a:gd name="connsiteY10" fmla="*/ 6785264 h 6785264"/>
                  <a:gd name="connsiteX11" fmla="*/ 207819 w 2660073"/>
                  <a:gd name="connsiteY11" fmla="*/ 6785264 h 6785264"/>
                  <a:gd name="connsiteX0" fmla="*/ 0 w 2939361"/>
                  <a:gd name="connsiteY0" fmla="*/ 0 h 6785264"/>
                  <a:gd name="connsiteX1" fmla="*/ 2618509 w 2939361"/>
                  <a:gd name="connsiteY1" fmla="*/ 0 h 6785264"/>
                  <a:gd name="connsiteX2" fmla="*/ 2618509 w 2939361"/>
                  <a:gd name="connsiteY2" fmla="*/ 1454727 h 6785264"/>
                  <a:gd name="connsiteX3" fmla="*/ 103909 w 2939361"/>
                  <a:gd name="connsiteY3" fmla="*/ 1454727 h 6785264"/>
                  <a:gd name="connsiteX4" fmla="*/ 103909 w 2939361"/>
                  <a:gd name="connsiteY4" fmla="*/ 2951018 h 6785264"/>
                  <a:gd name="connsiteX5" fmla="*/ 2660073 w 2939361"/>
                  <a:gd name="connsiteY5" fmla="*/ 2951018 h 6785264"/>
                  <a:gd name="connsiteX6" fmla="*/ 2660073 w 2939361"/>
                  <a:gd name="connsiteY6" fmla="*/ 4270664 h 6785264"/>
                  <a:gd name="connsiteX7" fmla="*/ 124691 w 2939361"/>
                  <a:gd name="connsiteY7" fmla="*/ 4270664 h 6785264"/>
                  <a:gd name="connsiteX8" fmla="*/ 124691 w 2939361"/>
                  <a:gd name="connsiteY8" fmla="*/ 5631873 h 6785264"/>
                  <a:gd name="connsiteX9" fmla="*/ 2639291 w 2939361"/>
                  <a:gd name="connsiteY9" fmla="*/ 5631873 h 6785264"/>
                  <a:gd name="connsiteX10" fmla="*/ 2639291 w 2939361"/>
                  <a:gd name="connsiteY10" fmla="*/ 6785264 h 6785264"/>
                  <a:gd name="connsiteX11" fmla="*/ 207819 w 2939361"/>
                  <a:gd name="connsiteY11" fmla="*/ 6785264 h 6785264"/>
                  <a:gd name="connsiteX0" fmla="*/ 0 w 2978295"/>
                  <a:gd name="connsiteY0" fmla="*/ 0 h 6785264"/>
                  <a:gd name="connsiteX1" fmla="*/ 2618509 w 2978295"/>
                  <a:gd name="connsiteY1" fmla="*/ 0 h 6785264"/>
                  <a:gd name="connsiteX2" fmla="*/ 2618509 w 2978295"/>
                  <a:gd name="connsiteY2" fmla="*/ 1454727 h 6785264"/>
                  <a:gd name="connsiteX3" fmla="*/ 103909 w 2978295"/>
                  <a:gd name="connsiteY3" fmla="*/ 1454727 h 6785264"/>
                  <a:gd name="connsiteX4" fmla="*/ 103909 w 2978295"/>
                  <a:gd name="connsiteY4" fmla="*/ 2951018 h 6785264"/>
                  <a:gd name="connsiteX5" fmla="*/ 2660073 w 2978295"/>
                  <a:gd name="connsiteY5" fmla="*/ 2951018 h 6785264"/>
                  <a:gd name="connsiteX6" fmla="*/ 2660073 w 2978295"/>
                  <a:gd name="connsiteY6" fmla="*/ 4270664 h 6785264"/>
                  <a:gd name="connsiteX7" fmla="*/ 124691 w 2978295"/>
                  <a:gd name="connsiteY7" fmla="*/ 4270664 h 6785264"/>
                  <a:gd name="connsiteX8" fmla="*/ 124691 w 2978295"/>
                  <a:gd name="connsiteY8" fmla="*/ 5631873 h 6785264"/>
                  <a:gd name="connsiteX9" fmla="*/ 2639291 w 2978295"/>
                  <a:gd name="connsiteY9" fmla="*/ 5631873 h 6785264"/>
                  <a:gd name="connsiteX10" fmla="*/ 2639291 w 2978295"/>
                  <a:gd name="connsiteY10" fmla="*/ 6785264 h 6785264"/>
                  <a:gd name="connsiteX11" fmla="*/ 207819 w 2978295"/>
                  <a:gd name="connsiteY11" fmla="*/ 6785264 h 6785264"/>
                  <a:gd name="connsiteX0" fmla="*/ 0 w 2978295"/>
                  <a:gd name="connsiteY0" fmla="*/ 0 h 6785264"/>
                  <a:gd name="connsiteX1" fmla="*/ 2618509 w 2978295"/>
                  <a:gd name="connsiteY1" fmla="*/ 0 h 6785264"/>
                  <a:gd name="connsiteX2" fmla="*/ 2618509 w 2978295"/>
                  <a:gd name="connsiteY2" fmla="*/ 1454727 h 6785264"/>
                  <a:gd name="connsiteX3" fmla="*/ 103909 w 2978295"/>
                  <a:gd name="connsiteY3" fmla="*/ 1454727 h 6785264"/>
                  <a:gd name="connsiteX4" fmla="*/ 103909 w 2978295"/>
                  <a:gd name="connsiteY4" fmla="*/ 2951018 h 6785264"/>
                  <a:gd name="connsiteX5" fmla="*/ 2660073 w 2978295"/>
                  <a:gd name="connsiteY5" fmla="*/ 2951018 h 6785264"/>
                  <a:gd name="connsiteX6" fmla="*/ 2660073 w 2978295"/>
                  <a:gd name="connsiteY6" fmla="*/ 4270664 h 6785264"/>
                  <a:gd name="connsiteX7" fmla="*/ 124691 w 2978295"/>
                  <a:gd name="connsiteY7" fmla="*/ 4270664 h 6785264"/>
                  <a:gd name="connsiteX8" fmla="*/ 124691 w 2978295"/>
                  <a:gd name="connsiteY8" fmla="*/ 5631873 h 6785264"/>
                  <a:gd name="connsiteX9" fmla="*/ 2639291 w 2978295"/>
                  <a:gd name="connsiteY9" fmla="*/ 5631873 h 6785264"/>
                  <a:gd name="connsiteX10" fmla="*/ 2639291 w 2978295"/>
                  <a:gd name="connsiteY10" fmla="*/ 6785264 h 6785264"/>
                  <a:gd name="connsiteX11" fmla="*/ 207819 w 2978295"/>
                  <a:gd name="connsiteY11" fmla="*/ 6785264 h 6785264"/>
                  <a:gd name="connsiteX0" fmla="*/ 0 w 2978295"/>
                  <a:gd name="connsiteY0" fmla="*/ 107757 h 6893021"/>
                  <a:gd name="connsiteX1" fmla="*/ 2618509 w 2978295"/>
                  <a:gd name="connsiteY1" fmla="*/ 107757 h 6893021"/>
                  <a:gd name="connsiteX2" fmla="*/ 2618509 w 2978295"/>
                  <a:gd name="connsiteY2" fmla="*/ 1562484 h 6893021"/>
                  <a:gd name="connsiteX3" fmla="*/ 103909 w 2978295"/>
                  <a:gd name="connsiteY3" fmla="*/ 1562484 h 6893021"/>
                  <a:gd name="connsiteX4" fmla="*/ 103909 w 2978295"/>
                  <a:gd name="connsiteY4" fmla="*/ 3058775 h 6893021"/>
                  <a:gd name="connsiteX5" fmla="*/ 2660073 w 2978295"/>
                  <a:gd name="connsiteY5" fmla="*/ 3058775 h 6893021"/>
                  <a:gd name="connsiteX6" fmla="*/ 2660073 w 2978295"/>
                  <a:gd name="connsiteY6" fmla="*/ 4378421 h 6893021"/>
                  <a:gd name="connsiteX7" fmla="*/ 124691 w 2978295"/>
                  <a:gd name="connsiteY7" fmla="*/ 4378421 h 6893021"/>
                  <a:gd name="connsiteX8" fmla="*/ 124691 w 2978295"/>
                  <a:gd name="connsiteY8" fmla="*/ 5739630 h 6893021"/>
                  <a:gd name="connsiteX9" fmla="*/ 2639291 w 2978295"/>
                  <a:gd name="connsiteY9" fmla="*/ 5739630 h 6893021"/>
                  <a:gd name="connsiteX10" fmla="*/ 2639291 w 2978295"/>
                  <a:gd name="connsiteY10" fmla="*/ 6893021 h 6893021"/>
                  <a:gd name="connsiteX11" fmla="*/ 207819 w 2978295"/>
                  <a:gd name="connsiteY11" fmla="*/ 6893021 h 6893021"/>
                  <a:gd name="connsiteX0" fmla="*/ 0 w 2978295"/>
                  <a:gd name="connsiteY0" fmla="*/ 107757 h 6893021"/>
                  <a:gd name="connsiteX1" fmla="*/ 2618509 w 2978295"/>
                  <a:gd name="connsiteY1" fmla="*/ 107757 h 6893021"/>
                  <a:gd name="connsiteX2" fmla="*/ 2618509 w 2978295"/>
                  <a:gd name="connsiteY2" fmla="*/ 1562484 h 6893021"/>
                  <a:gd name="connsiteX3" fmla="*/ 103909 w 2978295"/>
                  <a:gd name="connsiteY3" fmla="*/ 1562484 h 6893021"/>
                  <a:gd name="connsiteX4" fmla="*/ 103909 w 2978295"/>
                  <a:gd name="connsiteY4" fmla="*/ 3058775 h 6893021"/>
                  <a:gd name="connsiteX5" fmla="*/ 2660073 w 2978295"/>
                  <a:gd name="connsiteY5" fmla="*/ 3058775 h 6893021"/>
                  <a:gd name="connsiteX6" fmla="*/ 2660073 w 2978295"/>
                  <a:gd name="connsiteY6" fmla="*/ 4378421 h 6893021"/>
                  <a:gd name="connsiteX7" fmla="*/ 124691 w 2978295"/>
                  <a:gd name="connsiteY7" fmla="*/ 4378421 h 6893021"/>
                  <a:gd name="connsiteX8" fmla="*/ 124691 w 2978295"/>
                  <a:gd name="connsiteY8" fmla="*/ 5739630 h 6893021"/>
                  <a:gd name="connsiteX9" fmla="*/ 2639291 w 2978295"/>
                  <a:gd name="connsiteY9" fmla="*/ 5739630 h 6893021"/>
                  <a:gd name="connsiteX10" fmla="*/ 2639291 w 2978295"/>
                  <a:gd name="connsiteY10" fmla="*/ 6893021 h 6893021"/>
                  <a:gd name="connsiteX11" fmla="*/ 207819 w 2978295"/>
                  <a:gd name="connsiteY11" fmla="*/ 6893021 h 6893021"/>
                  <a:gd name="connsiteX0" fmla="*/ 0 w 2978295"/>
                  <a:gd name="connsiteY0" fmla="*/ 107757 h 6893021"/>
                  <a:gd name="connsiteX1" fmla="*/ 2618509 w 2978295"/>
                  <a:gd name="connsiteY1" fmla="*/ 107757 h 6893021"/>
                  <a:gd name="connsiteX2" fmla="*/ 2618509 w 2978295"/>
                  <a:gd name="connsiteY2" fmla="*/ 1562484 h 6893021"/>
                  <a:gd name="connsiteX3" fmla="*/ 103909 w 2978295"/>
                  <a:gd name="connsiteY3" fmla="*/ 1562484 h 6893021"/>
                  <a:gd name="connsiteX4" fmla="*/ 103909 w 2978295"/>
                  <a:gd name="connsiteY4" fmla="*/ 3058775 h 6893021"/>
                  <a:gd name="connsiteX5" fmla="*/ 2660073 w 2978295"/>
                  <a:gd name="connsiteY5" fmla="*/ 3058775 h 6893021"/>
                  <a:gd name="connsiteX6" fmla="*/ 2660073 w 2978295"/>
                  <a:gd name="connsiteY6" fmla="*/ 4378421 h 6893021"/>
                  <a:gd name="connsiteX7" fmla="*/ 124691 w 2978295"/>
                  <a:gd name="connsiteY7" fmla="*/ 4378421 h 6893021"/>
                  <a:gd name="connsiteX8" fmla="*/ 124691 w 2978295"/>
                  <a:gd name="connsiteY8" fmla="*/ 5739630 h 6893021"/>
                  <a:gd name="connsiteX9" fmla="*/ 2639291 w 2978295"/>
                  <a:gd name="connsiteY9" fmla="*/ 5739630 h 6893021"/>
                  <a:gd name="connsiteX10" fmla="*/ 2639291 w 2978295"/>
                  <a:gd name="connsiteY10" fmla="*/ 6893021 h 6893021"/>
                  <a:gd name="connsiteX11" fmla="*/ 207819 w 2978295"/>
                  <a:gd name="connsiteY11" fmla="*/ 6893021 h 6893021"/>
                  <a:gd name="connsiteX0" fmla="*/ 0 w 2978295"/>
                  <a:gd name="connsiteY0" fmla="*/ 107757 h 6893021"/>
                  <a:gd name="connsiteX1" fmla="*/ 2618509 w 2978295"/>
                  <a:gd name="connsiteY1" fmla="*/ 107757 h 6893021"/>
                  <a:gd name="connsiteX2" fmla="*/ 2618509 w 2978295"/>
                  <a:gd name="connsiteY2" fmla="*/ 1562484 h 6893021"/>
                  <a:gd name="connsiteX3" fmla="*/ 103909 w 2978295"/>
                  <a:gd name="connsiteY3" fmla="*/ 1562484 h 6893021"/>
                  <a:gd name="connsiteX4" fmla="*/ 103909 w 2978295"/>
                  <a:gd name="connsiteY4" fmla="*/ 3058775 h 6893021"/>
                  <a:gd name="connsiteX5" fmla="*/ 2660073 w 2978295"/>
                  <a:gd name="connsiteY5" fmla="*/ 3058775 h 6893021"/>
                  <a:gd name="connsiteX6" fmla="*/ 2660073 w 2978295"/>
                  <a:gd name="connsiteY6" fmla="*/ 4378421 h 6893021"/>
                  <a:gd name="connsiteX7" fmla="*/ 124691 w 2978295"/>
                  <a:gd name="connsiteY7" fmla="*/ 4378421 h 6893021"/>
                  <a:gd name="connsiteX8" fmla="*/ 124691 w 2978295"/>
                  <a:gd name="connsiteY8" fmla="*/ 5739630 h 6893021"/>
                  <a:gd name="connsiteX9" fmla="*/ 2639291 w 2978295"/>
                  <a:gd name="connsiteY9" fmla="*/ 5739630 h 6893021"/>
                  <a:gd name="connsiteX10" fmla="*/ 2639291 w 2978295"/>
                  <a:gd name="connsiteY10" fmla="*/ 6893021 h 6893021"/>
                  <a:gd name="connsiteX11" fmla="*/ 207819 w 2978295"/>
                  <a:gd name="connsiteY11" fmla="*/ 6893021 h 6893021"/>
                  <a:gd name="connsiteX0" fmla="*/ 0 w 2978295"/>
                  <a:gd name="connsiteY0" fmla="*/ 107757 h 6893021"/>
                  <a:gd name="connsiteX1" fmla="*/ 2618509 w 2978295"/>
                  <a:gd name="connsiteY1" fmla="*/ 107757 h 6893021"/>
                  <a:gd name="connsiteX2" fmla="*/ 2618509 w 2978295"/>
                  <a:gd name="connsiteY2" fmla="*/ 1562484 h 6893021"/>
                  <a:gd name="connsiteX3" fmla="*/ 103909 w 2978295"/>
                  <a:gd name="connsiteY3" fmla="*/ 1562484 h 6893021"/>
                  <a:gd name="connsiteX4" fmla="*/ 103909 w 2978295"/>
                  <a:gd name="connsiteY4" fmla="*/ 3058775 h 6893021"/>
                  <a:gd name="connsiteX5" fmla="*/ 2660073 w 2978295"/>
                  <a:gd name="connsiteY5" fmla="*/ 3058775 h 6893021"/>
                  <a:gd name="connsiteX6" fmla="*/ 2660073 w 2978295"/>
                  <a:gd name="connsiteY6" fmla="*/ 4378421 h 6893021"/>
                  <a:gd name="connsiteX7" fmla="*/ 124691 w 2978295"/>
                  <a:gd name="connsiteY7" fmla="*/ 4378421 h 6893021"/>
                  <a:gd name="connsiteX8" fmla="*/ 124691 w 2978295"/>
                  <a:gd name="connsiteY8" fmla="*/ 5739630 h 6893021"/>
                  <a:gd name="connsiteX9" fmla="*/ 2639291 w 2978295"/>
                  <a:gd name="connsiteY9" fmla="*/ 5739630 h 6893021"/>
                  <a:gd name="connsiteX10" fmla="*/ 2639291 w 2978295"/>
                  <a:gd name="connsiteY10" fmla="*/ 6893021 h 6893021"/>
                  <a:gd name="connsiteX11" fmla="*/ 207819 w 2978295"/>
                  <a:gd name="connsiteY11" fmla="*/ 6893021 h 6893021"/>
                  <a:gd name="connsiteX0" fmla="*/ 0 w 2978295"/>
                  <a:gd name="connsiteY0" fmla="*/ 107757 h 6893021"/>
                  <a:gd name="connsiteX1" fmla="*/ 2618509 w 2978295"/>
                  <a:gd name="connsiteY1" fmla="*/ 107757 h 6893021"/>
                  <a:gd name="connsiteX2" fmla="*/ 2618509 w 2978295"/>
                  <a:gd name="connsiteY2" fmla="*/ 1562484 h 6893021"/>
                  <a:gd name="connsiteX3" fmla="*/ 103909 w 2978295"/>
                  <a:gd name="connsiteY3" fmla="*/ 1562484 h 6893021"/>
                  <a:gd name="connsiteX4" fmla="*/ 103909 w 2978295"/>
                  <a:gd name="connsiteY4" fmla="*/ 3058775 h 6893021"/>
                  <a:gd name="connsiteX5" fmla="*/ 2660073 w 2978295"/>
                  <a:gd name="connsiteY5" fmla="*/ 3058775 h 6893021"/>
                  <a:gd name="connsiteX6" fmla="*/ 2660073 w 2978295"/>
                  <a:gd name="connsiteY6" fmla="*/ 4378421 h 6893021"/>
                  <a:gd name="connsiteX7" fmla="*/ 124691 w 2978295"/>
                  <a:gd name="connsiteY7" fmla="*/ 4378421 h 6893021"/>
                  <a:gd name="connsiteX8" fmla="*/ 124691 w 2978295"/>
                  <a:gd name="connsiteY8" fmla="*/ 5739630 h 6893021"/>
                  <a:gd name="connsiteX9" fmla="*/ 2639291 w 2978295"/>
                  <a:gd name="connsiteY9" fmla="*/ 5739630 h 6893021"/>
                  <a:gd name="connsiteX10" fmla="*/ 2639291 w 2978295"/>
                  <a:gd name="connsiteY10" fmla="*/ 6893021 h 6893021"/>
                  <a:gd name="connsiteX11" fmla="*/ 207819 w 2978295"/>
                  <a:gd name="connsiteY11" fmla="*/ 6893021 h 6893021"/>
                  <a:gd name="connsiteX0" fmla="*/ 0 w 2978295"/>
                  <a:gd name="connsiteY0" fmla="*/ 107757 h 6893021"/>
                  <a:gd name="connsiteX1" fmla="*/ 2618509 w 2978295"/>
                  <a:gd name="connsiteY1" fmla="*/ 107757 h 6893021"/>
                  <a:gd name="connsiteX2" fmla="*/ 2618509 w 2978295"/>
                  <a:gd name="connsiteY2" fmla="*/ 1562484 h 6893021"/>
                  <a:gd name="connsiteX3" fmla="*/ 103909 w 2978295"/>
                  <a:gd name="connsiteY3" fmla="*/ 1562484 h 6893021"/>
                  <a:gd name="connsiteX4" fmla="*/ 103909 w 2978295"/>
                  <a:gd name="connsiteY4" fmla="*/ 3058775 h 6893021"/>
                  <a:gd name="connsiteX5" fmla="*/ 2660073 w 2978295"/>
                  <a:gd name="connsiteY5" fmla="*/ 3058775 h 6893021"/>
                  <a:gd name="connsiteX6" fmla="*/ 2660073 w 2978295"/>
                  <a:gd name="connsiteY6" fmla="*/ 4378421 h 6893021"/>
                  <a:gd name="connsiteX7" fmla="*/ 124691 w 2978295"/>
                  <a:gd name="connsiteY7" fmla="*/ 4378421 h 6893021"/>
                  <a:gd name="connsiteX8" fmla="*/ 124691 w 2978295"/>
                  <a:gd name="connsiteY8" fmla="*/ 5739630 h 6893021"/>
                  <a:gd name="connsiteX9" fmla="*/ 2639291 w 2978295"/>
                  <a:gd name="connsiteY9" fmla="*/ 5739630 h 6893021"/>
                  <a:gd name="connsiteX10" fmla="*/ 2639291 w 2978295"/>
                  <a:gd name="connsiteY10" fmla="*/ 6893021 h 6893021"/>
                  <a:gd name="connsiteX11" fmla="*/ 207819 w 2978295"/>
                  <a:gd name="connsiteY11" fmla="*/ 6893021 h 6893021"/>
                  <a:gd name="connsiteX0" fmla="*/ 0 w 2978295"/>
                  <a:gd name="connsiteY0" fmla="*/ 107757 h 6893021"/>
                  <a:gd name="connsiteX1" fmla="*/ 2618509 w 2978295"/>
                  <a:gd name="connsiteY1" fmla="*/ 107757 h 6893021"/>
                  <a:gd name="connsiteX2" fmla="*/ 2618509 w 2978295"/>
                  <a:gd name="connsiteY2" fmla="*/ 1562484 h 6893021"/>
                  <a:gd name="connsiteX3" fmla="*/ 103909 w 2978295"/>
                  <a:gd name="connsiteY3" fmla="*/ 1562484 h 6893021"/>
                  <a:gd name="connsiteX4" fmla="*/ 103909 w 2978295"/>
                  <a:gd name="connsiteY4" fmla="*/ 3058775 h 6893021"/>
                  <a:gd name="connsiteX5" fmla="*/ 2660073 w 2978295"/>
                  <a:gd name="connsiteY5" fmla="*/ 3058775 h 6893021"/>
                  <a:gd name="connsiteX6" fmla="*/ 2660073 w 2978295"/>
                  <a:gd name="connsiteY6" fmla="*/ 4378421 h 6893021"/>
                  <a:gd name="connsiteX7" fmla="*/ 124691 w 2978295"/>
                  <a:gd name="connsiteY7" fmla="*/ 4378421 h 6893021"/>
                  <a:gd name="connsiteX8" fmla="*/ 124691 w 2978295"/>
                  <a:gd name="connsiteY8" fmla="*/ 5739630 h 6893021"/>
                  <a:gd name="connsiteX9" fmla="*/ 2639291 w 2978295"/>
                  <a:gd name="connsiteY9" fmla="*/ 5739630 h 6893021"/>
                  <a:gd name="connsiteX10" fmla="*/ 2639291 w 2978295"/>
                  <a:gd name="connsiteY10" fmla="*/ 6893021 h 6893021"/>
                  <a:gd name="connsiteX11" fmla="*/ 207819 w 2978295"/>
                  <a:gd name="connsiteY11" fmla="*/ 6893021 h 6893021"/>
                  <a:gd name="connsiteX0" fmla="*/ 502227 w 3480522"/>
                  <a:gd name="connsiteY0" fmla="*/ 107757 h 6893021"/>
                  <a:gd name="connsiteX1" fmla="*/ 3120736 w 3480522"/>
                  <a:gd name="connsiteY1" fmla="*/ 107757 h 6893021"/>
                  <a:gd name="connsiteX2" fmla="*/ 3120736 w 3480522"/>
                  <a:gd name="connsiteY2" fmla="*/ 1562484 h 6893021"/>
                  <a:gd name="connsiteX3" fmla="*/ 606136 w 3480522"/>
                  <a:gd name="connsiteY3" fmla="*/ 1562484 h 6893021"/>
                  <a:gd name="connsiteX4" fmla="*/ 0 w 3480522"/>
                  <a:gd name="connsiteY4" fmla="*/ 2331413 h 6893021"/>
                  <a:gd name="connsiteX5" fmla="*/ 606136 w 3480522"/>
                  <a:gd name="connsiteY5" fmla="*/ 3058775 h 6893021"/>
                  <a:gd name="connsiteX6" fmla="*/ 3162300 w 3480522"/>
                  <a:gd name="connsiteY6" fmla="*/ 3058775 h 6893021"/>
                  <a:gd name="connsiteX7" fmla="*/ 3162300 w 3480522"/>
                  <a:gd name="connsiteY7" fmla="*/ 4378421 h 6893021"/>
                  <a:gd name="connsiteX8" fmla="*/ 626918 w 3480522"/>
                  <a:gd name="connsiteY8" fmla="*/ 4378421 h 6893021"/>
                  <a:gd name="connsiteX9" fmla="*/ 626918 w 3480522"/>
                  <a:gd name="connsiteY9" fmla="*/ 5739630 h 6893021"/>
                  <a:gd name="connsiteX10" fmla="*/ 3141518 w 3480522"/>
                  <a:gd name="connsiteY10" fmla="*/ 5739630 h 6893021"/>
                  <a:gd name="connsiteX11" fmla="*/ 3141518 w 3480522"/>
                  <a:gd name="connsiteY11" fmla="*/ 6893021 h 6893021"/>
                  <a:gd name="connsiteX12" fmla="*/ 710046 w 3480522"/>
                  <a:gd name="connsiteY12" fmla="*/ 6893021 h 6893021"/>
                  <a:gd name="connsiteX0" fmla="*/ 502227 w 3480522"/>
                  <a:gd name="connsiteY0" fmla="*/ 107757 h 6893021"/>
                  <a:gd name="connsiteX1" fmla="*/ 3120736 w 3480522"/>
                  <a:gd name="connsiteY1" fmla="*/ 107757 h 6893021"/>
                  <a:gd name="connsiteX2" fmla="*/ 3120736 w 3480522"/>
                  <a:gd name="connsiteY2" fmla="*/ 1562484 h 6893021"/>
                  <a:gd name="connsiteX3" fmla="*/ 606136 w 3480522"/>
                  <a:gd name="connsiteY3" fmla="*/ 1562484 h 6893021"/>
                  <a:gd name="connsiteX4" fmla="*/ 0 w 3480522"/>
                  <a:gd name="connsiteY4" fmla="*/ 2331413 h 6893021"/>
                  <a:gd name="connsiteX5" fmla="*/ 606136 w 3480522"/>
                  <a:gd name="connsiteY5" fmla="*/ 3058775 h 6893021"/>
                  <a:gd name="connsiteX6" fmla="*/ 3162300 w 3480522"/>
                  <a:gd name="connsiteY6" fmla="*/ 3058775 h 6893021"/>
                  <a:gd name="connsiteX7" fmla="*/ 3162300 w 3480522"/>
                  <a:gd name="connsiteY7" fmla="*/ 4378421 h 6893021"/>
                  <a:gd name="connsiteX8" fmla="*/ 626918 w 3480522"/>
                  <a:gd name="connsiteY8" fmla="*/ 4378421 h 6893021"/>
                  <a:gd name="connsiteX9" fmla="*/ 626918 w 3480522"/>
                  <a:gd name="connsiteY9" fmla="*/ 5739630 h 6893021"/>
                  <a:gd name="connsiteX10" fmla="*/ 3141518 w 3480522"/>
                  <a:gd name="connsiteY10" fmla="*/ 5739630 h 6893021"/>
                  <a:gd name="connsiteX11" fmla="*/ 3141518 w 3480522"/>
                  <a:gd name="connsiteY11" fmla="*/ 6893021 h 6893021"/>
                  <a:gd name="connsiteX12" fmla="*/ 710046 w 3480522"/>
                  <a:gd name="connsiteY12" fmla="*/ 6893021 h 6893021"/>
                  <a:gd name="connsiteX0" fmla="*/ 689263 w 3667558"/>
                  <a:gd name="connsiteY0" fmla="*/ 107757 h 6893021"/>
                  <a:gd name="connsiteX1" fmla="*/ 3307772 w 3667558"/>
                  <a:gd name="connsiteY1" fmla="*/ 107757 h 6893021"/>
                  <a:gd name="connsiteX2" fmla="*/ 3307772 w 3667558"/>
                  <a:gd name="connsiteY2" fmla="*/ 1562484 h 6893021"/>
                  <a:gd name="connsiteX3" fmla="*/ 793172 w 3667558"/>
                  <a:gd name="connsiteY3" fmla="*/ 1562484 h 6893021"/>
                  <a:gd name="connsiteX4" fmla="*/ 187036 w 3667558"/>
                  <a:gd name="connsiteY4" fmla="*/ 2331413 h 6893021"/>
                  <a:gd name="connsiteX5" fmla="*/ 793172 w 3667558"/>
                  <a:gd name="connsiteY5" fmla="*/ 3058775 h 6893021"/>
                  <a:gd name="connsiteX6" fmla="*/ 3349336 w 3667558"/>
                  <a:gd name="connsiteY6" fmla="*/ 3058775 h 6893021"/>
                  <a:gd name="connsiteX7" fmla="*/ 3349336 w 3667558"/>
                  <a:gd name="connsiteY7" fmla="*/ 4378421 h 6893021"/>
                  <a:gd name="connsiteX8" fmla="*/ 813954 w 3667558"/>
                  <a:gd name="connsiteY8" fmla="*/ 4378421 h 6893021"/>
                  <a:gd name="connsiteX9" fmla="*/ 0 w 3667558"/>
                  <a:gd name="connsiteY9" fmla="*/ 5033049 h 6893021"/>
                  <a:gd name="connsiteX10" fmla="*/ 813954 w 3667558"/>
                  <a:gd name="connsiteY10" fmla="*/ 5739630 h 6893021"/>
                  <a:gd name="connsiteX11" fmla="*/ 3328554 w 3667558"/>
                  <a:gd name="connsiteY11" fmla="*/ 5739630 h 6893021"/>
                  <a:gd name="connsiteX12" fmla="*/ 3328554 w 3667558"/>
                  <a:gd name="connsiteY12" fmla="*/ 6893021 h 6893021"/>
                  <a:gd name="connsiteX13" fmla="*/ 897082 w 3667558"/>
                  <a:gd name="connsiteY13" fmla="*/ 6893021 h 6893021"/>
                  <a:gd name="connsiteX0" fmla="*/ 689263 w 3667558"/>
                  <a:gd name="connsiteY0" fmla="*/ 107757 h 6893021"/>
                  <a:gd name="connsiteX1" fmla="*/ 3307772 w 3667558"/>
                  <a:gd name="connsiteY1" fmla="*/ 107757 h 6893021"/>
                  <a:gd name="connsiteX2" fmla="*/ 3307772 w 3667558"/>
                  <a:gd name="connsiteY2" fmla="*/ 1562484 h 6893021"/>
                  <a:gd name="connsiteX3" fmla="*/ 793172 w 3667558"/>
                  <a:gd name="connsiteY3" fmla="*/ 1562484 h 6893021"/>
                  <a:gd name="connsiteX4" fmla="*/ 187036 w 3667558"/>
                  <a:gd name="connsiteY4" fmla="*/ 2331413 h 6893021"/>
                  <a:gd name="connsiteX5" fmla="*/ 793172 w 3667558"/>
                  <a:gd name="connsiteY5" fmla="*/ 3058775 h 6893021"/>
                  <a:gd name="connsiteX6" fmla="*/ 3349336 w 3667558"/>
                  <a:gd name="connsiteY6" fmla="*/ 3058775 h 6893021"/>
                  <a:gd name="connsiteX7" fmla="*/ 3349336 w 3667558"/>
                  <a:gd name="connsiteY7" fmla="*/ 4378421 h 6893021"/>
                  <a:gd name="connsiteX8" fmla="*/ 813954 w 3667558"/>
                  <a:gd name="connsiteY8" fmla="*/ 4378421 h 6893021"/>
                  <a:gd name="connsiteX9" fmla="*/ 0 w 3667558"/>
                  <a:gd name="connsiteY9" fmla="*/ 5033049 h 6893021"/>
                  <a:gd name="connsiteX10" fmla="*/ 813954 w 3667558"/>
                  <a:gd name="connsiteY10" fmla="*/ 5739630 h 6893021"/>
                  <a:gd name="connsiteX11" fmla="*/ 3328554 w 3667558"/>
                  <a:gd name="connsiteY11" fmla="*/ 5739630 h 6893021"/>
                  <a:gd name="connsiteX12" fmla="*/ 3328554 w 3667558"/>
                  <a:gd name="connsiteY12" fmla="*/ 6893021 h 6893021"/>
                  <a:gd name="connsiteX13" fmla="*/ 897082 w 3667558"/>
                  <a:gd name="connsiteY13" fmla="*/ 6893021 h 6893021"/>
                  <a:gd name="connsiteX0" fmla="*/ 698943 w 3677238"/>
                  <a:gd name="connsiteY0" fmla="*/ 107757 h 6893021"/>
                  <a:gd name="connsiteX1" fmla="*/ 3317452 w 3677238"/>
                  <a:gd name="connsiteY1" fmla="*/ 107757 h 6893021"/>
                  <a:gd name="connsiteX2" fmla="*/ 3317452 w 3677238"/>
                  <a:gd name="connsiteY2" fmla="*/ 1562484 h 6893021"/>
                  <a:gd name="connsiteX3" fmla="*/ 802852 w 3677238"/>
                  <a:gd name="connsiteY3" fmla="*/ 1562484 h 6893021"/>
                  <a:gd name="connsiteX4" fmla="*/ 196716 w 3677238"/>
                  <a:gd name="connsiteY4" fmla="*/ 2331413 h 6893021"/>
                  <a:gd name="connsiteX5" fmla="*/ 802852 w 3677238"/>
                  <a:gd name="connsiteY5" fmla="*/ 3058775 h 6893021"/>
                  <a:gd name="connsiteX6" fmla="*/ 3359016 w 3677238"/>
                  <a:gd name="connsiteY6" fmla="*/ 3058775 h 6893021"/>
                  <a:gd name="connsiteX7" fmla="*/ 3359016 w 3677238"/>
                  <a:gd name="connsiteY7" fmla="*/ 4378421 h 6893021"/>
                  <a:gd name="connsiteX8" fmla="*/ 823634 w 3677238"/>
                  <a:gd name="connsiteY8" fmla="*/ 4378421 h 6893021"/>
                  <a:gd name="connsiteX9" fmla="*/ 9680 w 3677238"/>
                  <a:gd name="connsiteY9" fmla="*/ 5033049 h 6893021"/>
                  <a:gd name="connsiteX10" fmla="*/ 823634 w 3677238"/>
                  <a:gd name="connsiteY10" fmla="*/ 5739630 h 6893021"/>
                  <a:gd name="connsiteX11" fmla="*/ 3338234 w 3677238"/>
                  <a:gd name="connsiteY11" fmla="*/ 5739630 h 6893021"/>
                  <a:gd name="connsiteX12" fmla="*/ 3338234 w 3677238"/>
                  <a:gd name="connsiteY12" fmla="*/ 6893021 h 6893021"/>
                  <a:gd name="connsiteX13" fmla="*/ 906762 w 3677238"/>
                  <a:gd name="connsiteY13" fmla="*/ 6893021 h 6893021"/>
                  <a:gd name="connsiteX0" fmla="*/ 810490 w 3788785"/>
                  <a:gd name="connsiteY0" fmla="*/ 107757 h 6893021"/>
                  <a:gd name="connsiteX1" fmla="*/ 3428999 w 3788785"/>
                  <a:gd name="connsiteY1" fmla="*/ 107757 h 6893021"/>
                  <a:gd name="connsiteX2" fmla="*/ 3428999 w 3788785"/>
                  <a:gd name="connsiteY2" fmla="*/ 1562484 h 6893021"/>
                  <a:gd name="connsiteX3" fmla="*/ 914399 w 3788785"/>
                  <a:gd name="connsiteY3" fmla="*/ 1562484 h 6893021"/>
                  <a:gd name="connsiteX4" fmla="*/ 308263 w 3788785"/>
                  <a:gd name="connsiteY4" fmla="*/ 2331413 h 6893021"/>
                  <a:gd name="connsiteX5" fmla="*/ 914399 w 3788785"/>
                  <a:gd name="connsiteY5" fmla="*/ 3058775 h 6893021"/>
                  <a:gd name="connsiteX6" fmla="*/ 3470563 w 3788785"/>
                  <a:gd name="connsiteY6" fmla="*/ 3058775 h 6893021"/>
                  <a:gd name="connsiteX7" fmla="*/ 3470563 w 3788785"/>
                  <a:gd name="connsiteY7" fmla="*/ 4378421 h 6893021"/>
                  <a:gd name="connsiteX8" fmla="*/ 935181 w 3788785"/>
                  <a:gd name="connsiteY8" fmla="*/ 4378421 h 6893021"/>
                  <a:gd name="connsiteX9" fmla="*/ 121227 w 3788785"/>
                  <a:gd name="connsiteY9" fmla="*/ 5033049 h 6893021"/>
                  <a:gd name="connsiteX10" fmla="*/ 935181 w 3788785"/>
                  <a:gd name="connsiteY10" fmla="*/ 5739630 h 6893021"/>
                  <a:gd name="connsiteX11" fmla="*/ 3449781 w 3788785"/>
                  <a:gd name="connsiteY11" fmla="*/ 5739630 h 6893021"/>
                  <a:gd name="connsiteX12" fmla="*/ 3449781 w 3788785"/>
                  <a:gd name="connsiteY12" fmla="*/ 6893021 h 6893021"/>
                  <a:gd name="connsiteX13" fmla="*/ 0 w 3788785"/>
                  <a:gd name="connsiteY13" fmla="*/ 6882630 h 6893021"/>
                  <a:gd name="connsiteX0" fmla="*/ 810490 w 3788785"/>
                  <a:gd name="connsiteY0" fmla="*/ 3303 h 6788567"/>
                  <a:gd name="connsiteX1" fmla="*/ 3428999 w 3788785"/>
                  <a:gd name="connsiteY1" fmla="*/ 200730 h 6788567"/>
                  <a:gd name="connsiteX2" fmla="*/ 3428999 w 3788785"/>
                  <a:gd name="connsiteY2" fmla="*/ 1458030 h 6788567"/>
                  <a:gd name="connsiteX3" fmla="*/ 914399 w 3788785"/>
                  <a:gd name="connsiteY3" fmla="*/ 1458030 h 6788567"/>
                  <a:gd name="connsiteX4" fmla="*/ 308263 w 3788785"/>
                  <a:gd name="connsiteY4" fmla="*/ 2226959 h 6788567"/>
                  <a:gd name="connsiteX5" fmla="*/ 914399 w 3788785"/>
                  <a:gd name="connsiteY5" fmla="*/ 2954321 h 6788567"/>
                  <a:gd name="connsiteX6" fmla="*/ 3470563 w 3788785"/>
                  <a:gd name="connsiteY6" fmla="*/ 2954321 h 6788567"/>
                  <a:gd name="connsiteX7" fmla="*/ 3470563 w 3788785"/>
                  <a:gd name="connsiteY7" fmla="*/ 4273967 h 6788567"/>
                  <a:gd name="connsiteX8" fmla="*/ 935181 w 3788785"/>
                  <a:gd name="connsiteY8" fmla="*/ 4273967 h 6788567"/>
                  <a:gd name="connsiteX9" fmla="*/ 121227 w 3788785"/>
                  <a:gd name="connsiteY9" fmla="*/ 4928595 h 6788567"/>
                  <a:gd name="connsiteX10" fmla="*/ 935181 w 3788785"/>
                  <a:gd name="connsiteY10" fmla="*/ 5635176 h 6788567"/>
                  <a:gd name="connsiteX11" fmla="*/ 3449781 w 3788785"/>
                  <a:gd name="connsiteY11" fmla="*/ 5635176 h 6788567"/>
                  <a:gd name="connsiteX12" fmla="*/ 3449781 w 3788785"/>
                  <a:gd name="connsiteY12" fmla="*/ 6788567 h 6788567"/>
                  <a:gd name="connsiteX13" fmla="*/ 0 w 3788785"/>
                  <a:gd name="connsiteY13" fmla="*/ 6778176 h 6788567"/>
                  <a:gd name="connsiteX0" fmla="*/ 810490 w 3788785"/>
                  <a:gd name="connsiteY0" fmla="*/ 3303 h 6788567"/>
                  <a:gd name="connsiteX1" fmla="*/ 3428999 w 3788785"/>
                  <a:gd name="connsiteY1" fmla="*/ 200730 h 6788567"/>
                  <a:gd name="connsiteX2" fmla="*/ 3428999 w 3788785"/>
                  <a:gd name="connsiteY2" fmla="*/ 1458030 h 6788567"/>
                  <a:gd name="connsiteX3" fmla="*/ 914399 w 3788785"/>
                  <a:gd name="connsiteY3" fmla="*/ 1458030 h 6788567"/>
                  <a:gd name="connsiteX4" fmla="*/ 308263 w 3788785"/>
                  <a:gd name="connsiteY4" fmla="*/ 2226959 h 6788567"/>
                  <a:gd name="connsiteX5" fmla="*/ 914399 w 3788785"/>
                  <a:gd name="connsiteY5" fmla="*/ 2954321 h 6788567"/>
                  <a:gd name="connsiteX6" fmla="*/ 3470563 w 3788785"/>
                  <a:gd name="connsiteY6" fmla="*/ 2954321 h 6788567"/>
                  <a:gd name="connsiteX7" fmla="*/ 3470563 w 3788785"/>
                  <a:gd name="connsiteY7" fmla="*/ 4273967 h 6788567"/>
                  <a:gd name="connsiteX8" fmla="*/ 935181 w 3788785"/>
                  <a:gd name="connsiteY8" fmla="*/ 4273967 h 6788567"/>
                  <a:gd name="connsiteX9" fmla="*/ 152399 w 3788785"/>
                  <a:gd name="connsiteY9" fmla="*/ 4928595 h 6788567"/>
                  <a:gd name="connsiteX10" fmla="*/ 935181 w 3788785"/>
                  <a:gd name="connsiteY10" fmla="*/ 5635176 h 6788567"/>
                  <a:gd name="connsiteX11" fmla="*/ 3449781 w 3788785"/>
                  <a:gd name="connsiteY11" fmla="*/ 5635176 h 6788567"/>
                  <a:gd name="connsiteX12" fmla="*/ 3449781 w 3788785"/>
                  <a:gd name="connsiteY12" fmla="*/ 6788567 h 6788567"/>
                  <a:gd name="connsiteX13" fmla="*/ 0 w 3788785"/>
                  <a:gd name="connsiteY13" fmla="*/ 6778176 h 6788567"/>
                  <a:gd name="connsiteX0" fmla="*/ 810490 w 3788785"/>
                  <a:gd name="connsiteY0" fmla="*/ 3303 h 6788567"/>
                  <a:gd name="connsiteX1" fmla="*/ 3428999 w 3788785"/>
                  <a:gd name="connsiteY1" fmla="*/ 200730 h 6788567"/>
                  <a:gd name="connsiteX2" fmla="*/ 3428999 w 3788785"/>
                  <a:gd name="connsiteY2" fmla="*/ 1458030 h 6788567"/>
                  <a:gd name="connsiteX3" fmla="*/ 914399 w 3788785"/>
                  <a:gd name="connsiteY3" fmla="*/ 1458030 h 6788567"/>
                  <a:gd name="connsiteX4" fmla="*/ 308263 w 3788785"/>
                  <a:gd name="connsiteY4" fmla="*/ 2226959 h 6788567"/>
                  <a:gd name="connsiteX5" fmla="*/ 914399 w 3788785"/>
                  <a:gd name="connsiteY5" fmla="*/ 2954321 h 6788567"/>
                  <a:gd name="connsiteX6" fmla="*/ 3470563 w 3788785"/>
                  <a:gd name="connsiteY6" fmla="*/ 2954321 h 6788567"/>
                  <a:gd name="connsiteX7" fmla="*/ 3470563 w 3788785"/>
                  <a:gd name="connsiteY7" fmla="*/ 4273967 h 6788567"/>
                  <a:gd name="connsiteX8" fmla="*/ 935181 w 3788785"/>
                  <a:gd name="connsiteY8" fmla="*/ 4273967 h 6788567"/>
                  <a:gd name="connsiteX9" fmla="*/ 152399 w 3788785"/>
                  <a:gd name="connsiteY9" fmla="*/ 4928595 h 6788567"/>
                  <a:gd name="connsiteX10" fmla="*/ 935181 w 3788785"/>
                  <a:gd name="connsiteY10" fmla="*/ 5635176 h 6788567"/>
                  <a:gd name="connsiteX11" fmla="*/ 3449781 w 3788785"/>
                  <a:gd name="connsiteY11" fmla="*/ 5635176 h 6788567"/>
                  <a:gd name="connsiteX12" fmla="*/ 3449781 w 3788785"/>
                  <a:gd name="connsiteY12" fmla="*/ 6788567 h 6788567"/>
                  <a:gd name="connsiteX13" fmla="*/ 0 w 3788785"/>
                  <a:gd name="connsiteY13" fmla="*/ 6778176 h 6788567"/>
                  <a:gd name="connsiteX0" fmla="*/ 810490 w 3788785"/>
                  <a:gd name="connsiteY0" fmla="*/ 3303 h 6788567"/>
                  <a:gd name="connsiteX1" fmla="*/ 3428999 w 3788785"/>
                  <a:gd name="connsiteY1" fmla="*/ 200730 h 6788567"/>
                  <a:gd name="connsiteX2" fmla="*/ 3428999 w 3788785"/>
                  <a:gd name="connsiteY2" fmla="*/ 1458030 h 6788567"/>
                  <a:gd name="connsiteX3" fmla="*/ 914399 w 3788785"/>
                  <a:gd name="connsiteY3" fmla="*/ 1458030 h 6788567"/>
                  <a:gd name="connsiteX4" fmla="*/ 308263 w 3788785"/>
                  <a:gd name="connsiteY4" fmla="*/ 2226959 h 6788567"/>
                  <a:gd name="connsiteX5" fmla="*/ 914399 w 3788785"/>
                  <a:gd name="connsiteY5" fmla="*/ 2954321 h 6788567"/>
                  <a:gd name="connsiteX6" fmla="*/ 3470563 w 3788785"/>
                  <a:gd name="connsiteY6" fmla="*/ 2954321 h 6788567"/>
                  <a:gd name="connsiteX7" fmla="*/ 3470563 w 3788785"/>
                  <a:gd name="connsiteY7" fmla="*/ 4273967 h 6788567"/>
                  <a:gd name="connsiteX8" fmla="*/ 935181 w 3788785"/>
                  <a:gd name="connsiteY8" fmla="*/ 4273967 h 6788567"/>
                  <a:gd name="connsiteX9" fmla="*/ 152399 w 3788785"/>
                  <a:gd name="connsiteY9" fmla="*/ 4928595 h 6788567"/>
                  <a:gd name="connsiteX10" fmla="*/ 935181 w 3788785"/>
                  <a:gd name="connsiteY10" fmla="*/ 5635176 h 6788567"/>
                  <a:gd name="connsiteX11" fmla="*/ 3449781 w 3788785"/>
                  <a:gd name="connsiteY11" fmla="*/ 5635176 h 6788567"/>
                  <a:gd name="connsiteX12" fmla="*/ 3449781 w 3788785"/>
                  <a:gd name="connsiteY12" fmla="*/ 6788567 h 6788567"/>
                  <a:gd name="connsiteX13" fmla="*/ 0 w 3788785"/>
                  <a:gd name="connsiteY13" fmla="*/ 6778176 h 6788567"/>
                  <a:gd name="connsiteX0" fmla="*/ 810490 w 3788785"/>
                  <a:gd name="connsiteY0" fmla="*/ 3303 h 6788567"/>
                  <a:gd name="connsiteX1" fmla="*/ 3428999 w 3788785"/>
                  <a:gd name="connsiteY1" fmla="*/ 200730 h 6788567"/>
                  <a:gd name="connsiteX2" fmla="*/ 3428999 w 3788785"/>
                  <a:gd name="connsiteY2" fmla="*/ 1458030 h 6788567"/>
                  <a:gd name="connsiteX3" fmla="*/ 914399 w 3788785"/>
                  <a:gd name="connsiteY3" fmla="*/ 1458030 h 6788567"/>
                  <a:gd name="connsiteX4" fmla="*/ 308263 w 3788785"/>
                  <a:gd name="connsiteY4" fmla="*/ 2226959 h 6788567"/>
                  <a:gd name="connsiteX5" fmla="*/ 914399 w 3788785"/>
                  <a:gd name="connsiteY5" fmla="*/ 2954321 h 6788567"/>
                  <a:gd name="connsiteX6" fmla="*/ 3470563 w 3788785"/>
                  <a:gd name="connsiteY6" fmla="*/ 2954321 h 6788567"/>
                  <a:gd name="connsiteX7" fmla="*/ 3470563 w 3788785"/>
                  <a:gd name="connsiteY7" fmla="*/ 4273967 h 6788567"/>
                  <a:gd name="connsiteX8" fmla="*/ 935181 w 3788785"/>
                  <a:gd name="connsiteY8" fmla="*/ 4273967 h 6788567"/>
                  <a:gd name="connsiteX9" fmla="*/ 152399 w 3788785"/>
                  <a:gd name="connsiteY9" fmla="*/ 4928595 h 6788567"/>
                  <a:gd name="connsiteX10" fmla="*/ 935181 w 3788785"/>
                  <a:gd name="connsiteY10" fmla="*/ 5635176 h 6788567"/>
                  <a:gd name="connsiteX11" fmla="*/ 3449781 w 3788785"/>
                  <a:gd name="connsiteY11" fmla="*/ 5635176 h 6788567"/>
                  <a:gd name="connsiteX12" fmla="*/ 3449781 w 3788785"/>
                  <a:gd name="connsiteY12" fmla="*/ 6788567 h 6788567"/>
                  <a:gd name="connsiteX13" fmla="*/ 0 w 3788785"/>
                  <a:gd name="connsiteY13" fmla="*/ 6778176 h 6788567"/>
                  <a:gd name="connsiteX0" fmla="*/ 810490 w 3788785"/>
                  <a:gd name="connsiteY0" fmla="*/ 3303 h 6788567"/>
                  <a:gd name="connsiteX1" fmla="*/ 3428999 w 3788785"/>
                  <a:gd name="connsiteY1" fmla="*/ 200730 h 6788567"/>
                  <a:gd name="connsiteX2" fmla="*/ 3428999 w 3788785"/>
                  <a:gd name="connsiteY2" fmla="*/ 1458030 h 6788567"/>
                  <a:gd name="connsiteX3" fmla="*/ 914399 w 3788785"/>
                  <a:gd name="connsiteY3" fmla="*/ 1458030 h 6788567"/>
                  <a:gd name="connsiteX4" fmla="*/ 308263 w 3788785"/>
                  <a:gd name="connsiteY4" fmla="*/ 2226959 h 6788567"/>
                  <a:gd name="connsiteX5" fmla="*/ 914399 w 3788785"/>
                  <a:gd name="connsiteY5" fmla="*/ 2954321 h 6788567"/>
                  <a:gd name="connsiteX6" fmla="*/ 3470563 w 3788785"/>
                  <a:gd name="connsiteY6" fmla="*/ 2954321 h 6788567"/>
                  <a:gd name="connsiteX7" fmla="*/ 3470563 w 3788785"/>
                  <a:gd name="connsiteY7" fmla="*/ 4180448 h 6788567"/>
                  <a:gd name="connsiteX8" fmla="*/ 935181 w 3788785"/>
                  <a:gd name="connsiteY8" fmla="*/ 4273967 h 6788567"/>
                  <a:gd name="connsiteX9" fmla="*/ 152399 w 3788785"/>
                  <a:gd name="connsiteY9" fmla="*/ 4928595 h 6788567"/>
                  <a:gd name="connsiteX10" fmla="*/ 935181 w 3788785"/>
                  <a:gd name="connsiteY10" fmla="*/ 5635176 h 6788567"/>
                  <a:gd name="connsiteX11" fmla="*/ 3449781 w 3788785"/>
                  <a:gd name="connsiteY11" fmla="*/ 5635176 h 6788567"/>
                  <a:gd name="connsiteX12" fmla="*/ 3449781 w 3788785"/>
                  <a:gd name="connsiteY12" fmla="*/ 6788567 h 6788567"/>
                  <a:gd name="connsiteX13" fmla="*/ 0 w 3788785"/>
                  <a:gd name="connsiteY13" fmla="*/ 6778176 h 6788567"/>
                  <a:gd name="connsiteX0" fmla="*/ 810490 w 3794013"/>
                  <a:gd name="connsiteY0" fmla="*/ 3303 h 6788567"/>
                  <a:gd name="connsiteX1" fmla="*/ 3428999 w 3794013"/>
                  <a:gd name="connsiteY1" fmla="*/ 200730 h 6788567"/>
                  <a:gd name="connsiteX2" fmla="*/ 3428999 w 3794013"/>
                  <a:gd name="connsiteY2" fmla="*/ 1458030 h 6788567"/>
                  <a:gd name="connsiteX3" fmla="*/ 914399 w 3794013"/>
                  <a:gd name="connsiteY3" fmla="*/ 1458030 h 6788567"/>
                  <a:gd name="connsiteX4" fmla="*/ 308263 w 3794013"/>
                  <a:gd name="connsiteY4" fmla="*/ 2226959 h 6788567"/>
                  <a:gd name="connsiteX5" fmla="*/ 914399 w 3794013"/>
                  <a:gd name="connsiteY5" fmla="*/ 2954321 h 6788567"/>
                  <a:gd name="connsiteX6" fmla="*/ 3470563 w 3794013"/>
                  <a:gd name="connsiteY6" fmla="*/ 2954321 h 6788567"/>
                  <a:gd name="connsiteX7" fmla="*/ 3480954 w 3794013"/>
                  <a:gd name="connsiteY7" fmla="*/ 4211621 h 6788567"/>
                  <a:gd name="connsiteX8" fmla="*/ 935181 w 3794013"/>
                  <a:gd name="connsiteY8" fmla="*/ 4273967 h 6788567"/>
                  <a:gd name="connsiteX9" fmla="*/ 152399 w 3794013"/>
                  <a:gd name="connsiteY9" fmla="*/ 4928595 h 6788567"/>
                  <a:gd name="connsiteX10" fmla="*/ 935181 w 3794013"/>
                  <a:gd name="connsiteY10" fmla="*/ 5635176 h 6788567"/>
                  <a:gd name="connsiteX11" fmla="*/ 3449781 w 3794013"/>
                  <a:gd name="connsiteY11" fmla="*/ 5635176 h 6788567"/>
                  <a:gd name="connsiteX12" fmla="*/ 3449781 w 3794013"/>
                  <a:gd name="connsiteY12" fmla="*/ 6788567 h 6788567"/>
                  <a:gd name="connsiteX13" fmla="*/ 0 w 3794013"/>
                  <a:gd name="connsiteY13" fmla="*/ 6778176 h 6788567"/>
                  <a:gd name="connsiteX0" fmla="*/ 810490 w 3794013"/>
                  <a:gd name="connsiteY0" fmla="*/ 3303 h 6788567"/>
                  <a:gd name="connsiteX1" fmla="*/ 3428999 w 3794013"/>
                  <a:gd name="connsiteY1" fmla="*/ 200730 h 6788567"/>
                  <a:gd name="connsiteX2" fmla="*/ 3428999 w 3794013"/>
                  <a:gd name="connsiteY2" fmla="*/ 1458030 h 6788567"/>
                  <a:gd name="connsiteX3" fmla="*/ 914399 w 3794013"/>
                  <a:gd name="connsiteY3" fmla="*/ 1458030 h 6788567"/>
                  <a:gd name="connsiteX4" fmla="*/ 308263 w 3794013"/>
                  <a:gd name="connsiteY4" fmla="*/ 2226959 h 6788567"/>
                  <a:gd name="connsiteX5" fmla="*/ 914399 w 3794013"/>
                  <a:gd name="connsiteY5" fmla="*/ 2954321 h 6788567"/>
                  <a:gd name="connsiteX6" fmla="*/ 3470563 w 3794013"/>
                  <a:gd name="connsiteY6" fmla="*/ 2954321 h 6788567"/>
                  <a:gd name="connsiteX7" fmla="*/ 3480954 w 3794013"/>
                  <a:gd name="connsiteY7" fmla="*/ 4242794 h 6788567"/>
                  <a:gd name="connsiteX8" fmla="*/ 935181 w 3794013"/>
                  <a:gd name="connsiteY8" fmla="*/ 4273967 h 6788567"/>
                  <a:gd name="connsiteX9" fmla="*/ 152399 w 3794013"/>
                  <a:gd name="connsiteY9" fmla="*/ 4928595 h 6788567"/>
                  <a:gd name="connsiteX10" fmla="*/ 935181 w 3794013"/>
                  <a:gd name="connsiteY10" fmla="*/ 5635176 h 6788567"/>
                  <a:gd name="connsiteX11" fmla="*/ 3449781 w 3794013"/>
                  <a:gd name="connsiteY11" fmla="*/ 5635176 h 6788567"/>
                  <a:gd name="connsiteX12" fmla="*/ 3449781 w 3794013"/>
                  <a:gd name="connsiteY12" fmla="*/ 6788567 h 6788567"/>
                  <a:gd name="connsiteX13" fmla="*/ 0 w 3794013"/>
                  <a:gd name="connsiteY13" fmla="*/ 6778176 h 6788567"/>
                  <a:gd name="connsiteX0" fmla="*/ 810490 w 3794013"/>
                  <a:gd name="connsiteY0" fmla="*/ 3303 h 6788567"/>
                  <a:gd name="connsiteX1" fmla="*/ 3428999 w 3794013"/>
                  <a:gd name="connsiteY1" fmla="*/ 200730 h 6788567"/>
                  <a:gd name="connsiteX2" fmla="*/ 3428999 w 3794013"/>
                  <a:gd name="connsiteY2" fmla="*/ 1458030 h 6788567"/>
                  <a:gd name="connsiteX3" fmla="*/ 914399 w 3794013"/>
                  <a:gd name="connsiteY3" fmla="*/ 1458030 h 6788567"/>
                  <a:gd name="connsiteX4" fmla="*/ 308263 w 3794013"/>
                  <a:gd name="connsiteY4" fmla="*/ 2226959 h 6788567"/>
                  <a:gd name="connsiteX5" fmla="*/ 924790 w 3794013"/>
                  <a:gd name="connsiteY5" fmla="*/ 2902367 h 6788567"/>
                  <a:gd name="connsiteX6" fmla="*/ 3470563 w 3794013"/>
                  <a:gd name="connsiteY6" fmla="*/ 2954321 h 6788567"/>
                  <a:gd name="connsiteX7" fmla="*/ 3480954 w 3794013"/>
                  <a:gd name="connsiteY7" fmla="*/ 4242794 h 6788567"/>
                  <a:gd name="connsiteX8" fmla="*/ 935181 w 3794013"/>
                  <a:gd name="connsiteY8" fmla="*/ 4273967 h 6788567"/>
                  <a:gd name="connsiteX9" fmla="*/ 152399 w 3794013"/>
                  <a:gd name="connsiteY9" fmla="*/ 4928595 h 6788567"/>
                  <a:gd name="connsiteX10" fmla="*/ 935181 w 3794013"/>
                  <a:gd name="connsiteY10" fmla="*/ 5635176 h 6788567"/>
                  <a:gd name="connsiteX11" fmla="*/ 3449781 w 3794013"/>
                  <a:gd name="connsiteY11" fmla="*/ 5635176 h 6788567"/>
                  <a:gd name="connsiteX12" fmla="*/ 3449781 w 3794013"/>
                  <a:gd name="connsiteY12" fmla="*/ 6788567 h 6788567"/>
                  <a:gd name="connsiteX13" fmla="*/ 0 w 3794013"/>
                  <a:gd name="connsiteY13" fmla="*/ 6778176 h 6788567"/>
                  <a:gd name="connsiteX0" fmla="*/ 810490 w 3764077"/>
                  <a:gd name="connsiteY0" fmla="*/ 3303 h 6788567"/>
                  <a:gd name="connsiteX1" fmla="*/ 3428999 w 3764077"/>
                  <a:gd name="connsiteY1" fmla="*/ 200730 h 6788567"/>
                  <a:gd name="connsiteX2" fmla="*/ 3428999 w 3764077"/>
                  <a:gd name="connsiteY2" fmla="*/ 1458030 h 6788567"/>
                  <a:gd name="connsiteX3" fmla="*/ 914399 w 3764077"/>
                  <a:gd name="connsiteY3" fmla="*/ 1458030 h 6788567"/>
                  <a:gd name="connsiteX4" fmla="*/ 308263 w 3764077"/>
                  <a:gd name="connsiteY4" fmla="*/ 2226959 h 6788567"/>
                  <a:gd name="connsiteX5" fmla="*/ 924790 w 3764077"/>
                  <a:gd name="connsiteY5" fmla="*/ 2902367 h 6788567"/>
                  <a:gd name="connsiteX6" fmla="*/ 3470563 w 3764077"/>
                  <a:gd name="connsiteY6" fmla="*/ 2954321 h 6788567"/>
                  <a:gd name="connsiteX7" fmla="*/ 3418609 w 3764077"/>
                  <a:gd name="connsiteY7" fmla="*/ 4211621 h 6788567"/>
                  <a:gd name="connsiteX8" fmla="*/ 935181 w 3764077"/>
                  <a:gd name="connsiteY8" fmla="*/ 4273967 h 6788567"/>
                  <a:gd name="connsiteX9" fmla="*/ 152399 w 3764077"/>
                  <a:gd name="connsiteY9" fmla="*/ 4928595 h 6788567"/>
                  <a:gd name="connsiteX10" fmla="*/ 935181 w 3764077"/>
                  <a:gd name="connsiteY10" fmla="*/ 5635176 h 6788567"/>
                  <a:gd name="connsiteX11" fmla="*/ 3449781 w 3764077"/>
                  <a:gd name="connsiteY11" fmla="*/ 5635176 h 6788567"/>
                  <a:gd name="connsiteX12" fmla="*/ 3449781 w 3764077"/>
                  <a:gd name="connsiteY12" fmla="*/ 6788567 h 6788567"/>
                  <a:gd name="connsiteX13" fmla="*/ 0 w 3764077"/>
                  <a:gd name="connsiteY13" fmla="*/ 6778176 h 6788567"/>
                  <a:gd name="connsiteX0" fmla="*/ 810490 w 3768829"/>
                  <a:gd name="connsiteY0" fmla="*/ 3303 h 6788567"/>
                  <a:gd name="connsiteX1" fmla="*/ 3428999 w 3768829"/>
                  <a:gd name="connsiteY1" fmla="*/ 200730 h 6788567"/>
                  <a:gd name="connsiteX2" fmla="*/ 3428999 w 3768829"/>
                  <a:gd name="connsiteY2" fmla="*/ 1458030 h 6788567"/>
                  <a:gd name="connsiteX3" fmla="*/ 914399 w 3768829"/>
                  <a:gd name="connsiteY3" fmla="*/ 1458030 h 6788567"/>
                  <a:gd name="connsiteX4" fmla="*/ 308263 w 3768829"/>
                  <a:gd name="connsiteY4" fmla="*/ 2226959 h 6788567"/>
                  <a:gd name="connsiteX5" fmla="*/ 924790 w 3768829"/>
                  <a:gd name="connsiteY5" fmla="*/ 2902367 h 6788567"/>
                  <a:gd name="connsiteX6" fmla="*/ 3470563 w 3768829"/>
                  <a:gd name="connsiteY6" fmla="*/ 2954321 h 6788567"/>
                  <a:gd name="connsiteX7" fmla="*/ 3429000 w 3768829"/>
                  <a:gd name="connsiteY7" fmla="*/ 4242794 h 6788567"/>
                  <a:gd name="connsiteX8" fmla="*/ 935181 w 3768829"/>
                  <a:gd name="connsiteY8" fmla="*/ 4273967 h 6788567"/>
                  <a:gd name="connsiteX9" fmla="*/ 152399 w 3768829"/>
                  <a:gd name="connsiteY9" fmla="*/ 4928595 h 6788567"/>
                  <a:gd name="connsiteX10" fmla="*/ 935181 w 3768829"/>
                  <a:gd name="connsiteY10" fmla="*/ 5635176 h 6788567"/>
                  <a:gd name="connsiteX11" fmla="*/ 3449781 w 3768829"/>
                  <a:gd name="connsiteY11" fmla="*/ 5635176 h 6788567"/>
                  <a:gd name="connsiteX12" fmla="*/ 3449781 w 3768829"/>
                  <a:gd name="connsiteY12" fmla="*/ 6788567 h 6788567"/>
                  <a:gd name="connsiteX13" fmla="*/ 0 w 3768829"/>
                  <a:gd name="connsiteY13" fmla="*/ 6778176 h 6788567"/>
                  <a:gd name="connsiteX0" fmla="*/ 810490 w 3768829"/>
                  <a:gd name="connsiteY0" fmla="*/ 3303 h 6788567"/>
                  <a:gd name="connsiteX1" fmla="*/ 3428999 w 3768829"/>
                  <a:gd name="connsiteY1" fmla="*/ 200730 h 6788567"/>
                  <a:gd name="connsiteX2" fmla="*/ 3428999 w 3768829"/>
                  <a:gd name="connsiteY2" fmla="*/ 1458030 h 6788567"/>
                  <a:gd name="connsiteX3" fmla="*/ 914399 w 3768829"/>
                  <a:gd name="connsiteY3" fmla="*/ 1458030 h 6788567"/>
                  <a:gd name="connsiteX4" fmla="*/ 308263 w 3768829"/>
                  <a:gd name="connsiteY4" fmla="*/ 2226959 h 6788567"/>
                  <a:gd name="connsiteX5" fmla="*/ 935181 w 3768829"/>
                  <a:gd name="connsiteY5" fmla="*/ 2850412 h 6788567"/>
                  <a:gd name="connsiteX6" fmla="*/ 3470563 w 3768829"/>
                  <a:gd name="connsiteY6" fmla="*/ 2954321 h 6788567"/>
                  <a:gd name="connsiteX7" fmla="*/ 3429000 w 3768829"/>
                  <a:gd name="connsiteY7" fmla="*/ 4242794 h 6788567"/>
                  <a:gd name="connsiteX8" fmla="*/ 935181 w 3768829"/>
                  <a:gd name="connsiteY8" fmla="*/ 4273967 h 6788567"/>
                  <a:gd name="connsiteX9" fmla="*/ 152399 w 3768829"/>
                  <a:gd name="connsiteY9" fmla="*/ 4928595 h 6788567"/>
                  <a:gd name="connsiteX10" fmla="*/ 935181 w 3768829"/>
                  <a:gd name="connsiteY10" fmla="*/ 5635176 h 6788567"/>
                  <a:gd name="connsiteX11" fmla="*/ 3449781 w 3768829"/>
                  <a:gd name="connsiteY11" fmla="*/ 5635176 h 6788567"/>
                  <a:gd name="connsiteX12" fmla="*/ 3449781 w 3768829"/>
                  <a:gd name="connsiteY12" fmla="*/ 6788567 h 6788567"/>
                  <a:gd name="connsiteX13" fmla="*/ 0 w 3768829"/>
                  <a:gd name="connsiteY13" fmla="*/ 6778176 h 6788567"/>
                  <a:gd name="connsiteX0" fmla="*/ 810490 w 3768829"/>
                  <a:gd name="connsiteY0" fmla="*/ 3303 h 6788567"/>
                  <a:gd name="connsiteX1" fmla="*/ 3428999 w 3768829"/>
                  <a:gd name="connsiteY1" fmla="*/ 200730 h 6788567"/>
                  <a:gd name="connsiteX2" fmla="*/ 3428999 w 3768829"/>
                  <a:gd name="connsiteY2" fmla="*/ 1458030 h 6788567"/>
                  <a:gd name="connsiteX3" fmla="*/ 914399 w 3768829"/>
                  <a:gd name="connsiteY3" fmla="*/ 1458030 h 6788567"/>
                  <a:gd name="connsiteX4" fmla="*/ 308263 w 3768829"/>
                  <a:gd name="connsiteY4" fmla="*/ 2226959 h 6788567"/>
                  <a:gd name="connsiteX5" fmla="*/ 935181 w 3768829"/>
                  <a:gd name="connsiteY5" fmla="*/ 2850412 h 6788567"/>
                  <a:gd name="connsiteX6" fmla="*/ 3470563 w 3768829"/>
                  <a:gd name="connsiteY6" fmla="*/ 2954321 h 6788567"/>
                  <a:gd name="connsiteX7" fmla="*/ 3429000 w 3768829"/>
                  <a:gd name="connsiteY7" fmla="*/ 4242794 h 6788567"/>
                  <a:gd name="connsiteX8" fmla="*/ 935181 w 3768829"/>
                  <a:gd name="connsiteY8" fmla="*/ 4273967 h 6788567"/>
                  <a:gd name="connsiteX9" fmla="*/ 152399 w 3768829"/>
                  <a:gd name="connsiteY9" fmla="*/ 4928595 h 6788567"/>
                  <a:gd name="connsiteX10" fmla="*/ 904008 w 3768829"/>
                  <a:gd name="connsiteY10" fmla="*/ 5666349 h 6788567"/>
                  <a:gd name="connsiteX11" fmla="*/ 3449781 w 3768829"/>
                  <a:gd name="connsiteY11" fmla="*/ 5635176 h 6788567"/>
                  <a:gd name="connsiteX12" fmla="*/ 3449781 w 3768829"/>
                  <a:gd name="connsiteY12" fmla="*/ 6788567 h 6788567"/>
                  <a:gd name="connsiteX13" fmla="*/ 0 w 3768829"/>
                  <a:gd name="connsiteY13" fmla="*/ 6778176 h 6788567"/>
                  <a:gd name="connsiteX0" fmla="*/ 810490 w 3768829"/>
                  <a:gd name="connsiteY0" fmla="*/ 3303 h 6788567"/>
                  <a:gd name="connsiteX1" fmla="*/ 3428999 w 3768829"/>
                  <a:gd name="connsiteY1" fmla="*/ 200730 h 6788567"/>
                  <a:gd name="connsiteX2" fmla="*/ 3428999 w 3768829"/>
                  <a:gd name="connsiteY2" fmla="*/ 1458030 h 6788567"/>
                  <a:gd name="connsiteX3" fmla="*/ 914399 w 3768829"/>
                  <a:gd name="connsiteY3" fmla="*/ 1458030 h 6788567"/>
                  <a:gd name="connsiteX4" fmla="*/ 308263 w 3768829"/>
                  <a:gd name="connsiteY4" fmla="*/ 2226959 h 6788567"/>
                  <a:gd name="connsiteX5" fmla="*/ 935181 w 3768829"/>
                  <a:gd name="connsiteY5" fmla="*/ 2850412 h 6788567"/>
                  <a:gd name="connsiteX6" fmla="*/ 3470563 w 3768829"/>
                  <a:gd name="connsiteY6" fmla="*/ 2954321 h 6788567"/>
                  <a:gd name="connsiteX7" fmla="*/ 3429000 w 3768829"/>
                  <a:gd name="connsiteY7" fmla="*/ 4242794 h 6788567"/>
                  <a:gd name="connsiteX8" fmla="*/ 935181 w 3768829"/>
                  <a:gd name="connsiteY8" fmla="*/ 4273967 h 6788567"/>
                  <a:gd name="connsiteX9" fmla="*/ 152399 w 3768829"/>
                  <a:gd name="connsiteY9" fmla="*/ 4928595 h 6788567"/>
                  <a:gd name="connsiteX10" fmla="*/ 945572 w 3768829"/>
                  <a:gd name="connsiteY10" fmla="*/ 5635176 h 6788567"/>
                  <a:gd name="connsiteX11" fmla="*/ 3449781 w 3768829"/>
                  <a:gd name="connsiteY11" fmla="*/ 5635176 h 6788567"/>
                  <a:gd name="connsiteX12" fmla="*/ 3449781 w 3768829"/>
                  <a:gd name="connsiteY12" fmla="*/ 6788567 h 6788567"/>
                  <a:gd name="connsiteX13" fmla="*/ 0 w 3768829"/>
                  <a:gd name="connsiteY13" fmla="*/ 6778176 h 6788567"/>
                  <a:gd name="connsiteX0" fmla="*/ 810490 w 3768829"/>
                  <a:gd name="connsiteY0" fmla="*/ 3303 h 6788567"/>
                  <a:gd name="connsiteX1" fmla="*/ 3428999 w 3768829"/>
                  <a:gd name="connsiteY1" fmla="*/ 200730 h 6788567"/>
                  <a:gd name="connsiteX2" fmla="*/ 3428999 w 3768829"/>
                  <a:gd name="connsiteY2" fmla="*/ 1458030 h 6788567"/>
                  <a:gd name="connsiteX3" fmla="*/ 914399 w 3768829"/>
                  <a:gd name="connsiteY3" fmla="*/ 1458030 h 6788567"/>
                  <a:gd name="connsiteX4" fmla="*/ 308263 w 3768829"/>
                  <a:gd name="connsiteY4" fmla="*/ 2226959 h 6788567"/>
                  <a:gd name="connsiteX5" fmla="*/ 935181 w 3768829"/>
                  <a:gd name="connsiteY5" fmla="*/ 2850412 h 6788567"/>
                  <a:gd name="connsiteX6" fmla="*/ 3470563 w 3768829"/>
                  <a:gd name="connsiteY6" fmla="*/ 2954321 h 6788567"/>
                  <a:gd name="connsiteX7" fmla="*/ 3429000 w 3768829"/>
                  <a:gd name="connsiteY7" fmla="*/ 4242794 h 6788567"/>
                  <a:gd name="connsiteX8" fmla="*/ 935181 w 3768829"/>
                  <a:gd name="connsiteY8" fmla="*/ 4273967 h 6788567"/>
                  <a:gd name="connsiteX9" fmla="*/ 152399 w 3768829"/>
                  <a:gd name="connsiteY9" fmla="*/ 4928595 h 6788567"/>
                  <a:gd name="connsiteX10" fmla="*/ 924790 w 3768829"/>
                  <a:gd name="connsiteY10" fmla="*/ 5655958 h 6788567"/>
                  <a:gd name="connsiteX11" fmla="*/ 3449781 w 3768829"/>
                  <a:gd name="connsiteY11" fmla="*/ 5635176 h 6788567"/>
                  <a:gd name="connsiteX12" fmla="*/ 3449781 w 3768829"/>
                  <a:gd name="connsiteY12" fmla="*/ 6788567 h 6788567"/>
                  <a:gd name="connsiteX13" fmla="*/ 0 w 3768829"/>
                  <a:gd name="connsiteY13" fmla="*/ 6778176 h 6788567"/>
                  <a:gd name="connsiteX0" fmla="*/ 810490 w 3768829"/>
                  <a:gd name="connsiteY0" fmla="*/ 3303 h 6788567"/>
                  <a:gd name="connsiteX1" fmla="*/ 3428999 w 3768829"/>
                  <a:gd name="connsiteY1" fmla="*/ 200730 h 6788567"/>
                  <a:gd name="connsiteX2" fmla="*/ 3428999 w 3768829"/>
                  <a:gd name="connsiteY2" fmla="*/ 1458030 h 6788567"/>
                  <a:gd name="connsiteX3" fmla="*/ 914399 w 3768829"/>
                  <a:gd name="connsiteY3" fmla="*/ 1458030 h 6788567"/>
                  <a:gd name="connsiteX4" fmla="*/ 308263 w 3768829"/>
                  <a:gd name="connsiteY4" fmla="*/ 2226959 h 6788567"/>
                  <a:gd name="connsiteX5" fmla="*/ 935181 w 3768829"/>
                  <a:gd name="connsiteY5" fmla="*/ 2850412 h 6788567"/>
                  <a:gd name="connsiteX6" fmla="*/ 3470563 w 3768829"/>
                  <a:gd name="connsiteY6" fmla="*/ 2954321 h 6788567"/>
                  <a:gd name="connsiteX7" fmla="*/ 3429000 w 3768829"/>
                  <a:gd name="connsiteY7" fmla="*/ 4242794 h 6788567"/>
                  <a:gd name="connsiteX8" fmla="*/ 935181 w 3768829"/>
                  <a:gd name="connsiteY8" fmla="*/ 4273967 h 6788567"/>
                  <a:gd name="connsiteX9" fmla="*/ 235526 w 3768829"/>
                  <a:gd name="connsiteY9" fmla="*/ 4928595 h 6788567"/>
                  <a:gd name="connsiteX10" fmla="*/ 924790 w 3768829"/>
                  <a:gd name="connsiteY10" fmla="*/ 5655958 h 6788567"/>
                  <a:gd name="connsiteX11" fmla="*/ 3449781 w 3768829"/>
                  <a:gd name="connsiteY11" fmla="*/ 5635176 h 6788567"/>
                  <a:gd name="connsiteX12" fmla="*/ 3449781 w 3768829"/>
                  <a:gd name="connsiteY12" fmla="*/ 6788567 h 6788567"/>
                  <a:gd name="connsiteX13" fmla="*/ 0 w 3768829"/>
                  <a:gd name="connsiteY13" fmla="*/ 6778176 h 6788567"/>
                  <a:gd name="connsiteX0" fmla="*/ 810490 w 3768829"/>
                  <a:gd name="connsiteY0" fmla="*/ 3303 h 6788567"/>
                  <a:gd name="connsiteX1" fmla="*/ 3428999 w 3768829"/>
                  <a:gd name="connsiteY1" fmla="*/ 200730 h 6788567"/>
                  <a:gd name="connsiteX2" fmla="*/ 3428999 w 3768829"/>
                  <a:gd name="connsiteY2" fmla="*/ 1458030 h 6788567"/>
                  <a:gd name="connsiteX3" fmla="*/ 914399 w 3768829"/>
                  <a:gd name="connsiteY3" fmla="*/ 1458030 h 6788567"/>
                  <a:gd name="connsiteX4" fmla="*/ 308263 w 3768829"/>
                  <a:gd name="connsiteY4" fmla="*/ 2226959 h 6788567"/>
                  <a:gd name="connsiteX5" fmla="*/ 935181 w 3768829"/>
                  <a:gd name="connsiteY5" fmla="*/ 2850412 h 6788567"/>
                  <a:gd name="connsiteX6" fmla="*/ 3470563 w 3768829"/>
                  <a:gd name="connsiteY6" fmla="*/ 2954321 h 6788567"/>
                  <a:gd name="connsiteX7" fmla="*/ 3429000 w 3768829"/>
                  <a:gd name="connsiteY7" fmla="*/ 4242794 h 6788567"/>
                  <a:gd name="connsiteX8" fmla="*/ 935181 w 3768829"/>
                  <a:gd name="connsiteY8" fmla="*/ 4273967 h 6788567"/>
                  <a:gd name="connsiteX9" fmla="*/ 297872 w 3768829"/>
                  <a:gd name="connsiteY9" fmla="*/ 4928595 h 6788567"/>
                  <a:gd name="connsiteX10" fmla="*/ 924790 w 3768829"/>
                  <a:gd name="connsiteY10" fmla="*/ 5655958 h 6788567"/>
                  <a:gd name="connsiteX11" fmla="*/ 3449781 w 3768829"/>
                  <a:gd name="connsiteY11" fmla="*/ 5635176 h 6788567"/>
                  <a:gd name="connsiteX12" fmla="*/ 3449781 w 3768829"/>
                  <a:gd name="connsiteY12" fmla="*/ 6788567 h 6788567"/>
                  <a:gd name="connsiteX13" fmla="*/ 0 w 3768829"/>
                  <a:gd name="connsiteY13" fmla="*/ 6778176 h 6788567"/>
                  <a:gd name="connsiteX0" fmla="*/ 3296499 w 6254838"/>
                  <a:gd name="connsiteY0" fmla="*/ 3303 h 6828671"/>
                  <a:gd name="connsiteX1" fmla="*/ 5915008 w 6254838"/>
                  <a:gd name="connsiteY1" fmla="*/ 200730 h 6828671"/>
                  <a:gd name="connsiteX2" fmla="*/ 5915008 w 6254838"/>
                  <a:gd name="connsiteY2" fmla="*/ 1458030 h 6828671"/>
                  <a:gd name="connsiteX3" fmla="*/ 3400408 w 6254838"/>
                  <a:gd name="connsiteY3" fmla="*/ 1458030 h 6828671"/>
                  <a:gd name="connsiteX4" fmla="*/ 2794272 w 6254838"/>
                  <a:gd name="connsiteY4" fmla="*/ 2226959 h 6828671"/>
                  <a:gd name="connsiteX5" fmla="*/ 3421190 w 6254838"/>
                  <a:gd name="connsiteY5" fmla="*/ 2850412 h 6828671"/>
                  <a:gd name="connsiteX6" fmla="*/ 5956572 w 6254838"/>
                  <a:gd name="connsiteY6" fmla="*/ 2954321 h 6828671"/>
                  <a:gd name="connsiteX7" fmla="*/ 5915009 w 6254838"/>
                  <a:gd name="connsiteY7" fmla="*/ 4242794 h 6828671"/>
                  <a:gd name="connsiteX8" fmla="*/ 3421190 w 6254838"/>
                  <a:gd name="connsiteY8" fmla="*/ 4273967 h 6828671"/>
                  <a:gd name="connsiteX9" fmla="*/ 2783881 w 6254838"/>
                  <a:gd name="connsiteY9" fmla="*/ 4928595 h 6828671"/>
                  <a:gd name="connsiteX10" fmla="*/ 3410799 w 6254838"/>
                  <a:gd name="connsiteY10" fmla="*/ 5655958 h 6828671"/>
                  <a:gd name="connsiteX11" fmla="*/ 5935790 w 6254838"/>
                  <a:gd name="connsiteY11" fmla="*/ 5635176 h 6828671"/>
                  <a:gd name="connsiteX12" fmla="*/ 5935790 w 6254838"/>
                  <a:gd name="connsiteY12" fmla="*/ 6788567 h 6828671"/>
                  <a:gd name="connsiteX13" fmla="*/ 0 w 6254838"/>
                  <a:gd name="connsiteY13" fmla="*/ 6828671 h 6828671"/>
                  <a:gd name="connsiteX0" fmla="*/ 3491187 w 6449526"/>
                  <a:gd name="connsiteY0" fmla="*/ 3303 h 6869065"/>
                  <a:gd name="connsiteX1" fmla="*/ 6109696 w 6449526"/>
                  <a:gd name="connsiteY1" fmla="*/ 200730 h 6869065"/>
                  <a:gd name="connsiteX2" fmla="*/ 6109696 w 6449526"/>
                  <a:gd name="connsiteY2" fmla="*/ 1458030 h 6869065"/>
                  <a:gd name="connsiteX3" fmla="*/ 3595096 w 6449526"/>
                  <a:gd name="connsiteY3" fmla="*/ 1458030 h 6869065"/>
                  <a:gd name="connsiteX4" fmla="*/ 2988960 w 6449526"/>
                  <a:gd name="connsiteY4" fmla="*/ 2226959 h 6869065"/>
                  <a:gd name="connsiteX5" fmla="*/ 3615878 w 6449526"/>
                  <a:gd name="connsiteY5" fmla="*/ 2850412 h 6869065"/>
                  <a:gd name="connsiteX6" fmla="*/ 6151260 w 6449526"/>
                  <a:gd name="connsiteY6" fmla="*/ 2954321 h 6869065"/>
                  <a:gd name="connsiteX7" fmla="*/ 6109697 w 6449526"/>
                  <a:gd name="connsiteY7" fmla="*/ 4242794 h 6869065"/>
                  <a:gd name="connsiteX8" fmla="*/ 3615878 w 6449526"/>
                  <a:gd name="connsiteY8" fmla="*/ 4273967 h 6869065"/>
                  <a:gd name="connsiteX9" fmla="*/ 2978569 w 6449526"/>
                  <a:gd name="connsiteY9" fmla="*/ 4928595 h 6869065"/>
                  <a:gd name="connsiteX10" fmla="*/ 3605487 w 6449526"/>
                  <a:gd name="connsiteY10" fmla="*/ 5655958 h 6869065"/>
                  <a:gd name="connsiteX11" fmla="*/ 6130478 w 6449526"/>
                  <a:gd name="connsiteY11" fmla="*/ 5635176 h 6869065"/>
                  <a:gd name="connsiteX12" fmla="*/ 6130478 w 6449526"/>
                  <a:gd name="connsiteY12" fmla="*/ 6788567 h 6869065"/>
                  <a:gd name="connsiteX13" fmla="*/ 0 w 6449526"/>
                  <a:gd name="connsiteY13" fmla="*/ 6869065 h 6869065"/>
                  <a:gd name="connsiteX0" fmla="*/ 3940465 w 6898804"/>
                  <a:gd name="connsiteY0" fmla="*/ 3303 h 6909459"/>
                  <a:gd name="connsiteX1" fmla="*/ 6558974 w 6898804"/>
                  <a:gd name="connsiteY1" fmla="*/ 200730 h 6909459"/>
                  <a:gd name="connsiteX2" fmla="*/ 6558974 w 6898804"/>
                  <a:gd name="connsiteY2" fmla="*/ 1458030 h 6909459"/>
                  <a:gd name="connsiteX3" fmla="*/ 4044374 w 6898804"/>
                  <a:gd name="connsiteY3" fmla="*/ 1458030 h 6909459"/>
                  <a:gd name="connsiteX4" fmla="*/ 3438238 w 6898804"/>
                  <a:gd name="connsiteY4" fmla="*/ 2226959 h 6909459"/>
                  <a:gd name="connsiteX5" fmla="*/ 4065156 w 6898804"/>
                  <a:gd name="connsiteY5" fmla="*/ 2850412 h 6909459"/>
                  <a:gd name="connsiteX6" fmla="*/ 6600538 w 6898804"/>
                  <a:gd name="connsiteY6" fmla="*/ 2954321 h 6909459"/>
                  <a:gd name="connsiteX7" fmla="*/ 6558975 w 6898804"/>
                  <a:gd name="connsiteY7" fmla="*/ 4242794 h 6909459"/>
                  <a:gd name="connsiteX8" fmla="*/ 4065156 w 6898804"/>
                  <a:gd name="connsiteY8" fmla="*/ 4273967 h 6909459"/>
                  <a:gd name="connsiteX9" fmla="*/ 3427847 w 6898804"/>
                  <a:gd name="connsiteY9" fmla="*/ 4928595 h 6909459"/>
                  <a:gd name="connsiteX10" fmla="*/ 4054765 w 6898804"/>
                  <a:gd name="connsiteY10" fmla="*/ 5655958 h 6909459"/>
                  <a:gd name="connsiteX11" fmla="*/ 6579756 w 6898804"/>
                  <a:gd name="connsiteY11" fmla="*/ 5635176 h 6909459"/>
                  <a:gd name="connsiteX12" fmla="*/ 6579756 w 6898804"/>
                  <a:gd name="connsiteY12" fmla="*/ 6788567 h 6909459"/>
                  <a:gd name="connsiteX13" fmla="*/ 0 w 6898804"/>
                  <a:gd name="connsiteY13" fmla="*/ 6909459 h 6909459"/>
                  <a:gd name="connsiteX0" fmla="*/ 3176692 w 6929503"/>
                  <a:gd name="connsiteY0" fmla="*/ 0 h 6976846"/>
                  <a:gd name="connsiteX1" fmla="*/ 6558974 w 6929503"/>
                  <a:gd name="connsiteY1" fmla="*/ 268117 h 6976846"/>
                  <a:gd name="connsiteX2" fmla="*/ 6558974 w 6929503"/>
                  <a:gd name="connsiteY2" fmla="*/ 1525417 h 6976846"/>
                  <a:gd name="connsiteX3" fmla="*/ 4044374 w 6929503"/>
                  <a:gd name="connsiteY3" fmla="*/ 1525417 h 6976846"/>
                  <a:gd name="connsiteX4" fmla="*/ 3438238 w 6929503"/>
                  <a:gd name="connsiteY4" fmla="*/ 2294346 h 6976846"/>
                  <a:gd name="connsiteX5" fmla="*/ 4065156 w 6929503"/>
                  <a:gd name="connsiteY5" fmla="*/ 2917799 h 6976846"/>
                  <a:gd name="connsiteX6" fmla="*/ 6600538 w 6929503"/>
                  <a:gd name="connsiteY6" fmla="*/ 3021708 h 6976846"/>
                  <a:gd name="connsiteX7" fmla="*/ 6558975 w 6929503"/>
                  <a:gd name="connsiteY7" fmla="*/ 4310181 h 6976846"/>
                  <a:gd name="connsiteX8" fmla="*/ 4065156 w 6929503"/>
                  <a:gd name="connsiteY8" fmla="*/ 4341354 h 6976846"/>
                  <a:gd name="connsiteX9" fmla="*/ 3427847 w 6929503"/>
                  <a:gd name="connsiteY9" fmla="*/ 4995982 h 6976846"/>
                  <a:gd name="connsiteX10" fmla="*/ 4054765 w 6929503"/>
                  <a:gd name="connsiteY10" fmla="*/ 5723345 h 6976846"/>
                  <a:gd name="connsiteX11" fmla="*/ 6579756 w 6929503"/>
                  <a:gd name="connsiteY11" fmla="*/ 5702563 h 6976846"/>
                  <a:gd name="connsiteX12" fmla="*/ 6579756 w 6929503"/>
                  <a:gd name="connsiteY12" fmla="*/ 6855954 h 6976846"/>
                  <a:gd name="connsiteX13" fmla="*/ 0 w 6929503"/>
                  <a:gd name="connsiteY13" fmla="*/ 6976846 h 6976846"/>
                  <a:gd name="connsiteX0" fmla="*/ 2727414 w 6959791"/>
                  <a:gd name="connsiteY0" fmla="*/ 0 h 7098030"/>
                  <a:gd name="connsiteX1" fmla="*/ 6558974 w 6959791"/>
                  <a:gd name="connsiteY1" fmla="*/ 389301 h 7098030"/>
                  <a:gd name="connsiteX2" fmla="*/ 6558974 w 6959791"/>
                  <a:gd name="connsiteY2" fmla="*/ 1646601 h 7098030"/>
                  <a:gd name="connsiteX3" fmla="*/ 4044374 w 6959791"/>
                  <a:gd name="connsiteY3" fmla="*/ 1646601 h 7098030"/>
                  <a:gd name="connsiteX4" fmla="*/ 3438238 w 6959791"/>
                  <a:gd name="connsiteY4" fmla="*/ 2415530 h 7098030"/>
                  <a:gd name="connsiteX5" fmla="*/ 4065156 w 6959791"/>
                  <a:gd name="connsiteY5" fmla="*/ 3038983 h 7098030"/>
                  <a:gd name="connsiteX6" fmla="*/ 6600538 w 6959791"/>
                  <a:gd name="connsiteY6" fmla="*/ 3142892 h 7098030"/>
                  <a:gd name="connsiteX7" fmla="*/ 6558975 w 6959791"/>
                  <a:gd name="connsiteY7" fmla="*/ 4431365 h 7098030"/>
                  <a:gd name="connsiteX8" fmla="*/ 4065156 w 6959791"/>
                  <a:gd name="connsiteY8" fmla="*/ 4462538 h 7098030"/>
                  <a:gd name="connsiteX9" fmla="*/ 3427847 w 6959791"/>
                  <a:gd name="connsiteY9" fmla="*/ 5117166 h 7098030"/>
                  <a:gd name="connsiteX10" fmla="*/ 4054765 w 6959791"/>
                  <a:gd name="connsiteY10" fmla="*/ 5844529 h 7098030"/>
                  <a:gd name="connsiteX11" fmla="*/ 6579756 w 6959791"/>
                  <a:gd name="connsiteY11" fmla="*/ 5823747 h 7098030"/>
                  <a:gd name="connsiteX12" fmla="*/ 6579756 w 6959791"/>
                  <a:gd name="connsiteY12" fmla="*/ 6977138 h 7098030"/>
                  <a:gd name="connsiteX13" fmla="*/ 0 w 6959791"/>
                  <a:gd name="connsiteY13" fmla="*/ 7098030 h 7098030"/>
                  <a:gd name="connsiteX0" fmla="*/ 2727414 w 6959791"/>
                  <a:gd name="connsiteY0" fmla="*/ 0 h 7098030"/>
                  <a:gd name="connsiteX1" fmla="*/ 6558974 w 6959791"/>
                  <a:gd name="connsiteY1" fmla="*/ 389301 h 7098030"/>
                  <a:gd name="connsiteX2" fmla="*/ 6558974 w 6959791"/>
                  <a:gd name="connsiteY2" fmla="*/ 1646601 h 7098030"/>
                  <a:gd name="connsiteX3" fmla="*/ 4044374 w 6959791"/>
                  <a:gd name="connsiteY3" fmla="*/ 1646601 h 7098030"/>
                  <a:gd name="connsiteX4" fmla="*/ 3438238 w 6959791"/>
                  <a:gd name="connsiteY4" fmla="*/ 2415530 h 7098030"/>
                  <a:gd name="connsiteX5" fmla="*/ 4065156 w 6959791"/>
                  <a:gd name="connsiteY5" fmla="*/ 3038983 h 7098030"/>
                  <a:gd name="connsiteX6" fmla="*/ 6600538 w 6959791"/>
                  <a:gd name="connsiteY6" fmla="*/ 3142892 h 7098030"/>
                  <a:gd name="connsiteX7" fmla="*/ 6558975 w 6959791"/>
                  <a:gd name="connsiteY7" fmla="*/ 4431365 h 7098030"/>
                  <a:gd name="connsiteX8" fmla="*/ 4065156 w 6959791"/>
                  <a:gd name="connsiteY8" fmla="*/ 4462538 h 7098030"/>
                  <a:gd name="connsiteX9" fmla="*/ 3427847 w 6959791"/>
                  <a:gd name="connsiteY9" fmla="*/ 5117166 h 7098030"/>
                  <a:gd name="connsiteX10" fmla="*/ 4054765 w 6959791"/>
                  <a:gd name="connsiteY10" fmla="*/ 5844529 h 7098030"/>
                  <a:gd name="connsiteX11" fmla="*/ 6579756 w 6959791"/>
                  <a:gd name="connsiteY11" fmla="*/ 5823747 h 7098030"/>
                  <a:gd name="connsiteX12" fmla="*/ 6579756 w 6959791"/>
                  <a:gd name="connsiteY12" fmla="*/ 6977138 h 7098030"/>
                  <a:gd name="connsiteX13" fmla="*/ 0 w 6959791"/>
                  <a:gd name="connsiteY13" fmla="*/ 7098030 h 7098030"/>
                  <a:gd name="connsiteX0" fmla="*/ 2397943 w 6982364"/>
                  <a:gd name="connsiteY0" fmla="*/ 0 h 7128325"/>
                  <a:gd name="connsiteX1" fmla="*/ 6558974 w 6982364"/>
                  <a:gd name="connsiteY1" fmla="*/ 419596 h 7128325"/>
                  <a:gd name="connsiteX2" fmla="*/ 6558974 w 6982364"/>
                  <a:gd name="connsiteY2" fmla="*/ 1676896 h 7128325"/>
                  <a:gd name="connsiteX3" fmla="*/ 4044374 w 6982364"/>
                  <a:gd name="connsiteY3" fmla="*/ 1676896 h 7128325"/>
                  <a:gd name="connsiteX4" fmla="*/ 3438238 w 6982364"/>
                  <a:gd name="connsiteY4" fmla="*/ 2445825 h 7128325"/>
                  <a:gd name="connsiteX5" fmla="*/ 4065156 w 6982364"/>
                  <a:gd name="connsiteY5" fmla="*/ 3069278 h 7128325"/>
                  <a:gd name="connsiteX6" fmla="*/ 6600538 w 6982364"/>
                  <a:gd name="connsiteY6" fmla="*/ 3173187 h 7128325"/>
                  <a:gd name="connsiteX7" fmla="*/ 6558975 w 6982364"/>
                  <a:gd name="connsiteY7" fmla="*/ 4461660 h 7128325"/>
                  <a:gd name="connsiteX8" fmla="*/ 4065156 w 6982364"/>
                  <a:gd name="connsiteY8" fmla="*/ 4492833 h 7128325"/>
                  <a:gd name="connsiteX9" fmla="*/ 3427847 w 6982364"/>
                  <a:gd name="connsiteY9" fmla="*/ 5147461 h 7128325"/>
                  <a:gd name="connsiteX10" fmla="*/ 4054765 w 6982364"/>
                  <a:gd name="connsiteY10" fmla="*/ 5874824 h 7128325"/>
                  <a:gd name="connsiteX11" fmla="*/ 6579756 w 6982364"/>
                  <a:gd name="connsiteY11" fmla="*/ 5854042 h 7128325"/>
                  <a:gd name="connsiteX12" fmla="*/ 6579756 w 6982364"/>
                  <a:gd name="connsiteY12" fmla="*/ 7007433 h 7128325"/>
                  <a:gd name="connsiteX13" fmla="*/ 0 w 6982364"/>
                  <a:gd name="connsiteY13" fmla="*/ 7128325 h 7128325"/>
                  <a:gd name="connsiteX0" fmla="*/ 2338040 w 6986496"/>
                  <a:gd name="connsiteY0" fmla="*/ 0 h 7178819"/>
                  <a:gd name="connsiteX1" fmla="*/ 6558974 w 6986496"/>
                  <a:gd name="connsiteY1" fmla="*/ 470090 h 7178819"/>
                  <a:gd name="connsiteX2" fmla="*/ 6558974 w 6986496"/>
                  <a:gd name="connsiteY2" fmla="*/ 1727390 h 7178819"/>
                  <a:gd name="connsiteX3" fmla="*/ 4044374 w 6986496"/>
                  <a:gd name="connsiteY3" fmla="*/ 1727390 h 7178819"/>
                  <a:gd name="connsiteX4" fmla="*/ 3438238 w 6986496"/>
                  <a:gd name="connsiteY4" fmla="*/ 2496319 h 7178819"/>
                  <a:gd name="connsiteX5" fmla="*/ 4065156 w 6986496"/>
                  <a:gd name="connsiteY5" fmla="*/ 3119772 h 7178819"/>
                  <a:gd name="connsiteX6" fmla="*/ 6600538 w 6986496"/>
                  <a:gd name="connsiteY6" fmla="*/ 3223681 h 7178819"/>
                  <a:gd name="connsiteX7" fmla="*/ 6558975 w 6986496"/>
                  <a:gd name="connsiteY7" fmla="*/ 4512154 h 7178819"/>
                  <a:gd name="connsiteX8" fmla="*/ 4065156 w 6986496"/>
                  <a:gd name="connsiteY8" fmla="*/ 4543327 h 7178819"/>
                  <a:gd name="connsiteX9" fmla="*/ 3427847 w 6986496"/>
                  <a:gd name="connsiteY9" fmla="*/ 5197955 h 7178819"/>
                  <a:gd name="connsiteX10" fmla="*/ 4054765 w 6986496"/>
                  <a:gd name="connsiteY10" fmla="*/ 5925318 h 7178819"/>
                  <a:gd name="connsiteX11" fmla="*/ 6579756 w 6986496"/>
                  <a:gd name="connsiteY11" fmla="*/ 5904536 h 7178819"/>
                  <a:gd name="connsiteX12" fmla="*/ 6579756 w 6986496"/>
                  <a:gd name="connsiteY12" fmla="*/ 7057927 h 7178819"/>
                  <a:gd name="connsiteX13" fmla="*/ 0 w 6986496"/>
                  <a:gd name="connsiteY13" fmla="*/ 7178819 h 7178819"/>
                  <a:gd name="connsiteX0" fmla="*/ 0 w 4648456"/>
                  <a:gd name="connsiteY0" fmla="*/ 0 h 7057927"/>
                  <a:gd name="connsiteX1" fmla="*/ 4220934 w 4648456"/>
                  <a:gd name="connsiteY1" fmla="*/ 470090 h 7057927"/>
                  <a:gd name="connsiteX2" fmla="*/ 4220934 w 4648456"/>
                  <a:gd name="connsiteY2" fmla="*/ 1727390 h 7057927"/>
                  <a:gd name="connsiteX3" fmla="*/ 1706334 w 4648456"/>
                  <a:gd name="connsiteY3" fmla="*/ 1727390 h 7057927"/>
                  <a:gd name="connsiteX4" fmla="*/ 1100198 w 4648456"/>
                  <a:gd name="connsiteY4" fmla="*/ 2496319 h 7057927"/>
                  <a:gd name="connsiteX5" fmla="*/ 1727116 w 4648456"/>
                  <a:gd name="connsiteY5" fmla="*/ 3119772 h 7057927"/>
                  <a:gd name="connsiteX6" fmla="*/ 4262498 w 4648456"/>
                  <a:gd name="connsiteY6" fmla="*/ 3223681 h 7057927"/>
                  <a:gd name="connsiteX7" fmla="*/ 4220935 w 4648456"/>
                  <a:gd name="connsiteY7" fmla="*/ 4512154 h 7057927"/>
                  <a:gd name="connsiteX8" fmla="*/ 1727116 w 4648456"/>
                  <a:gd name="connsiteY8" fmla="*/ 4543327 h 7057927"/>
                  <a:gd name="connsiteX9" fmla="*/ 1089807 w 4648456"/>
                  <a:gd name="connsiteY9" fmla="*/ 5197955 h 7057927"/>
                  <a:gd name="connsiteX10" fmla="*/ 1716725 w 4648456"/>
                  <a:gd name="connsiteY10" fmla="*/ 5925318 h 7057927"/>
                  <a:gd name="connsiteX11" fmla="*/ 4241716 w 4648456"/>
                  <a:gd name="connsiteY11" fmla="*/ 5904536 h 7057927"/>
                  <a:gd name="connsiteX12" fmla="*/ 4241716 w 4648456"/>
                  <a:gd name="connsiteY12" fmla="*/ 7057927 h 7057927"/>
                  <a:gd name="connsiteX0" fmla="*/ 0 w 4648456"/>
                  <a:gd name="connsiteY0" fmla="*/ 0 h 7057927"/>
                  <a:gd name="connsiteX1" fmla="*/ 4220934 w 4648456"/>
                  <a:gd name="connsiteY1" fmla="*/ 470090 h 7057927"/>
                  <a:gd name="connsiteX2" fmla="*/ 4220934 w 4648456"/>
                  <a:gd name="connsiteY2" fmla="*/ 1727390 h 7057927"/>
                  <a:gd name="connsiteX3" fmla="*/ 1706334 w 4648456"/>
                  <a:gd name="connsiteY3" fmla="*/ 1727390 h 7057927"/>
                  <a:gd name="connsiteX4" fmla="*/ 1100198 w 4648456"/>
                  <a:gd name="connsiteY4" fmla="*/ 2496319 h 7057927"/>
                  <a:gd name="connsiteX5" fmla="*/ 1727116 w 4648456"/>
                  <a:gd name="connsiteY5" fmla="*/ 3119772 h 7057927"/>
                  <a:gd name="connsiteX6" fmla="*/ 4262498 w 4648456"/>
                  <a:gd name="connsiteY6" fmla="*/ 3223681 h 7057927"/>
                  <a:gd name="connsiteX7" fmla="*/ 4220935 w 4648456"/>
                  <a:gd name="connsiteY7" fmla="*/ 4512154 h 7057927"/>
                  <a:gd name="connsiteX8" fmla="*/ 1727116 w 4648456"/>
                  <a:gd name="connsiteY8" fmla="*/ 4543327 h 7057927"/>
                  <a:gd name="connsiteX9" fmla="*/ 1089807 w 4648456"/>
                  <a:gd name="connsiteY9" fmla="*/ 5197955 h 7057927"/>
                  <a:gd name="connsiteX10" fmla="*/ 1716725 w 4648456"/>
                  <a:gd name="connsiteY10" fmla="*/ 5925318 h 7057927"/>
                  <a:gd name="connsiteX11" fmla="*/ 4241716 w 4648456"/>
                  <a:gd name="connsiteY11" fmla="*/ 5904536 h 7057927"/>
                  <a:gd name="connsiteX12" fmla="*/ 4241716 w 4648456"/>
                  <a:gd name="connsiteY12" fmla="*/ 7057927 h 7057927"/>
                  <a:gd name="connsiteX0" fmla="*/ 0 w 4648456"/>
                  <a:gd name="connsiteY0" fmla="*/ 0 h 6936743"/>
                  <a:gd name="connsiteX1" fmla="*/ 4220934 w 4648456"/>
                  <a:gd name="connsiteY1" fmla="*/ 470090 h 6936743"/>
                  <a:gd name="connsiteX2" fmla="*/ 4220934 w 4648456"/>
                  <a:gd name="connsiteY2" fmla="*/ 1727390 h 6936743"/>
                  <a:gd name="connsiteX3" fmla="*/ 1706334 w 4648456"/>
                  <a:gd name="connsiteY3" fmla="*/ 1727390 h 6936743"/>
                  <a:gd name="connsiteX4" fmla="*/ 1100198 w 4648456"/>
                  <a:gd name="connsiteY4" fmla="*/ 2496319 h 6936743"/>
                  <a:gd name="connsiteX5" fmla="*/ 1727116 w 4648456"/>
                  <a:gd name="connsiteY5" fmla="*/ 3119772 h 6936743"/>
                  <a:gd name="connsiteX6" fmla="*/ 4262498 w 4648456"/>
                  <a:gd name="connsiteY6" fmla="*/ 3223681 h 6936743"/>
                  <a:gd name="connsiteX7" fmla="*/ 4220935 w 4648456"/>
                  <a:gd name="connsiteY7" fmla="*/ 4512154 h 6936743"/>
                  <a:gd name="connsiteX8" fmla="*/ 1727116 w 4648456"/>
                  <a:gd name="connsiteY8" fmla="*/ 4543327 h 6936743"/>
                  <a:gd name="connsiteX9" fmla="*/ 1089807 w 4648456"/>
                  <a:gd name="connsiteY9" fmla="*/ 5197955 h 6936743"/>
                  <a:gd name="connsiteX10" fmla="*/ 1716725 w 4648456"/>
                  <a:gd name="connsiteY10" fmla="*/ 5925318 h 6936743"/>
                  <a:gd name="connsiteX11" fmla="*/ 4241716 w 4648456"/>
                  <a:gd name="connsiteY11" fmla="*/ 5904536 h 6936743"/>
                  <a:gd name="connsiteX12" fmla="*/ 4406452 w 4648456"/>
                  <a:gd name="connsiteY12" fmla="*/ 6936743 h 6936743"/>
                  <a:gd name="connsiteX0" fmla="*/ 0 w 4648456"/>
                  <a:gd name="connsiteY0" fmla="*/ 0 h 6936743"/>
                  <a:gd name="connsiteX1" fmla="*/ 4220934 w 4648456"/>
                  <a:gd name="connsiteY1" fmla="*/ 470090 h 6936743"/>
                  <a:gd name="connsiteX2" fmla="*/ 4220934 w 4648456"/>
                  <a:gd name="connsiteY2" fmla="*/ 1727390 h 6936743"/>
                  <a:gd name="connsiteX3" fmla="*/ 1706334 w 4648456"/>
                  <a:gd name="connsiteY3" fmla="*/ 1727390 h 6936743"/>
                  <a:gd name="connsiteX4" fmla="*/ 1100198 w 4648456"/>
                  <a:gd name="connsiteY4" fmla="*/ 2496319 h 6936743"/>
                  <a:gd name="connsiteX5" fmla="*/ 1727116 w 4648456"/>
                  <a:gd name="connsiteY5" fmla="*/ 3119772 h 6936743"/>
                  <a:gd name="connsiteX6" fmla="*/ 4262498 w 4648456"/>
                  <a:gd name="connsiteY6" fmla="*/ 3223681 h 6936743"/>
                  <a:gd name="connsiteX7" fmla="*/ 4220935 w 4648456"/>
                  <a:gd name="connsiteY7" fmla="*/ 4512154 h 6936743"/>
                  <a:gd name="connsiteX8" fmla="*/ 1727116 w 4648456"/>
                  <a:gd name="connsiteY8" fmla="*/ 4543327 h 6936743"/>
                  <a:gd name="connsiteX9" fmla="*/ 1089807 w 4648456"/>
                  <a:gd name="connsiteY9" fmla="*/ 5197955 h 6936743"/>
                  <a:gd name="connsiteX10" fmla="*/ 1716725 w 4648456"/>
                  <a:gd name="connsiteY10" fmla="*/ 5925318 h 6936743"/>
                  <a:gd name="connsiteX11" fmla="*/ 4241716 w 4648456"/>
                  <a:gd name="connsiteY11" fmla="*/ 5904536 h 6936743"/>
                  <a:gd name="connsiteX12" fmla="*/ 4406452 w 4648456"/>
                  <a:gd name="connsiteY12" fmla="*/ 6936743 h 6936743"/>
                  <a:gd name="connsiteX0" fmla="*/ 0 w 4648456"/>
                  <a:gd name="connsiteY0" fmla="*/ 0 h 6936743"/>
                  <a:gd name="connsiteX1" fmla="*/ 4220934 w 4648456"/>
                  <a:gd name="connsiteY1" fmla="*/ 470090 h 6936743"/>
                  <a:gd name="connsiteX2" fmla="*/ 4220934 w 4648456"/>
                  <a:gd name="connsiteY2" fmla="*/ 1727390 h 6936743"/>
                  <a:gd name="connsiteX3" fmla="*/ 1706334 w 4648456"/>
                  <a:gd name="connsiteY3" fmla="*/ 1727390 h 6936743"/>
                  <a:gd name="connsiteX4" fmla="*/ 1100198 w 4648456"/>
                  <a:gd name="connsiteY4" fmla="*/ 2496319 h 6936743"/>
                  <a:gd name="connsiteX5" fmla="*/ 1727116 w 4648456"/>
                  <a:gd name="connsiteY5" fmla="*/ 3119772 h 6936743"/>
                  <a:gd name="connsiteX6" fmla="*/ 4262498 w 4648456"/>
                  <a:gd name="connsiteY6" fmla="*/ 3223681 h 6936743"/>
                  <a:gd name="connsiteX7" fmla="*/ 4220935 w 4648456"/>
                  <a:gd name="connsiteY7" fmla="*/ 4512154 h 6936743"/>
                  <a:gd name="connsiteX8" fmla="*/ 1727116 w 4648456"/>
                  <a:gd name="connsiteY8" fmla="*/ 4543327 h 6936743"/>
                  <a:gd name="connsiteX9" fmla="*/ 1089807 w 4648456"/>
                  <a:gd name="connsiteY9" fmla="*/ 5197955 h 6936743"/>
                  <a:gd name="connsiteX10" fmla="*/ 1716725 w 4648456"/>
                  <a:gd name="connsiteY10" fmla="*/ 5925318 h 6936743"/>
                  <a:gd name="connsiteX11" fmla="*/ 4241716 w 4648456"/>
                  <a:gd name="connsiteY11" fmla="*/ 5904536 h 6936743"/>
                  <a:gd name="connsiteX12" fmla="*/ 4406452 w 4648456"/>
                  <a:gd name="connsiteY12" fmla="*/ 6936743 h 6936743"/>
                  <a:gd name="connsiteX0" fmla="*/ 0 w 4648456"/>
                  <a:gd name="connsiteY0" fmla="*/ 0 h 6936743"/>
                  <a:gd name="connsiteX1" fmla="*/ 4220934 w 4648456"/>
                  <a:gd name="connsiteY1" fmla="*/ 470090 h 6936743"/>
                  <a:gd name="connsiteX2" fmla="*/ 4220934 w 4648456"/>
                  <a:gd name="connsiteY2" fmla="*/ 1727390 h 6936743"/>
                  <a:gd name="connsiteX3" fmla="*/ 1706334 w 4648456"/>
                  <a:gd name="connsiteY3" fmla="*/ 1727390 h 6936743"/>
                  <a:gd name="connsiteX4" fmla="*/ 1100198 w 4648456"/>
                  <a:gd name="connsiteY4" fmla="*/ 2496319 h 6936743"/>
                  <a:gd name="connsiteX5" fmla="*/ 1727116 w 4648456"/>
                  <a:gd name="connsiteY5" fmla="*/ 3119772 h 6936743"/>
                  <a:gd name="connsiteX6" fmla="*/ 4262498 w 4648456"/>
                  <a:gd name="connsiteY6" fmla="*/ 3223681 h 6936743"/>
                  <a:gd name="connsiteX7" fmla="*/ 4220935 w 4648456"/>
                  <a:gd name="connsiteY7" fmla="*/ 4512154 h 6936743"/>
                  <a:gd name="connsiteX8" fmla="*/ 1727116 w 4648456"/>
                  <a:gd name="connsiteY8" fmla="*/ 4543327 h 6936743"/>
                  <a:gd name="connsiteX9" fmla="*/ 1089807 w 4648456"/>
                  <a:gd name="connsiteY9" fmla="*/ 5197955 h 6936743"/>
                  <a:gd name="connsiteX10" fmla="*/ 1716725 w 4648456"/>
                  <a:gd name="connsiteY10" fmla="*/ 5925318 h 6936743"/>
                  <a:gd name="connsiteX11" fmla="*/ 4241716 w 4648456"/>
                  <a:gd name="connsiteY11" fmla="*/ 5904536 h 6936743"/>
                  <a:gd name="connsiteX12" fmla="*/ 4406452 w 4648456"/>
                  <a:gd name="connsiteY12" fmla="*/ 6936743 h 6936743"/>
                  <a:gd name="connsiteX0" fmla="*/ 3131127 w 3558649"/>
                  <a:gd name="connsiteY0" fmla="*/ 0 h 6466653"/>
                  <a:gd name="connsiteX1" fmla="*/ 3131127 w 3558649"/>
                  <a:gd name="connsiteY1" fmla="*/ 1257300 h 6466653"/>
                  <a:gd name="connsiteX2" fmla="*/ 616527 w 3558649"/>
                  <a:gd name="connsiteY2" fmla="*/ 1257300 h 6466653"/>
                  <a:gd name="connsiteX3" fmla="*/ 10391 w 3558649"/>
                  <a:gd name="connsiteY3" fmla="*/ 2026229 h 6466653"/>
                  <a:gd name="connsiteX4" fmla="*/ 637309 w 3558649"/>
                  <a:gd name="connsiteY4" fmla="*/ 2649682 h 6466653"/>
                  <a:gd name="connsiteX5" fmla="*/ 3172691 w 3558649"/>
                  <a:gd name="connsiteY5" fmla="*/ 2753591 h 6466653"/>
                  <a:gd name="connsiteX6" fmla="*/ 3131128 w 3558649"/>
                  <a:gd name="connsiteY6" fmla="*/ 4042064 h 6466653"/>
                  <a:gd name="connsiteX7" fmla="*/ 637309 w 3558649"/>
                  <a:gd name="connsiteY7" fmla="*/ 4073237 h 6466653"/>
                  <a:gd name="connsiteX8" fmla="*/ 0 w 3558649"/>
                  <a:gd name="connsiteY8" fmla="*/ 4727865 h 6466653"/>
                  <a:gd name="connsiteX9" fmla="*/ 626918 w 3558649"/>
                  <a:gd name="connsiteY9" fmla="*/ 5455228 h 6466653"/>
                  <a:gd name="connsiteX10" fmla="*/ 3151909 w 3558649"/>
                  <a:gd name="connsiteY10" fmla="*/ 5434446 h 6466653"/>
                  <a:gd name="connsiteX11" fmla="*/ 3316645 w 3558649"/>
                  <a:gd name="connsiteY11" fmla="*/ 6466653 h 6466653"/>
                  <a:gd name="connsiteX0" fmla="*/ 3131127 w 3470957"/>
                  <a:gd name="connsiteY0" fmla="*/ 0 h 6466653"/>
                  <a:gd name="connsiteX1" fmla="*/ 3131127 w 3470957"/>
                  <a:gd name="connsiteY1" fmla="*/ 1257300 h 6466653"/>
                  <a:gd name="connsiteX2" fmla="*/ 616527 w 3470957"/>
                  <a:gd name="connsiteY2" fmla="*/ 1257300 h 6466653"/>
                  <a:gd name="connsiteX3" fmla="*/ 10391 w 3470957"/>
                  <a:gd name="connsiteY3" fmla="*/ 2026229 h 6466653"/>
                  <a:gd name="connsiteX4" fmla="*/ 637309 w 3470957"/>
                  <a:gd name="connsiteY4" fmla="*/ 2649682 h 6466653"/>
                  <a:gd name="connsiteX5" fmla="*/ 3172691 w 3470957"/>
                  <a:gd name="connsiteY5" fmla="*/ 2753591 h 6466653"/>
                  <a:gd name="connsiteX6" fmla="*/ 3131128 w 3470957"/>
                  <a:gd name="connsiteY6" fmla="*/ 4042064 h 6466653"/>
                  <a:gd name="connsiteX7" fmla="*/ 637309 w 3470957"/>
                  <a:gd name="connsiteY7" fmla="*/ 4073237 h 6466653"/>
                  <a:gd name="connsiteX8" fmla="*/ 0 w 3470957"/>
                  <a:gd name="connsiteY8" fmla="*/ 4727865 h 6466653"/>
                  <a:gd name="connsiteX9" fmla="*/ 626918 w 3470957"/>
                  <a:gd name="connsiteY9" fmla="*/ 5455228 h 6466653"/>
                  <a:gd name="connsiteX10" fmla="*/ 3151909 w 3470957"/>
                  <a:gd name="connsiteY10" fmla="*/ 5434446 h 6466653"/>
                  <a:gd name="connsiteX11" fmla="*/ 3316645 w 3470957"/>
                  <a:gd name="connsiteY11" fmla="*/ 6466653 h 6466653"/>
                  <a:gd name="connsiteX0" fmla="*/ 3430647 w 3486009"/>
                  <a:gd name="connsiteY0" fmla="*/ 0 h 6618133"/>
                  <a:gd name="connsiteX1" fmla="*/ 3131127 w 3486009"/>
                  <a:gd name="connsiteY1" fmla="*/ 1408780 h 6618133"/>
                  <a:gd name="connsiteX2" fmla="*/ 616527 w 3486009"/>
                  <a:gd name="connsiteY2" fmla="*/ 1408780 h 6618133"/>
                  <a:gd name="connsiteX3" fmla="*/ 10391 w 3486009"/>
                  <a:gd name="connsiteY3" fmla="*/ 2177709 h 6618133"/>
                  <a:gd name="connsiteX4" fmla="*/ 637309 w 3486009"/>
                  <a:gd name="connsiteY4" fmla="*/ 2801162 h 6618133"/>
                  <a:gd name="connsiteX5" fmla="*/ 3172691 w 3486009"/>
                  <a:gd name="connsiteY5" fmla="*/ 2905071 h 6618133"/>
                  <a:gd name="connsiteX6" fmla="*/ 3131128 w 3486009"/>
                  <a:gd name="connsiteY6" fmla="*/ 4193544 h 6618133"/>
                  <a:gd name="connsiteX7" fmla="*/ 637309 w 3486009"/>
                  <a:gd name="connsiteY7" fmla="*/ 4224717 h 6618133"/>
                  <a:gd name="connsiteX8" fmla="*/ 0 w 3486009"/>
                  <a:gd name="connsiteY8" fmla="*/ 4879345 h 6618133"/>
                  <a:gd name="connsiteX9" fmla="*/ 626918 w 3486009"/>
                  <a:gd name="connsiteY9" fmla="*/ 5606708 h 6618133"/>
                  <a:gd name="connsiteX10" fmla="*/ 3151909 w 3486009"/>
                  <a:gd name="connsiteY10" fmla="*/ 5585926 h 6618133"/>
                  <a:gd name="connsiteX11" fmla="*/ 3316645 w 3486009"/>
                  <a:gd name="connsiteY11" fmla="*/ 6618133 h 6618133"/>
                  <a:gd name="connsiteX0" fmla="*/ 3550456 w 3579016"/>
                  <a:gd name="connsiteY0" fmla="*/ 0 h 6678726"/>
                  <a:gd name="connsiteX1" fmla="*/ 3131127 w 3579016"/>
                  <a:gd name="connsiteY1" fmla="*/ 1469373 h 6678726"/>
                  <a:gd name="connsiteX2" fmla="*/ 616527 w 3579016"/>
                  <a:gd name="connsiteY2" fmla="*/ 1469373 h 6678726"/>
                  <a:gd name="connsiteX3" fmla="*/ 10391 w 3579016"/>
                  <a:gd name="connsiteY3" fmla="*/ 2238302 h 6678726"/>
                  <a:gd name="connsiteX4" fmla="*/ 637309 w 3579016"/>
                  <a:gd name="connsiteY4" fmla="*/ 2861755 h 6678726"/>
                  <a:gd name="connsiteX5" fmla="*/ 3172691 w 3579016"/>
                  <a:gd name="connsiteY5" fmla="*/ 2965664 h 6678726"/>
                  <a:gd name="connsiteX6" fmla="*/ 3131128 w 3579016"/>
                  <a:gd name="connsiteY6" fmla="*/ 4254137 h 6678726"/>
                  <a:gd name="connsiteX7" fmla="*/ 637309 w 3579016"/>
                  <a:gd name="connsiteY7" fmla="*/ 4285310 h 6678726"/>
                  <a:gd name="connsiteX8" fmla="*/ 0 w 3579016"/>
                  <a:gd name="connsiteY8" fmla="*/ 4939938 h 6678726"/>
                  <a:gd name="connsiteX9" fmla="*/ 626918 w 3579016"/>
                  <a:gd name="connsiteY9" fmla="*/ 5667301 h 6678726"/>
                  <a:gd name="connsiteX10" fmla="*/ 3151909 w 3579016"/>
                  <a:gd name="connsiteY10" fmla="*/ 5646519 h 6678726"/>
                  <a:gd name="connsiteX11" fmla="*/ 3316645 w 3579016"/>
                  <a:gd name="connsiteY11" fmla="*/ 6678726 h 6678726"/>
                  <a:gd name="connsiteX0" fmla="*/ 3520504 w 3554123"/>
                  <a:gd name="connsiteY0" fmla="*/ 0 h 6729219"/>
                  <a:gd name="connsiteX1" fmla="*/ 3131127 w 3554123"/>
                  <a:gd name="connsiteY1" fmla="*/ 1519866 h 6729219"/>
                  <a:gd name="connsiteX2" fmla="*/ 616527 w 3554123"/>
                  <a:gd name="connsiteY2" fmla="*/ 1519866 h 6729219"/>
                  <a:gd name="connsiteX3" fmla="*/ 10391 w 3554123"/>
                  <a:gd name="connsiteY3" fmla="*/ 2288795 h 6729219"/>
                  <a:gd name="connsiteX4" fmla="*/ 637309 w 3554123"/>
                  <a:gd name="connsiteY4" fmla="*/ 2912248 h 6729219"/>
                  <a:gd name="connsiteX5" fmla="*/ 3172691 w 3554123"/>
                  <a:gd name="connsiteY5" fmla="*/ 3016157 h 6729219"/>
                  <a:gd name="connsiteX6" fmla="*/ 3131128 w 3554123"/>
                  <a:gd name="connsiteY6" fmla="*/ 4304630 h 6729219"/>
                  <a:gd name="connsiteX7" fmla="*/ 637309 w 3554123"/>
                  <a:gd name="connsiteY7" fmla="*/ 4335803 h 6729219"/>
                  <a:gd name="connsiteX8" fmla="*/ 0 w 3554123"/>
                  <a:gd name="connsiteY8" fmla="*/ 4990431 h 6729219"/>
                  <a:gd name="connsiteX9" fmla="*/ 626918 w 3554123"/>
                  <a:gd name="connsiteY9" fmla="*/ 5717794 h 6729219"/>
                  <a:gd name="connsiteX10" fmla="*/ 3151909 w 3554123"/>
                  <a:gd name="connsiteY10" fmla="*/ 5697012 h 6729219"/>
                  <a:gd name="connsiteX11" fmla="*/ 3316645 w 3554123"/>
                  <a:gd name="connsiteY11" fmla="*/ 6729219 h 6729219"/>
                  <a:gd name="connsiteX0" fmla="*/ 3520504 w 3591929"/>
                  <a:gd name="connsiteY0" fmla="*/ 0 h 6729219"/>
                  <a:gd name="connsiteX1" fmla="*/ 3250935 w 3591929"/>
                  <a:gd name="connsiteY1" fmla="*/ 1348189 h 6729219"/>
                  <a:gd name="connsiteX2" fmla="*/ 616527 w 3591929"/>
                  <a:gd name="connsiteY2" fmla="*/ 1519866 h 6729219"/>
                  <a:gd name="connsiteX3" fmla="*/ 10391 w 3591929"/>
                  <a:gd name="connsiteY3" fmla="*/ 2288795 h 6729219"/>
                  <a:gd name="connsiteX4" fmla="*/ 637309 w 3591929"/>
                  <a:gd name="connsiteY4" fmla="*/ 2912248 h 6729219"/>
                  <a:gd name="connsiteX5" fmla="*/ 3172691 w 3591929"/>
                  <a:gd name="connsiteY5" fmla="*/ 3016157 h 6729219"/>
                  <a:gd name="connsiteX6" fmla="*/ 3131128 w 3591929"/>
                  <a:gd name="connsiteY6" fmla="*/ 4304630 h 6729219"/>
                  <a:gd name="connsiteX7" fmla="*/ 637309 w 3591929"/>
                  <a:gd name="connsiteY7" fmla="*/ 4335803 h 6729219"/>
                  <a:gd name="connsiteX8" fmla="*/ 0 w 3591929"/>
                  <a:gd name="connsiteY8" fmla="*/ 4990431 h 6729219"/>
                  <a:gd name="connsiteX9" fmla="*/ 626918 w 3591929"/>
                  <a:gd name="connsiteY9" fmla="*/ 5717794 h 6729219"/>
                  <a:gd name="connsiteX10" fmla="*/ 3151909 w 3591929"/>
                  <a:gd name="connsiteY10" fmla="*/ 5697012 h 6729219"/>
                  <a:gd name="connsiteX11" fmla="*/ 3316645 w 3591929"/>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172691 w 3591928"/>
                  <a:gd name="connsiteY5" fmla="*/ 3016157 h 6729219"/>
                  <a:gd name="connsiteX6" fmla="*/ 3131128 w 3591928"/>
                  <a:gd name="connsiteY6" fmla="*/ 430463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3151909 w 3591928"/>
                  <a:gd name="connsiteY10" fmla="*/ 5697012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172691 w 3591928"/>
                  <a:gd name="connsiteY5" fmla="*/ 3016157 h 6729219"/>
                  <a:gd name="connsiteX6" fmla="*/ 3131128 w 3591928"/>
                  <a:gd name="connsiteY6" fmla="*/ 430463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3166886 w 3591928"/>
                  <a:gd name="connsiteY10" fmla="*/ 5929282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172691 w 3591928"/>
                  <a:gd name="connsiteY5" fmla="*/ 3016157 h 6729219"/>
                  <a:gd name="connsiteX6" fmla="*/ 3131128 w 3591928"/>
                  <a:gd name="connsiteY6" fmla="*/ 430463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3166886 w 3591928"/>
                  <a:gd name="connsiteY10" fmla="*/ 5808097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172691 w 3591928"/>
                  <a:gd name="connsiteY5" fmla="*/ 3016157 h 6729219"/>
                  <a:gd name="connsiteX6" fmla="*/ 3131128 w 3591928"/>
                  <a:gd name="connsiteY6" fmla="*/ 430463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3032102 w 3591928"/>
                  <a:gd name="connsiteY10" fmla="*/ 5797999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172691 w 3591928"/>
                  <a:gd name="connsiteY5" fmla="*/ 3016157 h 6729219"/>
                  <a:gd name="connsiteX6" fmla="*/ 3131128 w 3591928"/>
                  <a:gd name="connsiteY6" fmla="*/ 430463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2867367 w 3591928"/>
                  <a:gd name="connsiteY10" fmla="*/ 5838395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172691 w 3591928"/>
                  <a:gd name="connsiteY5" fmla="*/ 3016157 h 6729219"/>
                  <a:gd name="connsiteX6" fmla="*/ 3131128 w 3591928"/>
                  <a:gd name="connsiteY6" fmla="*/ 430463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2717607 w 3591928"/>
                  <a:gd name="connsiteY10" fmla="*/ 5878789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172691 w 3591928"/>
                  <a:gd name="connsiteY5" fmla="*/ 3016157 h 6729219"/>
                  <a:gd name="connsiteX6" fmla="*/ 3011321 w 3591928"/>
                  <a:gd name="connsiteY6" fmla="*/ 4223841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2717607 w 3591928"/>
                  <a:gd name="connsiteY10" fmla="*/ 5878789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172691 w 3591928"/>
                  <a:gd name="connsiteY5" fmla="*/ 3016157 h 6729219"/>
                  <a:gd name="connsiteX6" fmla="*/ 2966393 w 3591928"/>
                  <a:gd name="connsiteY6" fmla="*/ 415315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2717607 w 3591928"/>
                  <a:gd name="connsiteY10" fmla="*/ 5878789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007956 w 3591928"/>
                  <a:gd name="connsiteY5" fmla="*/ 3096947 h 6729219"/>
                  <a:gd name="connsiteX6" fmla="*/ 2966393 w 3591928"/>
                  <a:gd name="connsiteY6" fmla="*/ 415315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2717607 w 3591928"/>
                  <a:gd name="connsiteY10" fmla="*/ 5878789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2858196 w 3591928"/>
                  <a:gd name="connsiteY5" fmla="*/ 3177736 h 6729219"/>
                  <a:gd name="connsiteX6" fmla="*/ 2966393 w 3591928"/>
                  <a:gd name="connsiteY6" fmla="*/ 415315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2717607 w 3591928"/>
                  <a:gd name="connsiteY10" fmla="*/ 5878789 h 6729219"/>
                  <a:gd name="connsiteX11" fmla="*/ 3316645 w 3591928"/>
                  <a:gd name="connsiteY11" fmla="*/ 6729219 h 6729219"/>
                  <a:gd name="connsiteX0" fmla="*/ 3520504 w 3575635"/>
                  <a:gd name="connsiteY0" fmla="*/ 0 h 6729219"/>
                  <a:gd name="connsiteX1" fmla="*/ 3250935 w 3575635"/>
                  <a:gd name="connsiteY1" fmla="*/ 1216906 h 6729219"/>
                  <a:gd name="connsiteX2" fmla="*/ 931022 w 3575635"/>
                  <a:gd name="connsiteY2" fmla="*/ 1661248 h 6729219"/>
                  <a:gd name="connsiteX3" fmla="*/ 10391 w 3575635"/>
                  <a:gd name="connsiteY3" fmla="*/ 2288795 h 6729219"/>
                  <a:gd name="connsiteX4" fmla="*/ 637309 w 3575635"/>
                  <a:gd name="connsiteY4" fmla="*/ 2912248 h 6729219"/>
                  <a:gd name="connsiteX5" fmla="*/ 2858196 w 3575635"/>
                  <a:gd name="connsiteY5" fmla="*/ 3177736 h 6729219"/>
                  <a:gd name="connsiteX6" fmla="*/ 2966393 w 3575635"/>
                  <a:gd name="connsiteY6" fmla="*/ 4153150 h 6729219"/>
                  <a:gd name="connsiteX7" fmla="*/ 637309 w 3575635"/>
                  <a:gd name="connsiteY7" fmla="*/ 4335803 h 6729219"/>
                  <a:gd name="connsiteX8" fmla="*/ 0 w 3575635"/>
                  <a:gd name="connsiteY8" fmla="*/ 4990431 h 6729219"/>
                  <a:gd name="connsiteX9" fmla="*/ 626918 w 3575635"/>
                  <a:gd name="connsiteY9" fmla="*/ 5717794 h 6729219"/>
                  <a:gd name="connsiteX10" fmla="*/ 2717607 w 3575635"/>
                  <a:gd name="connsiteY10" fmla="*/ 5878789 h 6729219"/>
                  <a:gd name="connsiteX11" fmla="*/ 3316645 w 3575635"/>
                  <a:gd name="connsiteY11" fmla="*/ 6729219 h 6729219"/>
                  <a:gd name="connsiteX0" fmla="*/ 3520504 w 3575634"/>
                  <a:gd name="connsiteY0" fmla="*/ 0 h 6729219"/>
                  <a:gd name="connsiteX1" fmla="*/ 3250935 w 3575634"/>
                  <a:gd name="connsiteY1" fmla="*/ 1216906 h 6729219"/>
                  <a:gd name="connsiteX2" fmla="*/ 931022 w 3575634"/>
                  <a:gd name="connsiteY2" fmla="*/ 1661248 h 6729219"/>
                  <a:gd name="connsiteX3" fmla="*/ 235031 w 3575634"/>
                  <a:gd name="connsiteY3" fmla="*/ 2278696 h 6729219"/>
                  <a:gd name="connsiteX4" fmla="*/ 637309 w 3575634"/>
                  <a:gd name="connsiteY4" fmla="*/ 2912248 h 6729219"/>
                  <a:gd name="connsiteX5" fmla="*/ 2858196 w 3575634"/>
                  <a:gd name="connsiteY5" fmla="*/ 3177736 h 6729219"/>
                  <a:gd name="connsiteX6" fmla="*/ 2966393 w 3575634"/>
                  <a:gd name="connsiteY6" fmla="*/ 4153150 h 6729219"/>
                  <a:gd name="connsiteX7" fmla="*/ 637309 w 3575634"/>
                  <a:gd name="connsiteY7" fmla="*/ 4335803 h 6729219"/>
                  <a:gd name="connsiteX8" fmla="*/ 0 w 3575634"/>
                  <a:gd name="connsiteY8" fmla="*/ 4990431 h 6729219"/>
                  <a:gd name="connsiteX9" fmla="*/ 626918 w 3575634"/>
                  <a:gd name="connsiteY9" fmla="*/ 5717794 h 6729219"/>
                  <a:gd name="connsiteX10" fmla="*/ 2717607 w 3575634"/>
                  <a:gd name="connsiteY10" fmla="*/ 5878789 h 6729219"/>
                  <a:gd name="connsiteX11" fmla="*/ 3316645 w 3575634"/>
                  <a:gd name="connsiteY11" fmla="*/ 6729219 h 6729219"/>
                  <a:gd name="connsiteX0" fmla="*/ 3520504 w 3575634"/>
                  <a:gd name="connsiteY0" fmla="*/ 0 h 6729219"/>
                  <a:gd name="connsiteX1" fmla="*/ 3250935 w 3575634"/>
                  <a:gd name="connsiteY1" fmla="*/ 1216906 h 6729219"/>
                  <a:gd name="connsiteX2" fmla="*/ 931022 w 3575634"/>
                  <a:gd name="connsiteY2" fmla="*/ 1661248 h 6729219"/>
                  <a:gd name="connsiteX3" fmla="*/ 235031 w 3575634"/>
                  <a:gd name="connsiteY3" fmla="*/ 2278696 h 6729219"/>
                  <a:gd name="connsiteX4" fmla="*/ 637309 w 3575634"/>
                  <a:gd name="connsiteY4" fmla="*/ 2912248 h 6729219"/>
                  <a:gd name="connsiteX5" fmla="*/ 2858196 w 3575634"/>
                  <a:gd name="connsiteY5" fmla="*/ 3177736 h 6729219"/>
                  <a:gd name="connsiteX6" fmla="*/ 2966393 w 3575634"/>
                  <a:gd name="connsiteY6" fmla="*/ 4153150 h 6729219"/>
                  <a:gd name="connsiteX7" fmla="*/ 637309 w 3575634"/>
                  <a:gd name="connsiteY7" fmla="*/ 4335803 h 6729219"/>
                  <a:gd name="connsiteX8" fmla="*/ 0 w 3575634"/>
                  <a:gd name="connsiteY8" fmla="*/ 4990431 h 6729219"/>
                  <a:gd name="connsiteX9" fmla="*/ 626918 w 3575634"/>
                  <a:gd name="connsiteY9" fmla="*/ 5717794 h 6729219"/>
                  <a:gd name="connsiteX10" fmla="*/ 2717607 w 3575634"/>
                  <a:gd name="connsiteY10" fmla="*/ 5878789 h 6729219"/>
                  <a:gd name="connsiteX11" fmla="*/ 3316645 w 3575634"/>
                  <a:gd name="connsiteY11" fmla="*/ 6729219 h 6729219"/>
                  <a:gd name="connsiteX0" fmla="*/ 3520504 w 3575634"/>
                  <a:gd name="connsiteY0" fmla="*/ 0 h 6729219"/>
                  <a:gd name="connsiteX1" fmla="*/ 3250935 w 3575634"/>
                  <a:gd name="connsiteY1" fmla="*/ 1216906 h 6729219"/>
                  <a:gd name="connsiteX2" fmla="*/ 931022 w 3575634"/>
                  <a:gd name="connsiteY2" fmla="*/ 1661248 h 6729219"/>
                  <a:gd name="connsiteX3" fmla="*/ 235031 w 3575634"/>
                  <a:gd name="connsiteY3" fmla="*/ 2278696 h 6729219"/>
                  <a:gd name="connsiteX4" fmla="*/ 787070 w 3575634"/>
                  <a:gd name="connsiteY4" fmla="*/ 2892051 h 6729219"/>
                  <a:gd name="connsiteX5" fmla="*/ 2858196 w 3575634"/>
                  <a:gd name="connsiteY5" fmla="*/ 3177736 h 6729219"/>
                  <a:gd name="connsiteX6" fmla="*/ 2966393 w 3575634"/>
                  <a:gd name="connsiteY6" fmla="*/ 4153150 h 6729219"/>
                  <a:gd name="connsiteX7" fmla="*/ 637309 w 3575634"/>
                  <a:gd name="connsiteY7" fmla="*/ 4335803 h 6729219"/>
                  <a:gd name="connsiteX8" fmla="*/ 0 w 3575634"/>
                  <a:gd name="connsiteY8" fmla="*/ 4990431 h 6729219"/>
                  <a:gd name="connsiteX9" fmla="*/ 626918 w 3575634"/>
                  <a:gd name="connsiteY9" fmla="*/ 5717794 h 6729219"/>
                  <a:gd name="connsiteX10" fmla="*/ 2717607 w 3575634"/>
                  <a:gd name="connsiteY10" fmla="*/ 5878789 h 6729219"/>
                  <a:gd name="connsiteX11" fmla="*/ 3316645 w 3575634"/>
                  <a:gd name="connsiteY11" fmla="*/ 6729219 h 6729219"/>
                  <a:gd name="connsiteX0" fmla="*/ 3520504 w 3575634"/>
                  <a:gd name="connsiteY0" fmla="*/ 0 h 6729219"/>
                  <a:gd name="connsiteX1" fmla="*/ 3250935 w 3575634"/>
                  <a:gd name="connsiteY1" fmla="*/ 1216906 h 6729219"/>
                  <a:gd name="connsiteX2" fmla="*/ 931022 w 3575634"/>
                  <a:gd name="connsiteY2" fmla="*/ 1661248 h 6729219"/>
                  <a:gd name="connsiteX3" fmla="*/ 235031 w 3575634"/>
                  <a:gd name="connsiteY3" fmla="*/ 2278696 h 6729219"/>
                  <a:gd name="connsiteX4" fmla="*/ 787070 w 3575634"/>
                  <a:gd name="connsiteY4" fmla="*/ 2892051 h 6729219"/>
                  <a:gd name="connsiteX5" fmla="*/ 2948051 w 3575634"/>
                  <a:gd name="connsiteY5" fmla="*/ 3086848 h 6729219"/>
                  <a:gd name="connsiteX6" fmla="*/ 2966393 w 3575634"/>
                  <a:gd name="connsiteY6" fmla="*/ 4153150 h 6729219"/>
                  <a:gd name="connsiteX7" fmla="*/ 637309 w 3575634"/>
                  <a:gd name="connsiteY7" fmla="*/ 4335803 h 6729219"/>
                  <a:gd name="connsiteX8" fmla="*/ 0 w 3575634"/>
                  <a:gd name="connsiteY8" fmla="*/ 4990431 h 6729219"/>
                  <a:gd name="connsiteX9" fmla="*/ 626918 w 3575634"/>
                  <a:gd name="connsiteY9" fmla="*/ 5717794 h 6729219"/>
                  <a:gd name="connsiteX10" fmla="*/ 2717607 w 3575634"/>
                  <a:gd name="connsiteY10" fmla="*/ 5878789 h 6729219"/>
                  <a:gd name="connsiteX11" fmla="*/ 3316645 w 3575634"/>
                  <a:gd name="connsiteY11" fmla="*/ 6729219 h 6729219"/>
                  <a:gd name="connsiteX0" fmla="*/ 3520549 w 3575679"/>
                  <a:gd name="connsiteY0" fmla="*/ 0 h 6729219"/>
                  <a:gd name="connsiteX1" fmla="*/ 3250980 w 3575679"/>
                  <a:gd name="connsiteY1" fmla="*/ 1216906 h 6729219"/>
                  <a:gd name="connsiteX2" fmla="*/ 931067 w 3575679"/>
                  <a:gd name="connsiteY2" fmla="*/ 1661248 h 6729219"/>
                  <a:gd name="connsiteX3" fmla="*/ 235076 w 3575679"/>
                  <a:gd name="connsiteY3" fmla="*/ 2278696 h 6729219"/>
                  <a:gd name="connsiteX4" fmla="*/ 787115 w 3575679"/>
                  <a:gd name="connsiteY4" fmla="*/ 2892051 h 6729219"/>
                  <a:gd name="connsiteX5" fmla="*/ 2948096 w 3575679"/>
                  <a:gd name="connsiteY5" fmla="*/ 3086848 h 6729219"/>
                  <a:gd name="connsiteX6" fmla="*/ 2966438 w 3575679"/>
                  <a:gd name="connsiteY6" fmla="*/ 4153150 h 6729219"/>
                  <a:gd name="connsiteX7" fmla="*/ 637354 w 3575679"/>
                  <a:gd name="connsiteY7" fmla="*/ 4335803 h 6729219"/>
                  <a:gd name="connsiteX8" fmla="*/ 45 w 3575679"/>
                  <a:gd name="connsiteY8" fmla="*/ 4990431 h 6729219"/>
                  <a:gd name="connsiteX9" fmla="*/ 626963 w 3575679"/>
                  <a:gd name="connsiteY9" fmla="*/ 5717794 h 6729219"/>
                  <a:gd name="connsiteX10" fmla="*/ 2717652 w 3575679"/>
                  <a:gd name="connsiteY10" fmla="*/ 5878789 h 6729219"/>
                  <a:gd name="connsiteX11" fmla="*/ 3316690 w 3575679"/>
                  <a:gd name="connsiteY11" fmla="*/ 6729219 h 6729219"/>
                  <a:gd name="connsiteX0" fmla="*/ 3520563 w 3575693"/>
                  <a:gd name="connsiteY0" fmla="*/ 0 h 6729219"/>
                  <a:gd name="connsiteX1" fmla="*/ 3250994 w 3575693"/>
                  <a:gd name="connsiteY1" fmla="*/ 1216906 h 6729219"/>
                  <a:gd name="connsiteX2" fmla="*/ 931081 w 3575693"/>
                  <a:gd name="connsiteY2" fmla="*/ 1661248 h 6729219"/>
                  <a:gd name="connsiteX3" fmla="*/ 235090 w 3575693"/>
                  <a:gd name="connsiteY3" fmla="*/ 2278696 h 6729219"/>
                  <a:gd name="connsiteX4" fmla="*/ 787129 w 3575693"/>
                  <a:gd name="connsiteY4" fmla="*/ 2892051 h 6729219"/>
                  <a:gd name="connsiteX5" fmla="*/ 2948110 w 3575693"/>
                  <a:gd name="connsiteY5" fmla="*/ 3086848 h 6729219"/>
                  <a:gd name="connsiteX6" fmla="*/ 2966452 w 3575693"/>
                  <a:gd name="connsiteY6" fmla="*/ 4153150 h 6729219"/>
                  <a:gd name="connsiteX7" fmla="*/ 637368 w 3575693"/>
                  <a:gd name="connsiteY7" fmla="*/ 4335803 h 6729219"/>
                  <a:gd name="connsiteX8" fmla="*/ 59 w 3575693"/>
                  <a:gd name="connsiteY8" fmla="*/ 4990431 h 6729219"/>
                  <a:gd name="connsiteX9" fmla="*/ 626977 w 3575693"/>
                  <a:gd name="connsiteY9" fmla="*/ 5717794 h 6729219"/>
                  <a:gd name="connsiteX10" fmla="*/ 2717666 w 3575693"/>
                  <a:gd name="connsiteY10" fmla="*/ 5878789 h 6729219"/>
                  <a:gd name="connsiteX11" fmla="*/ 3316704 w 3575693"/>
                  <a:gd name="connsiteY11" fmla="*/ 6729219 h 6729219"/>
                  <a:gd name="connsiteX0" fmla="*/ 3520564 w 3575694"/>
                  <a:gd name="connsiteY0" fmla="*/ 0 h 6729219"/>
                  <a:gd name="connsiteX1" fmla="*/ 3250995 w 3575694"/>
                  <a:gd name="connsiteY1" fmla="*/ 1216906 h 6729219"/>
                  <a:gd name="connsiteX2" fmla="*/ 931082 w 3575694"/>
                  <a:gd name="connsiteY2" fmla="*/ 1661248 h 6729219"/>
                  <a:gd name="connsiteX3" fmla="*/ 235091 w 3575694"/>
                  <a:gd name="connsiteY3" fmla="*/ 2278696 h 6729219"/>
                  <a:gd name="connsiteX4" fmla="*/ 787130 w 3575694"/>
                  <a:gd name="connsiteY4" fmla="*/ 2892051 h 6729219"/>
                  <a:gd name="connsiteX5" fmla="*/ 2948111 w 3575694"/>
                  <a:gd name="connsiteY5" fmla="*/ 3086848 h 6729219"/>
                  <a:gd name="connsiteX6" fmla="*/ 2966453 w 3575694"/>
                  <a:gd name="connsiteY6" fmla="*/ 4153150 h 6729219"/>
                  <a:gd name="connsiteX7" fmla="*/ 637369 w 3575694"/>
                  <a:gd name="connsiteY7" fmla="*/ 4335803 h 6729219"/>
                  <a:gd name="connsiteX8" fmla="*/ 60 w 3575694"/>
                  <a:gd name="connsiteY8" fmla="*/ 4990431 h 6729219"/>
                  <a:gd name="connsiteX9" fmla="*/ 626978 w 3575694"/>
                  <a:gd name="connsiteY9" fmla="*/ 5717794 h 6729219"/>
                  <a:gd name="connsiteX10" fmla="*/ 2717667 w 3575694"/>
                  <a:gd name="connsiteY10" fmla="*/ 5878789 h 6729219"/>
                  <a:gd name="connsiteX11" fmla="*/ 3316705 w 3575694"/>
                  <a:gd name="connsiteY11" fmla="*/ 6729219 h 6729219"/>
                  <a:gd name="connsiteX0" fmla="*/ 3520564 w 3575694"/>
                  <a:gd name="connsiteY0" fmla="*/ 0 h 6729219"/>
                  <a:gd name="connsiteX1" fmla="*/ 3250995 w 3575694"/>
                  <a:gd name="connsiteY1" fmla="*/ 1216906 h 6729219"/>
                  <a:gd name="connsiteX2" fmla="*/ 931082 w 3575694"/>
                  <a:gd name="connsiteY2" fmla="*/ 1661248 h 6729219"/>
                  <a:gd name="connsiteX3" fmla="*/ 235091 w 3575694"/>
                  <a:gd name="connsiteY3" fmla="*/ 2278696 h 6729219"/>
                  <a:gd name="connsiteX4" fmla="*/ 787130 w 3575694"/>
                  <a:gd name="connsiteY4" fmla="*/ 2892051 h 6729219"/>
                  <a:gd name="connsiteX5" fmla="*/ 2948111 w 3575694"/>
                  <a:gd name="connsiteY5" fmla="*/ 3086848 h 6729219"/>
                  <a:gd name="connsiteX6" fmla="*/ 2966453 w 3575694"/>
                  <a:gd name="connsiteY6" fmla="*/ 4153150 h 6729219"/>
                  <a:gd name="connsiteX7" fmla="*/ 637369 w 3575694"/>
                  <a:gd name="connsiteY7" fmla="*/ 4335803 h 6729219"/>
                  <a:gd name="connsiteX8" fmla="*/ 60 w 3575694"/>
                  <a:gd name="connsiteY8" fmla="*/ 4990431 h 6729219"/>
                  <a:gd name="connsiteX9" fmla="*/ 626978 w 3575694"/>
                  <a:gd name="connsiteY9" fmla="*/ 5717794 h 6729219"/>
                  <a:gd name="connsiteX10" fmla="*/ 2717667 w 3575694"/>
                  <a:gd name="connsiteY10" fmla="*/ 5878789 h 6729219"/>
                  <a:gd name="connsiteX11" fmla="*/ 3316705 w 3575694"/>
                  <a:gd name="connsiteY11" fmla="*/ 6729219 h 6729219"/>
                  <a:gd name="connsiteX0" fmla="*/ 3527494 w 3582624"/>
                  <a:gd name="connsiteY0" fmla="*/ 0 h 6729219"/>
                  <a:gd name="connsiteX1" fmla="*/ 3257925 w 3582624"/>
                  <a:gd name="connsiteY1" fmla="*/ 1216906 h 6729219"/>
                  <a:gd name="connsiteX2" fmla="*/ 938012 w 3582624"/>
                  <a:gd name="connsiteY2" fmla="*/ 1661248 h 6729219"/>
                  <a:gd name="connsiteX3" fmla="*/ 242021 w 3582624"/>
                  <a:gd name="connsiteY3" fmla="*/ 2278696 h 6729219"/>
                  <a:gd name="connsiteX4" fmla="*/ 794060 w 3582624"/>
                  <a:gd name="connsiteY4" fmla="*/ 2892051 h 6729219"/>
                  <a:gd name="connsiteX5" fmla="*/ 2955041 w 3582624"/>
                  <a:gd name="connsiteY5" fmla="*/ 3086848 h 6729219"/>
                  <a:gd name="connsiteX6" fmla="*/ 2973383 w 3582624"/>
                  <a:gd name="connsiteY6" fmla="*/ 4153150 h 6729219"/>
                  <a:gd name="connsiteX7" fmla="*/ 644299 w 3582624"/>
                  <a:gd name="connsiteY7" fmla="*/ 4335803 h 6729219"/>
                  <a:gd name="connsiteX8" fmla="*/ 6990 w 3582624"/>
                  <a:gd name="connsiteY8" fmla="*/ 4990431 h 6729219"/>
                  <a:gd name="connsiteX9" fmla="*/ 633908 w 3582624"/>
                  <a:gd name="connsiteY9" fmla="*/ 5717794 h 6729219"/>
                  <a:gd name="connsiteX10" fmla="*/ 2724597 w 3582624"/>
                  <a:gd name="connsiteY10" fmla="*/ 5878789 h 6729219"/>
                  <a:gd name="connsiteX11" fmla="*/ 3323635 w 3582624"/>
                  <a:gd name="connsiteY11" fmla="*/ 6729219 h 6729219"/>
                  <a:gd name="connsiteX0" fmla="*/ 3521053 w 3576183"/>
                  <a:gd name="connsiteY0" fmla="*/ 0 h 6729219"/>
                  <a:gd name="connsiteX1" fmla="*/ 3251484 w 3576183"/>
                  <a:gd name="connsiteY1" fmla="*/ 1216906 h 6729219"/>
                  <a:gd name="connsiteX2" fmla="*/ 931571 w 3576183"/>
                  <a:gd name="connsiteY2" fmla="*/ 1661248 h 6729219"/>
                  <a:gd name="connsiteX3" fmla="*/ 235580 w 3576183"/>
                  <a:gd name="connsiteY3" fmla="*/ 2278696 h 6729219"/>
                  <a:gd name="connsiteX4" fmla="*/ 787619 w 3576183"/>
                  <a:gd name="connsiteY4" fmla="*/ 2892051 h 6729219"/>
                  <a:gd name="connsiteX5" fmla="*/ 2948600 w 3576183"/>
                  <a:gd name="connsiteY5" fmla="*/ 3086848 h 6729219"/>
                  <a:gd name="connsiteX6" fmla="*/ 2966942 w 3576183"/>
                  <a:gd name="connsiteY6" fmla="*/ 4153150 h 6729219"/>
                  <a:gd name="connsiteX7" fmla="*/ 637858 w 3576183"/>
                  <a:gd name="connsiteY7" fmla="*/ 4335803 h 6729219"/>
                  <a:gd name="connsiteX8" fmla="*/ 549 w 3576183"/>
                  <a:gd name="connsiteY8" fmla="*/ 4990431 h 6729219"/>
                  <a:gd name="connsiteX9" fmla="*/ 627467 w 3576183"/>
                  <a:gd name="connsiteY9" fmla="*/ 5717794 h 6729219"/>
                  <a:gd name="connsiteX10" fmla="*/ 2718156 w 3576183"/>
                  <a:gd name="connsiteY10" fmla="*/ 5878789 h 6729219"/>
                  <a:gd name="connsiteX11" fmla="*/ 3317194 w 3576183"/>
                  <a:gd name="connsiteY11" fmla="*/ 6729219 h 6729219"/>
                  <a:gd name="connsiteX0" fmla="*/ 3521053 w 3576183"/>
                  <a:gd name="connsiteY0" fmla="*/ 0 h 6694772"/>
                  <a:gd name="connsiteX1" fmla="*/ 3251484 w 3576183"/>
                  <a:gd name="connsiteY1" fmla="*/ 1182459 h 6694772"/>
                  <a:gd name="connsiteX2" fmla="*/ 931571 w 3576183"/>
                  <a:gd name="connsiteY2" fmla="*/ 1626801 h 6694772"/>
                  <a:gd name="connsiteX3" fmla="*/ 235580 w 3576183"/>
                  <a:gd name="connsiteY3" fmla="*/ 2244249 h 6694772"/>
                  <a:gd name="connsiteX4" fmla="*/ 787619 w 3576183"/>
                  <a:gd name="connsiteY4" fmla="*/ 2857604 h 6694772"/>
                  <a:gd name="connsiteX5" fmla="*/ 2948600 w 3576183"/>
                  <a:gd name="connsiteY5" fmla="*/ 3052401 h 6694772"/>
                  <a:gd name="connsiteX6" fmla="*/ 2966942 w 3576183"/>
                  <a:gd name="connsiteY6" fmla="*/ 4118703 h 6694772"/>
                  <a:gd name="connsiteX7" fmla="*/ 637858 w 3576183"/>
                  <a:gd name="connsiteY7" fmla="*/ 4301356 h 6694772"/>
                  <a:gd name="connsiteX8" fmla="*/ 549 w 3576183"/>
                  <a:gd name="connsiteY8" fmla="*/ 4955984 h 6694772"/>
                  <a:gd name="connsiteX9" fmla="*/ 627467 w 3576183"/>
                  <a:gd name="connsiteY9" fmla="*/ 5683347 h 6694772"/>
                  <a:gd name="connsiteX10" fmla="*/ 2718156 w 3576183"/>
                  <a:gd name="connsiteY10" fmla="*/ 5844342 h 6694772"/>
                  <a:gd name="connsiteX11" fmla="*/ 3317194 w 3576183"/>
                  <a:gd name="connsiteY11" fmla="*/ 6694772 h 6694772"/>
                  <a:gd name="connsiteX0" fmla="*/ 3521053 w 3540764"/>
                  <a:gd name="connsiteY0" fmla="*/ 0 h 6694772"/>
                  <a:gd name="connsiteX1" fmla="*/ 3251484 w 3540764"/>
                  <a:gd name="connsiteY1" fmla="*/ 1182459 h 6694772"/>
                  <a:gd name="connsiteX2" fmla="*/ 931571 w 3540764"/>
                  <a:gd name="connsiteY2" fmla="*/ 1626801 h 6694772"/>
                  <a:gd name="connsiteX3" fmla="*/ 235580 w 3540764"/>
                  <a:gd name="connsiteY3" fmla="*/ 2244249 h 6694772"/>
                  <a:gd name="connsiteX4" fmla="*/ 787619 w 3540764"/>
                  <a:gd name="connsiteY4" fmla="*/ 2857604 h 6694772"/>
                  <a:gd name="connsiteX5" fmla="*/ 2948600 w 3540764"/>
                  <a:gd name="connsiteY5" fmla="*/ 3052401 h 6694772"/>
                  <a:gd name="connsiteX6" fmla="*/ 2966942 w 3540764"/>
                  <a:gd name="connsiteY6" fmla="*/ 4118703 h 6694772"/>
                  <a:gd name="connsiteX7" fmla="*/ 637858 w 3540764"/>
                  <a:gd name="connsiteY7" fmla="*/ 4301356 h 6694772"/>
                  <a:gd name="connsiteX8" fmla="*/ 549 w 3540764"/>
                  <a:gd name="connsiteY8" fmla="*/ 4955984 h 6694772"/>
                  <a:gd name="connsiteX9" fmla="*/ 627467 w 3540764"/>
                  <a:gd name="connsiteY9" fmla="*/ 5683347 h 6694772"/>
                  <a:gd name="connsiteX10" fmla="*/ 2718156 w 3540764"/>
                  <a:gd name="connsiteY10" fmla="*/ 5844342 h 6694772"/>
                  <a:gd name="connsiteX11" fmla="*/ 3317194 w 3540764"/>
                  <a:gd name="connsiteY11" fmla="*/ 6694772 h 6694772"/>
                  <a:gd name="connsiteX0" fmla="*/ 3521053 w 3561846"/>
                  <a:gd name="connsiteY0" fmla="*/ 0 h 6694772"/>
                  <a:gd name="connsiteX1" fmla="*/ 3251484 w 3561846"/>
                  <a:gd name="connsiteY1" fmla="*/ 1182459 h 6694772"/>
                  <a:gd name="connsiteX2" fmla="*/ 931571 w 3561846"/>
                  <a:gd name="connsiteY2" fmla="*/ 1626801 h 6694772"/>
                  <a:gd name="connsiteX3" fmla="*/ 235580 w 3561846"/>
                  <a:gd name="connsiteY3" fmla="*/ 2244249 h 6694772"/>
                  <a:gd name="connsiteX4" fmla="*/ 787619 w 3561846"/>
                  <a:gd name="connsiteY4" fmla="*/ 2857604 h 6694772"/>
                  <a:gd name="connsiteX5" fmla="*/ 2948600 w 3561846"/>
                  <a:gd name="connsiteY5" fmla="*/ 3052401 h 6694772"/>
                  <a:gd name="connsiteX6" fmla="*/ 2966942 w 3561846"/>
                  <a:gd name="connsiteY6" fmla="*/ 4118703 h 6694772"/>
                  <a:gd name="connsiteX7" fmla="*/ 637858 w 3561846"/>
                  <a:gd name="connsiteY7" fmla="*/ 4301356 h 6694772"/>
                  <a:gd name="connsiteX8" fmla="*/ 549 w 3561846"/>
                  <a:gd name="connsiteY8" fmla="*/ 4955984 h 6694772"/>
                  <a:gd name="connsiteX9" fmla="*/ 627467 w 3561846"/>
                  <a:gd name="connsiteY9" fmla="*/ 5683347 h 6694772"/>
                  <a:gd name="connsiteX10" fmla="*/ 2718156 w 3561846"/>
                  <a:gd name="connsiteY10" fmla="*/ 5844342 h 6694772"/>
                  <a:gd name="connsiteX11" fmla="*/ 3317194 w 3561846"/>
                  <a:gd name="connsiteY11" fmla="*/ 6694772 h 6694772"/>
                  <a:gd name="connsiteX0" fmla="*/ 3521053 w 3547721"/>
                  <a:gd name="connsiteY0" fmla="*/ 0 h 6694772"/>
                  <a:gd name="connsiteX1" fmla="*/ 3251484 w 3547721"/>
                  <a:gd name="connsiteY1" fmla="*/ 1182459 h 6694772"/>
                  <a:gd name="connsiteX2" fmla="*/ 931571 w 3547721"/>
                  <a:gd name="connsiteY2" fmla="*/ 1626801 h 6694772"/>
                  <a:gd name="connsiteX3" fmla="*/ 235580 w 3547721"/>
                  <a:gd name="connsiteY3" fmla="*/ 2244249 h 6694772"/>
                  <a:gd name="connsiteX4" fmla="*/ 787619 w 3547721"/>
                  <a:gd name="connsiteY4" fmla="*/ 2857604 h 6694772"/>
                  <a:gd name="connsiteX5" fmla="*/ 2948600 w 3547721"/>
                  <a:gd name="connsiteY5" fmla="*/ 3052401 h 6694772"/>
                  <a:gd name="connsiteX6" fmla="*/ 2966942 w 3547721"/>
                  <a:gd name="connsiteY6" fmla="*/ 4118703 h 6694772"/>
                  <a:gd name="connsiteX7" fmla="*/ 637858 w 3547721"/>
                  <a:gd name="connsiteY7" fmla="*/ 4301356 h 6694772"/>
                  <a:gd name="connsiteX8" fmla="*/ 549 w 3547721"/>
                  <a:gd name="connsiteY8" fmla="*/ 4955984 h 6694772"/>
                  <a:gd name="connsiteX9" fmla="*/ 627467 w 3547721"/>
                  <a:gd name="connsiteY9" fmla="*/ 5683347 h 6694772"/>
                  <a:gd name="connsiteX10" fmla="*/ 2718156 w 3547721"/>
                  <a:gd name="connsiteY10" fmla="*/ 5844342 h 6694772"/>
                  <a:gd name="connsiteX11" fmla="*/ 3317194 w 3547721"/>
                  <a:gd name="connsiteY11" fmla="*/ 6694772 h 669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7721" h="6694772">
                    <a:moveTo>
                      <a:pt x="3521053" y="0"/>
                    </a:moveTo>
                    <a:cubicBezTo>
                      <a:pt x="3513591" y="448094"/>
                      <a:pt x="3683064" y="911326"/>
                      <a:pt x="3251484" y="1182459"/>
                    </a:cubicBezTo>
                    <a:cubicBezTo>
                      <a:pt x="2819904" y="1453592"/>
                      <a:pt x="1553426" y="1476631"/>
                      <a:pt x="931571" y="1626801"/>
                    </a:cubicBezTo>
                    <a:cubicBezTo>
                      <a:pt x="309716" y="1776971"/>
                      <a:pt x="230715" y="1953800"/>
                      <a:pt x="235580" y="2244249"/>
                    </a:cubicBezTo>
                    <a:cubicBezTo>
                      <a:pt x="260980" y="2507485"/>
                      <a:pt x="335449" y="2722912"/>
                      <a:pt x="787619" y="2857604"/>
                    </a:cubicBezTo>
                    <a:cubicBezTo>
                      <a:pt x="1239789" y="2992296"/>
                      <a:pt x="2522573" y="2832460"/>
                      <a:pt x="2948600" y="3052401"/>
                    </a:cubicBezTo>
                    <a:cubicBezTo>
                      <a:pt x="3374627" y="3272342"/>
                      <a:pt x="3352066" y="3910544"/>
                      <a:pt x="2966942" y="4118703"/>
                    </a:cubicBezTo>
                    <a:cubicBezTo>
                      <a:pt x="2581818" y="4326862"/>
                      <a:pt x="1171992" y="4121616"/>
                      <a:pt x="637858" y="4301356"/>
                    </a:cubicBezTo>
                    <a:cubicBezTo>
                      <a:pt x="103724" y="4481096"/>
                      <a:pt x="-9055" y="4683973"/>
                      <a:pt x="549" y="4955984"/>
                    </a:cubicBezTo>
                    <a:cubicBezTo>
                      <a:pt x="10153" y="5227995"/>
                      <a:pt x="174533" y="5535287"/>
                      <a:pt x="627467" y="5683347"/>
                    </a:cubicBezTo>
                    <a:cubicBezTo>
                      <a:pt x="1080401" y="5831407"/>
                      <a:pt x="2269868" y="5675771"/>
                      <a:pt x="2718156" y="5844342"/>
                    </a:cubicBezTo>
                    <a:cubicBezTo>
                      <a:pt x="3166444" y="6012913"/>
                      <a:pt x="3318089" y="6179383"/>
                      <a:pt x="3317194" y="6694772"/>
                    </a:cubicBezTo>
                  </a:path>
                </a:pathLst>
              </a:custGeom>
              <a:noFill/>
              <a:ln w="514350">
                <a:solidFill>
                  <a:schemeClr val="tx1"/>
                </a:solidFill>
                <a:round/>
                <a:headEnd/>
                <a:tailEnd/>
              </a:ln>
              <a:effectLst/>
            </p:spPr>
            <p:txBody>
              <a:bodyPr vert="horz" wrap="none" lIns="0" tIns="0" rIns="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200" b="0" i="0" u="none" strike="noStrike" cap="none" normalizeH="0" baseline="0" dirty="0">
                  <a:ln>
                    <a:noFill/>
                  </a:ln>
                  <a:solidFill>
                    <a:schemeClr val="tx1"/>
                  </a:solidFill>
                  <a:effectLst/>
                  <a:latin typeface="Arial" charset="0"/>
                </a:endParaRPr>
              </a:p>
            </p:txBody>
          </p:sp>
          <p:grpSp>
            <p:nvGrpSpPr>
              <p:cNvPr id="35" name="Group 34">
                <a:extLst>
                  <a:ext uri="{FF2B5EF4-FFF2-40B4-BE49-F238E27FC236}">
                    <a16:creationId xmlns:a16="http://schemas.microsoft.com/office/drawing/2014/main" id="{F257F16E-8B6B-4AA5-AB57-5B56F8A50931}"/>
                  </a:ext>
                </a:extLst>
              </p:cNvPr>
              <p:cNvGrpSpPr/>
              <p:nvPr/>
            </p:nvGrpSpPr>
            <p:grpSpPr>
              <a:xfrm>
                <a:off x="3969734" y="1913713"/>
                <a:ext cx="449440" cy="236726"/>
                <a:chOff x="4342163" y="1100006"/>
                <a:chExt cx="621308" cy="327251"/>
              </a:xfrm>
            </p:grpSpPr>
            <p:sp>
              <p:nvSpPr>
                <p:cNvPr id="111" name="Rectangle: Rounded Corners 79">
                  <a:extLst>
                    <a:ext uri="{FF2B5EF4-FFF2-40B4-BE49-F238E27FC236}">
                      <a16:creationId xmlns:a16="http://schemas.microsoft.com/office/drawing/2014/main" id="{BA023AD9-1CF9-4C80-922E-4CB0608A7D1F}"/>
                    </a:ext>
                  </a:extLst>
                </p:cNvPr>
                <p:cNvSpPr/>
                <p:nvPr/>
              </p:nvSpPr>
              <p:spPr bwMode="auto">
                <a:xfrm rot="20922765">
                  <a:off x="4351558" y="1194057"/>
                  <a:ext cx="611913" cy="151204"/>
                </a:xfrm>
                <a:prstGeom prst="roundRect">
                  <a:avLst>
                    <a:gd name="adj" fmla="val 32160"/>
                  </a:avLst>
                </a:prstGeom>
                <a:solidFill>
                  <a:schemeClr val="accent1"/>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112" name="Rectangle: Rounded Corners 80">
                  <a:extLst>
                    <a:ext uri="{FF2B5EF4-FFF2-40B4-BE49-F238E27FC236}">
                      <a16:creationId xmlns:a16="http://schemas.microsoft.com/office/drawing/2014/main" id="{D0AA772C-9C4D-4D8F-B98E-DABBED274D2F}"/>
                    </a:ext>
                  </a:extLst>
                </p:cNvPr>
                <p:cNvSpPr/>
                <p:nvPr/>
              </p:nvSpPr>
              <p:spPr bwMode="auto">
                <a:xfrm rot="20922765">
                  <a:off x="4474443" y="1100435"/>
                  <a:ext cx="324192" cy="128237"/>
                </a:xfrm>
                <a:prstGeom prst="roundRect">
                  <a:avLst/>
                </a:prstGeom>
                <a:solidFill>
                  <a:schemeClr val="bg2"/>
                </a:solidFill>
                <a:ln w="28575">
                  <a:solidFill>
                    <a:schemeClr val="accent1"/>
                  </a:solidFill>
                  <a:round/>
                  <a:headEnd/>
                  <a:tailEnd/>
                </a:ln>
              </p:spPr>
              <p:txBody>
                <a:bodyPr wrap="square" lIns="0" tIns="0" rIns="0" bIns="0" rtlCol="0" anchor="t">
                  <a:noAutofit/>
                </a:bodyPr>
                <a:lstStyle/>
                <a:p>
                  <a:pPr algn="l"/>
                  <a:endParaRPr lang="en-GB" dirty="0">
                    <a:solidFill>
                      <a:schemeClr val="bg1"/>
                    </a:solidFill>
                  </a:endParaRPr>
                </a:p>
              </p:txBody>
            </p:sp>
            <p:sp>
              <p:nvSpPr>
                <p:cNvPr id="113" name="Oval 112">
                  <a:extLst>
                    <a:ext uri="{FF2B5EF4-FFF2-40B4-BE49-F238E27FC236}">
                      <a16:creationId xmlns:a16="http://schemas.microsoft.com/office/drawing/2014/main" id="{35DE909B-B475-435C-9453-1BCE3A10CD66}"/>
                    </a:ext>
                  </a:extLst>
                </p:cNvPr>
                <p:cNvSpPr/>
                <p:nvPr/>
              </p:nvSpPr>
              <p:spPr bwMode="auto">
                <a:xfrm rot="20922765">
                  <a:off x="4448365" y="1319257"/>
                  <a:ext cx="108000" cy="108000"/>
                </a:xfrm>
                <a:prstGeom prst="ellipse">
                  <a:avLst/>
                </a:prstGeom>
                <a:solidFill>
                  <a:schemeClr val="bg1">
                    <a:lumMod val="65000"/>
                  </a:schemeClr>
                </a:solidFill>
                <a:ln w="38100">
                  <a:solidFill>
                    <a:schemeClr val="tx1">
                      <a:lumMod val="85000"/>
                      <a:lumOff val="15000"/>
                    </a:schemeClr>
                  </a:solidFill>
                  <a:round/>
                  <a:headEnd/>
                  <a:tailEnd/>
                </a:ln>
              </p:spPr>
              <p:txBody>
                <a:bodyPr wrap="square" lIns="0" tIns="0" rIns="0" bIns="0" rtlCol="0" anchor="t">
                  <a:noAutofit/>
                </a:bodyPr>
                <a:lstStyle/>
                <a:p>
                  <a:pPr algn="l"/>
                  <a:endParaRPr lang="en-GB" dirty="0">
                    <a:solidFill>
                      <a:schemeClr val="bg1"/>
                    </a:solidFill>
                  </a:endParaRPr>
                </a:p>
              </p:txBody>
            </p:sp>
            <p:sp>
              <p:nvSpPr>
                <p:cNvPr id="114" name="Oval 113">
                  <a:extLst>
                    <a:ext uri="{FF2B5EF4-FFF2-40B4-BE49-F238E27FC236}">
                      <a16:creationId xmlns:a16="http://schemas.microsoft.com/office/drawing/2014/main" id="{DA3F1809-EE2D-4BB6-9D65-5DFB8F6F1DBB}"/>
                    </a:ext>
                  </a:extLst>
                </p:cNvPr>
                <p:cNvSpPr/>
                <p:nvPr/>
              </p:nvSpPr>
              <p:spPr bwMode="auto">
                <a:xfrm rot="20922765">
                  <a:off x="4800563" y="1248963"/>
                  <a:ext cx="108000" cy="108000"/>
                </a:xfrm>
                <a:prstGeom prst="ellipse">
                  <a:avLst/>
                </a:prstGeom>
                <a:solidFill>
                  <a:schemeClr val="bg1">
                    <a:lumMod val="65000"/>
                  </a:schemeClr>
                </a:solidFill>
                <a:ln w="38100">
                  <a:solidFill>
                    <a:schemeClr val="tx1">
                      <a:lumMod val="85000"/>
                      <a:lumOff val="15000"/>
                    </a:schemeClr>
                  </a:solidFill>
                  <a:round/>
                  <a:headEnd/>
                  <a:tailEnd/>
                </a:ln>
              </p:spPr>
              <p:txBody>
                <a:bodyPr wrap="square" lIns="0" tIns="0" rIns="0" bIns="0" rtlCol="0" anchor="t">
                  <a:noAutofit/>
                </a:bodyPr>
                <a:lstStyle/>
                <a:p>
                  <a:pPr algn="l"/>
                  <a:endParaRPr lang="en-GB" dirty="0">
                    <a:solidFill>
                      <a:schemeClr val="bg1"/>
                    </a:solidFill>
                  </a:endParaRPr>
                </a:p>
              </p:txBody>
            </p:sp>
            <p:sp>
              <p:nvSpPr>
                <p:cNvPr id="115" name="Rectangle 114">
                  <a:extLst>
                    <a:ext uri="{FF2B5EF4-FFF2-40B4-BE49-F238E27FC236}">
                      <a16:creationId xmlns:a16="http://schemas.microsoft.com/office/drawing/2014/main" id="{E6505861-1F76-400A-801B-D50FBF973340}"/>
                    </a:ext>
                  </a:extLst>
                </p:cNvPr>
                <p:cNvSpPr/>
                <p:nvPr/>
              </p:nvSpPr>
              <p:spPr bwMode="auto">
                <a:xfrm rot="20922765">
                  <a:off x="4616532" y="1100006"/>
                  <a:ext cx="48628" cy="172258"/>
                </a:xfrm>
                <a:prstGeom prst="rect">
                  <a:avLst/>
                </a:prstGeom>
                <a:solidFill>
                  <a:schemeClr val="accent1"/>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116" name="Oval 115">
                  <a:extLst>
                    <a:ext uri="{FF2B5EF4-FFF2-40B4-BE49-F238E27FC236}">
                      <a16:creationId xmlns:a16="http://schemas.microsoft.com/office/drawing/2014/main" id="{225F5DC3-CF63-49B4-8CED-A2F5F161FC12}"/>
                    </a:ext>
                  </a:extLst>
                </p:cNvPr>
                <p:cNvSpPr/>
                <p:nvPr/>
              </p:nvSpPr>
              <p:spPr bwMode="auto">
                <a:xfrm rot="20922765">
                  <a:off x="4342163" y="1299901"/>
                  <a:ext cx="48629" cy="45935"/>
                </a:xfrm>
                <a:prstGeom prst="ellipse">
                  <a:avLst/>
                </a:prstGeom>
                <a:solidFill>
                  <a:schemeClr val="accent1">
                    <a:lumMod val="20000"/>
                    <a:lumOff val="80000"/>
                  </a:schemeClr>
                </a:solidFill>
                <a:ln w="12700">
                  <a:solidFill>
                    <a:schemeClr val="accent1">
                      <a:lumMod val="20000"/>
                      <a:lumOff val="80000"/>
                    </a:schemeClr>
                  </a:solidFill>
                  <a:round/>
                  <a:headEnd/>
                  <a:tailEnd/>
                </a:ln>
              </p:spPr>
              <p:txBody>
                <a:bodyPr wrap="square" lIns="0" tIns="0" rIns="0" bIns="0" rtlCol="0" anchor="t">
                  <a:noAutofit/>
                </a:bodyPr>
                <a:lstStyle/>
                <a:p>
                  <a:pPr algn="l"/>
                  <a:endParaRPr lang="en-GB" dirty="0">
                    <a:solidFill>
                      <a:schemeClr val="bg1"/>
                    </a:solidFill>
                  </a:endParaRPr>
                </a:p>
              </p:txBody>
            </p:sp>
          </p:grpSp>
          <p:grpSp>
            <p:nvGrpSpPr>
              <p:cNvPr id="36" name="Group 35">
                <a:extLst>
                  <a:ext uri="{FF2B5EF4-FFF2-40B4-BE49-F238E27FC236}">
                    <a16:creationId xmlns:a16="http://schemas.microsoft.com/office/drawing/2014/main" id="{38F398B7-44F7-412B-A765-A1DE4FF6710F}"/>
                  </a:ext>
                </a:extLst>
              </p:cNvPr>
              <p:cNvGrpSpPr/>
              <p:nvPr/>
            </p:nvGrpSpPr>
            <p:grpSpPr>
              <a:xfrm>
                <a:off x="3460274" y="1624879"/>
                <a:ext cx="316572" cy="420959"/>
                <a:chOff x="3637883" y="700721"/>
                <a:chExt cx="437631" cy="581936"/>
              </a:xfrm>
            </p:grpSpPr>
            <p:sp>
              <p:nvSpPr>
                <p:cNvPr id="102" name="Rectangle: Rounded Corners 70">
                  <a:extLst>
                    <a:ext uri="{FF2B5EF4-FFF2-40B4-BE49-F238E27FC236}">
                      <a16:creationId xmlns:a16="http://schemas.microsoft.com/office/drawing/2014/main" id="{6CFA9463-29B7-4790-9666-DFBFC6772A5E}"/>
                    </a:ext>
                  </a:extLst>
                </p:cNvPr>
                <p:cNvSpPr/>
                <p:nvPr/>
              </p:nvSpPr>
              <p:spPr bwMode="auto">
                <a:xfrm>
                  <a:off x="3901303" y="1059584"/>
                  <a:ext cx="21237" cy="163009"/>
                </a:xfrm>
                <a:prstGeom prst="roundRect">
                  <a:avLst/>
                </a:prstGeom>
                <a:solidFill>
                  <a:schemeClr val="tx2">
                    <a:lumMod val="60000"/>
                    <a:lumOff val="40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103" name="Freeform: Shape 71">
                  <a:extLst>
                    <a:ext uri="{FF2B5EF4-FFF2-40B4-BE49-F238E27FC236}">
                      <a16:creationId xmlns:a16="http://schemas.microsoft.com/office/drawing/2014/main" id="{C8723495-7BB3-400D-8EDA-02DBC85CA7A1}"/>
                    </a:ext>
                  </a:extLst>
                </p:cNvPr>
                <p:cNvSpPr/>
                <p:nvPr/>
              </p:nvSpPr>
              <p:spPr bwMode="auto">
                <a:xfrm>
                  <a:off x="3782873" y="700721"/>
                  <a:ext cx="188479" cy="440368"/>
                </a:xfrm>
                <a:custGeom>
                  <a:avLst/>
                  <a:gdLst>
                    <a:gd name="connsiteX0" fmla="*/ 776288 w 1124404"/>
                    <a:gd name="connsiteY0" fmla="*/ 0 h 1965150"/>
                    <a:gd name="connsiteX1" fmla="*/ 1124404 w 1124404"/>
                    <a:gd name="connsiteY1" fmla="*/ 1965150 h 1965150"/>
                    <a:gd name="connsiteX2" fmla="*/ 0 w 1124404"/>
                    <a:gd name="connsiteY2" fmla="*/ 1965150 h 1965150"/>
                  </a:gdLst>
                  <a:ahLst/>
                  <a:cxnLst>
                    <a:cxn ang="0">
                      <a:pos x="connsiteX0" y="connsiteY0"/>
                    </a:cxn>
                    <a:cxn ang="0">
                      <a:pos x="connsiteX1" y="connsiteY1"/>
                    </a:cxn>
                    <a:cxn ang="0">
                      <a:pos x="connsiteX2" y="connsiteY2"/>
                    </a:cxn>
                  </a:cxnLst>
                  <a:rect l="l" t="t" r="r" b="b"/>
                  <a:pathLst>
                    <a:path w="1124404" h="1965150">
                      <a:moveTo>
                        <a:pt x="776288" y="0"/>
                      </a:moveTo>
                      <a:lnTo>
                        <a:pt x="1124404" y="1965150"/>
                      </a:lnTo>
                      <a:lnTo>
                        <a:pt x="0" y="1965150"/>
                      </a:lnTo>
                      <a:close/>
                    </a:path>
                  </a:pathLst>
                </a:custGeom>
                <a:solidFill>
                  <a:schemeClr val="tx2"/>
                </a:solidFill>
                <a:ln w="12700">
                  <a:noFill/>
                  <a:round/>
                  <a:headEnd/>
                  <a:tailEnd/>
                </a:ln>
                <a:effectLst>
                  <a:outerShdw blurRad="50800" dist="12700" algn="l" rotWithShape="0">
                    <a:prstClr val="black">
                      <a:alpha val="40000"/>
                    </a:prstClr>
                  </a:outerShdw>
                </a:effectLst>
              </p:spPr>
              <p:txBody>
                <a:bodyPr wrap="square" lIns="0" tIns="0" rIns="0" bIns="0" rtlCol="0" anchor="t">
                  <a:noAutofit/>
                </a:bodyPr>
                <a:lstStyle/>
                <a:p>
                  <a:pPr algn="l"/>
                  <a:endParaRPr lang="en-GB" dirty="0">
                    <a:solidFill>
                      <a:schemeClr val="bg1"/>
                    </a:solidFill>
                  </a:endParaRPr>
                </a:p>
              </p:txBody>
            </p:sp>
            <p:sp>
              <p:nvSpPr>
                <p:cNvPr id="104" name="Isosceles Triangle 103">
                  <a:extLst>
                    <a:ext uri="{FF2B5EF4-FFF2-40B4-BE49-F238E27FC236}">
                      <a16:creationId xmlns:a16="http://schemas.microsoft.com/office/drawing/2014/main" id="{8CFFD871-0FD9-4D8A-BFDC-468AA99E0EE2}"/>
                    </a:ext>
                  </a:extLst>
                </p:cNvPr>
                <p:cNvSpPr/>
                <p:nvPr/>
              </p:nvSpPr>
              <p:spPr bwMode="auto">
                <a:xfrm>
                  <a:off x="3782873" y="701785"/>
                  <a:ext cx="129695" cy="449339"/>
                </a:xfrm>
                <a:prstGeom prst="triangle">
                  <a:avLst>
                    <a:gd name="adj" fmla="val 100000"/>
                  </a:avLst>
                </a:prstGeom>
                <a:solidFill>
                  <a:schemeClr val="bg1">
                    <a:alpha val="11000"/>
                  </a:schemeClr>
                </a:solidFill>
                <a:ln w="12700">
                  <a:noFill/>
                  <a:round/>
                  <a:headEnd/>
                  <a:tailEnd/>
                </a:ln>
                <a:effectLst/>
              </p:spPr>
              <p:txBody>
                <a:bodyPr wrap="square" lIns="0" tIns="0" rIns="0" bIns="0" rtlCol="0" anchor="t">
                  <a:noAutofit/>
                </a:bodyPr>
                <a:lstStyle/>
                <a:p>
                  <a:pPr algn="l"/>
                  <a:endParaRPr lang="en-GB" dirty="0">
                    <a:solidFill>
                      <a:schemeClr val="bg1"/>
                    </a:solidFill>
                  </a:endParaRPr>
                </a:p>
              </p:txBody>
            </p:sp>
            <p:sp>
              <p:nvSpPr>
                <p:cNvPr id="105" name="Rectangle: Rounded Corners 73">
                  <a:extLst>
                    <a:ext uri="{FF2B5EF4-FFF2-40B4-BE49-F238E27FC236}">
                      <a16:creationId xmlns:a16="http://schemas.microsoft.com/office/drawing/2014/main" id="{FEA23DC0-22CE-469F-A1BA-ED98BACE4D72}"/>
                    </a:ext>
                  </a:extLst>
                </p:cNvPr>
                <p:cNvSpPr/>
                <p:nvPr/>
              </p:nvSpPr>
              <p:spPr bwMode="auto">
                <a:xfrm>
                  <a:off x="3985494" y="1095166"/>
                  <a:ext cx="21237" cy="163009"/>
                </a:xfrm>
                <a:prstGeom prst="roundRect">
                  <a:avLst/>
                </a:prstGeom>
                <a:solidFill>
                  <a:schemeClr val="accent1">
                    <a:lumMod val="60000"/>
                    <a:lumOff val="40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106" name="Rectangle: Rounded Corners 74">
                  <a:extLst>
                    <a:ext uri="{FF2B5EF4-FFF2-40B4-BE49-F238E27FC236}">
                      <a16:creationId xmlns:a16="http://schemas.microsoft.com/office/drawing/2014/main" id="{B2B25A4B-C033-49B5-A7BB-F6A88D4C3FBC}"/>
                    </a:ext>
                  </a:extLst>
                </p:cNvPr>
                <p:cNvSpPr/>
                <p:nvPr/>
              </p:nvSpPr>
              <p:spPr bwMode="auto">
                <a:xfrm>
                  <a:off x="3771341" y="1119648"/>
                  <a:ext cx="47342" cy="163009"/>
                </a:xfrm>
                <a:prstGeom prst="roundRect">
                  <a:avLst/>
                </a:prstGeom>
                <a:solidFill>
                  <a:schemeClr val="accent1">
                    <a:lumMod val="60000"/>
                    <a:lumOff val="40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107" name="Isosceles Triangle 106">
                  <a:extLst>
                    <a:ext uri="{FF2B5EF4-FFF2-40B4-BE49-F238E27FC236}">
                      <a16:creationId xmlns:a16="http://schemas.microsoft.com/office/drawing/2014/main" id="{498D5F8E-E243-4A82-B608-C181C086664F}"/>
                    </a:ext>
                  </a:extLst>
                </p:cNvPr>
                <p:cNvSpPr/>
                <p:nvPr/>
              </p:nvSpPr>
              <p:spPr bwMode="auto">
                <a:xfrm>
                  <a:off x="3904091" y="937023"/>
                  <a:ext cx="171423" cy="265194"/>
                </a:xfrm>
                <a:prstGeom prst="triangle">
                  <a:avLst>
                    <a:gd name="adj" fmla="val 61111"/>
                  </a:avLst>
                </a:prstGeom>
                <a:solidFill>
                  <a:schemeClr val="accent1"/>
                </a:solidFill>
                <a:ln w="12700">
                  <a:noFill/>
                  <a:round/>
                  <a:headEnd/>
                  <a:tailEnd/>
                </a:ln>
                <a:effectLst>
                  <a:outerShdw blurRad="50800" dist="12700" algn="l" rotWithShape="0">
                    <a:prstClr val="black">
                      <a:alpha val="40000"/>
                    </a:prstClr>
                  </a:outerShdw>
                </a:effectLst>
              </p:spPr>
              <p:txBody>
                <a:bodyPr wrap="square" lIns="0" tIns="0" rIns="0" bIns="0" rtlCol="0" anchor="t">
                  <a:noAutofit/>
                </a:bodyPr>
                <a:lstStyle/>
                <a:p>
                  <a:pPr algn="l"/>
                  <a:endParaRPr lang="en-GB" dirty="0">
                    <a:solidFill>
                      <a:schemeClr val="bg1"/>
                    </a:solidFill>
                  </a:endParaRPr>
                </a:p>
              </p:txBody>
            </p:sp>
            <p:sp>
              <p:nvSpPr>
                <p:cNvPr id="108" name="Isosceles Triangle 32">
                  <a:extLst>
                    <a:ext uri="{FF2B5EF4-FFF2-40B4-BE49-F238E27FC236}">
                      <a16:creationId xmlns:a16="http://schemas.microsoft.com/office/drawing/2014/main" id="{FAB83CD2-BEDA-457C-BCF1-E41A469CF57A}"/>
                    </a:ext>
                  </a:extLst>
                </p:cNvPr>
                <p:cNvSpPr/>
                <p:nvPr/>
              </p:nvSpPr>
              <p:spPr bwMode="auto">
                <a:xfrm>
                  <a:off x="3904091" y="937023"/>
                  <a:ext cx="106012" cy="264130"/>
                </a:xfrm>
                <a:custGeom>
                  <a:avLst/>
                  <a:gdLst>
                    <a:gd name="connsiteX0" fmla="*/ 0 w 632431"/>
                    <a:gd name="connsiteY0" fmla="*/ 1575711 h 1575711"/>
                    <a:gd name="connsiteX1" fmla="*/ 632431 w 632431"/>
                    <a:gd name="connsiteY1" fmla="*/ 0 h 1575711"/>
                    <a:gd name="connsiteX2" fmla="*/ 632431 w 632431"/>
                    <a:gd name="connsiteY2" fmla="*/ 1575711 h 1575711"/>
                    <a:gd name="connsiteX3" fmla="*/ 0 w 632431"/>
                    <a:gd name="connsiteY3" fmla="*/ 1575711 h 1575711"/>
                    <a:gd name="connsiteX0" fmla="*/ 0 w 632431"/>
                    <a:gd name="connsiteY0" fmla="*/ 1575711 h 1575711"/>
                    <a:gd name="connsiteX1" fmla="*/ 632431 w 632431"/>
                    <a:gd name="connsiteY1" fmla="*/ 0 h 1575711"/>
                    <a:gd name="connsiteX2" fmla="*/ 295881 w 632431"/>
                    <a:gd name="connsiteY2" fmla="*/ 1575711 h 1575711"/>
                    <a:gd name="connsiteX3" fmla="*/ 0 w 632431"/>
                    <a:gd name="connsiteY3" fmla="*/ 1575711 h 1575711"/>
                  </a:gdLst>
                  <a:ahLst/>
                  <a:cxnLst>
                    <a:cxn ang="0">
                      <a:pos x="connsiteX0" y="connsiteY0"/>
                    </a:cxn>
                    <a:cxn ang="0">
                      <a:pos x="connsiteX1" y="connsiteY1"/>
                    </a:cxn>
                    <a:cxn ang="0">
                      <a:pos x="connsiteX2" y="connsiteY2"/>
                    </a:cxn>
                    <a:cxn ang="0">
                      <a:pos x="connsiteX3" y="connsiteY3"/>
                    </a:cxn>
                  </a:cxnLst>
                  <a:rect l="l" t="t" r="r" b="b"/>
                  <a:pathLst>
                    <a:path w="632431" h="1575711">
                      <a:moveTo>
                        <a:pt x="0" y="1575711"/>
                      </a:moveTo>
                      <a:lnTo>
                        <a:pt x="632431" y="0"/>
                      </a:lnTo>
                      <a:lnTo>
                        <a:pt x="295881" y="1575711"/>
                      </a:lnTo>
                      <a:lnTo>
                        <a:pt x="0" y="1575711"/>
                      </a:lnTo>
                      <a:close/>
                    </a:path>
                  </a:pathLst>
                </a:custGeom>
                <a:solidFill>
                  <a:schemeClr val="bg1">
                    <a:alpha val="21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109" name="Isosceles Triangle 108">
                  <a:extLst>
                    <a:ext uri="{FF2B5EF4-FFF2-40B4-BE49-F238E27FC236}">
                      <a16:creationId xmlns:a16="http://schemas.microsoft.com/office/drawing/2014/main" id="{342C0F9D-9CD9-4E9F-9C36-0BF791F477A1}"/>
                    </a:ext>
                  </a:extLst>
                </p:cNvPr>
                <p:cNvSpPr/>
                <p:nvPr/>
              </p:nvSpPr>
              <p:spPr bwMode="auto">
                <a:xfrm>
                  <a:off x="3637883" y="761849"/>
                  <a:ext cx="284657" cy="440368"/>
                </a:xfrm>
                <a:prstGeom prst="triangle">
                  <a:avLst>
                    <a:gd name="adj" fmla="val 61111"/>
                  </a:avLst>
                </a:prstGeom>
                <a:solidFill>
                  <a:schemeClr val="accent1"/>
                </a:solidFill>
                <a:ln w="12700">
                  <a:noFill/>
                  <a:round/>
                  <a:headEnd/>
                  <a:tailEnd/>
                </a:ln>
                <a:effectLst>
                  <a:outerShdw blurRad="50800" dist="25400" algn="l" rotWithShape="0">
                    <a:prstClr val="black">
                      <a:alpha val="40000"/>
                    </a:prstClr>
                  </a:outerShdw>
                </a:effectLst>
              </p:spPr>
              <p:txBody>
                <a:bodyPr wrap="square" lIns="0" tIns="0" rIns="0" bIns="0" rtlCol="0" anchor="t">
                  <a:noAutofit/>
                </a:bodyPr>
                <a:lstStyle/>
                <a:p>
                  <a:pPr algn="l"/>
                  <a:endParaRPr lang="en-GB" dirty="0">
                    <a:solidFill>
                      <a:schemeClr val="bg1"/>
                    </a:solidFill>
                  </a:endParaRPr>
                </a:p>
              </p:txBody>
            </p:sp>
            <p:sp>
              <p:nvSpPr>
                <p:cNvPr id="110" name="Isosceles Triangle 109">
                  <a:extLst>
                    <a:ext uri="{FF2B5EF4-FFF2-40B4-BE49-F238E27FC236}">
                      <a16:creationId xmlns:a16="http://schemas.microsoft.com/office/drawing/2014/main" id="{FF3BC034-DF9A-4250-82DC-D421C808A26A}"/>
                    </a:ext>
                  </a:extLst>
                </p:cNvPr>
                <p:cNvSpPr/>
                <p:nvPr/>
              </p:nvSpPr>
              <p:spPr bwMode="auto">
                <a:xfrm>
                  <a:off x="3637883" y="760785"/>
                  <a:ext cx="173729" cy="441432"/>
                </a:xfrm>
                <a:prstGeom prst="triangle">
                  <a:avLst>
                    <a:gd name="adj" fmla="val 100000"/>
                  </a:avLst>
                </a:prstGeom>
                <a:solidFill>
                  <a:schemeClr val="bg1">
                    <a:alpha val="25000"/>
                  </a:schemeClr>
                </a:solidFill>
                <a:ln w="12700">
                  <a:noFill/>
                  <a:round/>
                  <a:headEnd/>
                  <a:tailEnd/>
                </a:ln>
                <a:effectLst/>
              </p:spPr>
              <p:txBody>
                <a:bodyPr wrap="square" lIns="0" tIns="0" rIns="0" bIns="0" rtlCol="0" anchor="t">
                  <a:noAutofit/>
                </a:bodyPr>
                <a:lstStyle/>
                <a:p>
                  <a:pPr algn="l"/>
                  <a:endParaRPr lang="en-GB" dirty="0">
                    <a:solidFill>
                      <a:schemeClr val="bg1"/>
                    </a:solidFill>
                  </a:endParaRPr>
                </a:p>
              </p:txBody>
            </p:sp>
          </p:grpSp>
          <p:sp>
            <p:nvSpPr>
              <p:cNvPr id="37" name="Freeform: Shape 5">
                <a:extLst>
                  <a:ext uri="{FF2B5EF4-FFF2-40B4-BE49-F238E27FC236}">
                    <a16:creationId xmlns:a16="http://schemas.microsoft.com/office/drawing/2014/main" id="{ABF1772A-8EE0-4B2B-AC57-9DF5D1702C39}"/>
                  </a:ext>
                </a:extLst>
              </p:cNvPr>
              <p:cNvSpPr/>
              <p:nvPr/>
            </p:nvSpPr>
            <p:spPr bwMode="auto">
              <a:xfrm>
                <a:off x="2791388" y="1202023"/>
                <a:ext cx="896849" cy="205576"/>
              </a:xfrm>
              <a:custGeom>
                <a:avLst/>
                <a:gdLst>
                  <a:gd name="connsiteX0" fmla="*/ 773876 w 1515738"/>
                  <a:gd name="connsiteY0" fmla="*/ 0 h 535187"/>
                  <a:gd name="connsiteX1" fmla="*/ 856422 w 1515738"/>
                  <a:gd name="connsiteY1" fmla="*/ 25214 h 535187"/>
                  <a:gd name="connsiteX2" fmla="*/ 880454 w 1515738"/>
                  <a:gd name="connsiteY2" fmla="*/ 47051 h 535187"/>
                  <a:gd name="connsiteX3" fmla="*/ 905661 w 1515738"/>
                  <a:gd name="connsiteY3" fmla="*/ 30056 h 535187"/>
                  <a:gd name="connsiteX4" fmla="*/ 963128 w 1515738"/>
                  <a:gd name="connsiteY4" fmla="*/ 18454 h 535187"/>
                  <a:gd name="connsiteX5" fmla="*/ 1099164 w 1515738"/>
                  <a:gd name="connsiteY5" fmla="*/ 108625 h 535187"/>
                  <a:gd name="connsiteX6" fmla="*/ 1100261 w 1515738"/>
                  <a:gd name="connsiteY6" fmla="*/ 114059 h 535187"/>
                  <a:gd name="connsiteX7" fmla="*/ 1141230 w 1515738"/>
                  <a:gd name="connsiteY7" fmla="*/ 122330 h 535187"/>
                  <a:gd name="connsiteX8" fmla="*/ 1171293 w 1515738"/>
                  <a:gd name="connsiteY8" fmla="*/ 140570 h 535187"/>
                  <a:gd name="connsiteX9" fmla="*/ 1195699 w 1515738"/>
                  <a:gd name="connsiteY9" fmla="*/ 124115 h 535187"/>
                  <a:gd name="connsiteX10" fmla="*/ 1253166 w 1515738"/>
                  <a:gd name="connsiteY10" fmla="*/ 112513 h 535187"/>
                  <a:gd name="connsiteX11" fmla="*/ 1357562 w 1515738"/>
                  <a:gd name="connsiteY11" fmla="*/ 155755 h 535187"/>
                  <a:gd name="connsiteX12" fmla="*/ 1372636 w 1515738"/>
                  <a:gd name="connsiteY12" fmla="*/ 178114 h 535187"/>
                  <a:gd name="connsiteX13" fmla="*/ 1390738 w 1515738"/>
                  <a:gd name="connsiteY13" fmla="*/ 174459 h 535187"/>
                  <a:gd name="connsiteX14" fmla="*/ 1515738 w 1515738"/>
                  <a:gd name="connsiteY14" fmla="*/ 299459 h 535187"/>
                  <a:gd name="connsiteX15" fmla="*/ 1390738 w 1515738"/>
                  <a:gd name="connsiteY15" fmla="*/ 424459 h 535187"/>
                  <a:gd name="connsiteX16" fmla="*/ 1353481 w 1515738"/>
                  <a:gd name="connsiteY16" fmla="*/ 416937 h 535187"/>
                  <a:gd name="connsiteX17" fmla="*/ 1337430 w 1515738"/>
                  <a:gd name="connsiteY17" fmla="*/ 440745 h 535187"/>
                  <a:gd name="connsiteX18" fmla="*/ 1233034 w 1515738"/>
                  <a:gd name="connsiteY18" fmla="*/ 483987 h 535187"/>
                  <a:gd name="connsiteX19" fmla="*/ 1175567 w 1515738"/>
                  <a:gd name="connsiteY19" fmla="*/ 472385 h 535187"/>
                  <a:gd name="connsiteX20" fmla="*/ 1128751 w 1515738"/>
                  <a:gd name="connsiteY20" fmla="*/ 440821 h 535187"/>
                  <a:gd name="connsiteX21" fmla="*/ 1126489 w 1515738"/>
                  <a:gd name="connsiteY21" fmla="*/ 444550 h 535187"/>
                  <a:gd name="connsiteX22" fmla="*/ 1012564 w 1515738"/>
                  <a:gd name="connsiteY22" fmla="*/ 498277 h 535187"/>
                  <a:gd name="connsiteX23" fmla="*/ 959435 w 1515738"/>
                  <a:gd name="connsiteY23" fmla="*/ 487551 h 535187"/>
                  <a:gd name="connsiteX24" fmla="*/ 917280 w 1515738"/>
                  <a:gd name="connsiteY24" fmla="*/ 520627 h 535187"/>
                  <a:gd name="connsiteX25" fmla="*/ 853273 w 1515738"/>
                  <a:gd name="connsiteY25" fmla="*/ 535186 h 535187"/>
                  <a:gd name="connsiteX26" fmla="*/ 795806 w 1515738"/>
                  <a:gd name="connsiteY26" fmla="*/ 523584 h 535187"/>
                  <a:gd name="connsiteX27" fmla="*/ 777386 w 1515738"/>
                  <a:gd name="connsiteY27" fmla="*/ 511165 h 535187"/>
                  <a:gd name="connsiteX28" fmla="*/ 758964 w 1515738"/>
                  <a:gd name="connsiteY28" fmla="*/ 523585 h 535187"/>
                  <a:gd name="connsiteX29" fmla="*/ 701497 w 1515738"/>
                  <a:gd name="connsiteY29" fmla="*/ 535187 h 535187"/>
                  <a:gd name="connsiteX30" fmla="*/ 644030 w 1515738"/>
                  <a:gd name="connsiteY30" fmla="*/ 523585 h 535187"/>
                  <a:gd name="connsiteX31" fmla="*/ 612810 w 1515738"/>
                  <a:gd name="connsiteY31" fmla="*/ 502536 h 535187"/>
                  <a:gd name="connsiteX32" fmla="*/ 581592 w 1515738"/>
                  <a:gd name="connsiteY32" fmla="*/ 523583 h 535187"/>
                  <a:gd name="connsiteX33" fmla="*/ 524125 w 1515738"/>
                  <a:gd name="connsiteY33" fmla="*/ 535185 h 535187"/>
                  <a:gd name="connsiteX34" fmla="*/ 410201 w 1515738"/>
                  <a:gd name="connsiteY34" fmla="*/ 481459 h 535187"/>
                  <a:gd name="connsiteX35" fmla="*/ 388667 w 1515738"/>
                  <a:gd name="connsiteY35" fmla="*/ 445967 h 535187"/>
                  <a:gd name="connsiteX36" fmla="*/ 384965 w 1515738"/>
                  <a:gd name="connsiteY36" fmla="*/ 451458 h 535187"/>
                  <a:gd name="connsiteX37" fmla="*/ 280569 w 1515738"/>
                  <a:gd name="connsiteY37" fmla="*/ 494700 h 535187"/>
                  <a:gd name="connsiteX38" fmla="*/ 176173 w 1515738"/>
                  <a:gd name="connsiteY38" fmla="*/ 451458 h 535187"/>
                  <a:gd name="connsiteX39" fmla="*/ 154920 w 1515738"/>
                  <a:gd name="connsiteY39" fmla="*/ 419936 h 535187"/>
                  <a:gd name="connsiteX40" fmla="*/ 125000 w 1515738"/>
                  <a:gd name="connsiteY40" fmla="*/ 424459 h 535187"/>
                  <a:gd name="connsiteX41" fmla="*/ 0 w 1515738"/>
                  <a:gd name="connsiteY41" fmla="*/ 299459 h 535187"/>
                  <a:gd name="connsiteX42" fmla="*/ 36612 w 1515738"/>
                  <a:gd name="connsiteY42" fmla="*/ 211071 h 535187"/>
                  <a:gd name="connsiteX43" fmla="*/ 63371 w 1515738"/>
                  <a:gd name="connsiteY43" fmla="*/ 193029 h 535187"/>
                  <a:gd name="connsiteX44" fmla="*/ 67332 w 1515738"/>
                  <a:gd name="connsiteY44" fmla="*/ 173406 h 535187"/>
                  <a:gd name="connsiteX45" fmla="*/ 182509 w 1515738"/>
                  <a:gd name="connsiteY45" fmla="*/ 97062 h 535187"/>
                  <a:gd name="connsiteX46" fmla="*/ 231165 w 1515738"/>
                  <a:gd name="connsiteY46" fmla="*/ 106885 h 535187"/>
                  <a:gd name="connsiteX47" fmla="*/ 241824 w 1515738"/>
                  <a:gd name="connsiteY47" fmla="*/ 114071 h 535187"/>
                  <a:gd name="connsiteX48" fmla="*/ 252251 w 1515738"/>
                  <a:gd name="connsiteY48" fmla="*/ 98605 h 535187"/>
                  <a:gd name="connsiteX49" fmla="*/ 356647 w 1515738"/>
                  <a:gd name="connsiteY49" fmla="*/ 55363 h 535187"/>
                  <a:gd name="connsiteX50" fmla="*/ 414114 w 1515738"/>
                  <a:gd name="connsiteY50" fmla="*/ 66965 h 535187"/>
                  <a:gd name="connsiteX51" fmla="*/ 424583 w 1515738"/>
                  <a:gd name="connsiteY51" fmla="*/ 74023 h 535187"/>
                  <a:gd name="connsiteX52" fmla="*/ 462425 w 1515738"/>
                  <a:gd name="connsiteY52" fmla="*/ 48510 h 535187"/>
                  <a:gd name="connsiteX53" fmla="*/ 519892 w 1515738"/>
                  <a:gd name="connsiteY53" fmla="*/ 36908 h 535187"/>
                  <a:gd name="connsiteX54" fmla="*/ 624288 w 1515738"/>
                  <a:gd name="connsiteY54" fmla="*/ 80150 h 535187"/>
                  <a:gd name="connsiteX55" fmla="*/ 636274 w 1515738"/>
                  <a:gd name="connsiteY55" fmla="*/ 97928 h 535187"/>
                  <a:gd name="connsiteX56" fmla="*/ 637840 w 1515738"/>
                  <a:gd name="connsiteY56" fmla="*/ 90171 h 535187"/>
                  <a:gd name="connsiteX57" fmla="*/ 773876 w 1515738"/>
                  <a:gd name="connsiteY57" fmla="*/ 0 h 53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15738" h="535187">
                    <a:moveTo>
                      <a:pt x="773876" y="0"/>
                    </a:moveTo>
                    <a:cubicBezTo>
                      <a:pt x="804453" y="0"/>
                      <a:pt x="832859" y="9295"/>
                      <a:pt x="856422" y="25214"/>
                    </a:cubicBezTo>
                    <a:lnTo>
                      <a:pt x="880454" y="47051"/>
                    </a:lnTo>
                    <a:lnTo>
                      <a:pt x="905661" y="30056"/>
                    </a:lnTo>
                    <a:cubicBezTo>
                      <a:pt x="923324" y="22585"/>
                      <a:pt x="942744" y="18454"/>
                      <a:pt x="963128" y="18454"/>
                    </a:cubicBezTo>
                    <a:cubicBezTo>
                      <a:pt x="1024282" y="18454"/>
                      <a:pt x="1076751" y="55635"/>
                      <a:pt x="1099164" y="108625"/>
                    </a:cubicBezTo>
                    <a:lnTo>
                      <a:pt x="1100261" y="114059"/>
                    </a:lnTo>
                    <a:lnTo>
                      <a:pt x="1141230" y="122330"/>
                    </a:lnTo>
                    <a:lnTo>
                      <a:pt x="1171293" y="140570"/>
                    </a:lnTo>
                    <a:lnTo>
                      <a:pt x="1195699" y="124115"/>
                    </a:lnTo>
                    <a:cubicBezTo>
                      <a:pt x="1213362" y="116644"/>
                      <a:pt x="1232782" y="112513"/>
                      <a:pt x="1253166" y="112513"/>
                    </a:cubicBezTo>
                    <a:cubicBezTo>
                      <a:pt x="1293935" y="112513"/>
                      <a:pt x="1330845" y="129038"/>
                      <a:pt x="1357562" y="155755"/>
                    </a:cubicBezTo>
                    <a:lnTo>
                      <a:pt x="1372636" y="178114"/>
                    </a:lnTo>
                    <a:lnTo>
                      <a:pt x="1390738" y="174459"/>
                    </a:lnTo>
                    <a:cubicBezTo>
                      <a:pt x="1459774" y="174459"/>
                      <a:pt x="1515738" y="230423"/>
                      <a:pt x="1515738" y="299459"/>
                    </a:cubicBezTo>
                    <a:cubicBezTo>
                      <a:pt x="1515738" y="368495"/>
                      <a:pt x="1459774" y="424459"/>
                      <a:pt x="1390738" y="424459"/>
                    </a:cubicBezTo>
                    <a:lnTo>
                      <a:pt x="1353481" y="416937"/>
                    </a:lnTo>
                    <a:lnTo>
                      <a:pt x="1337430" y="440745"/>
                    </a:lnTo>
                    <a:cubicBezTo>
                      <a:pt x="1310713" y="467462"/>
                      <a:pt x="1273803" y="483987"/>
                      <a:pt x="1233034" y="483987"/>
                    </a:cubicBezTo>
                    <a:cubicBezTo>
                      <a:pt x="1212650" y="483987"/>
                      <a:pt x="1193230" y="479856"/>
                      <a:pt x="1175567" y="472385"/>
                    </a:cubicBezTo>
                    <a:lnTo>
                      <a:pt x="1128751" y="440821"/>
                    </a:lnTo>
                    <a:lnTo>
                      <a:pt x="1126489" y="444550"/>
                    </a:lnTo>
                    <a:cubicBezTo>
                      <a:pt x="1099410" y="477363"/>
                      <a:pt x="1058429" y="498277"/>
                      <a:pt x="1012564" y="498277"/>
                    </a:cubicBezTo>
                    <a:lnTo>
                      <a:pt x="959435" y="487551"/>
                    </a:lnTo>
                    <a:lnTo>
                      <a:pt x="917280" y="520627"/>
                    </a:lnTo>
                    <a:cubicBezTo>
                      <a:pt x="897917" y="529957"/>
                      <a:pt x="876206" y="535186"/>
                      <a:pt x="853273" y="535186"/>
                    </a:cubicBezTo>
                    <a:cubicBezTo>
                      <a:pt x="832889" y="535186"/>
                      <a:pt x="813469" y="531055"/>
                      <a:pt x="795806" y="523584"/>
                    </a:cubicBezTo>
                    <a:lnTo>
                      <a:pt x="777386" y="511165"/>
                    </a:lnTo>
                    <a:lnTo>
                      <a:pt x="758964" y="523585"/>
                    </a:lnTo>
                    <a:cubicBezTo>
                      <a:pt x="741301" y="531056"/>
                      <a:pt x="721882" y="535187"/>
                      <a:pt x="701497" y="535187"/>
                    </a:cubicBezTo>
                    <a:cubicBezTo>
                      <a:pt x="681113" y="535187"/>
                      <a:pt x="661693" y="531056"/>
                      <a:pt x="644030" y="523585"/>
                    </a:cubicBezTo>
                    <a:lnTo>
                      <a:pt x="612810" y="502536"/>
                    </a:lnTo>
                    <a:lnTo>
                      <a:pt x="581592" y="523583"/>
                    </a:lnTo>
                    <a:cubicBezTo>
                      <a:pt x="563929" y="531054"/>
                      <a:pt x="544510" y="535185"/>
                      <a:pt x="524125" y="535185"/>
                    </a:cubicBezTo>
                    <a:cubicBezTo>
                      <a:pt x="478260" y="535185"/>
                      <a:pt x="437280" y="514271"/>
                      <a:pt x="410201" y="481459"/>
                    </a:cubicBezTo>
                    <a:lnTo>
                      <a:pt x="388667" y="445967"/>
                    </a:lnTo>
                    <a:lnTo>
                      <a:pt x="384965" y="451458"/>
                    </a:lnTo>
                    <a:cubicBezTo>
                      <a:pt x="358248" y="478175"/>
                      <a:pt x="321338" y="494700"/>
                      <a:pt x="280569" y="494700"/>
                    </a:cubicBezTo>
                    <a:cubicBezTo>
                      <a:pt x="239800" y="494700"/>
                      <a:pt x="202891" y="478175"/>
                      <a:pt x="176173" y="451458"/>
                    </a:cubicBezTo>
                    <a:lnTo>
                      <a:pt x="154920" y="419936"/>
                    </a:lnTo>
                    <a:lnTo>
                      <a:pt x="125000" y="424459"/>
                    </a:lnTo>
                    <a:cubicBezTo>
                      <a:pt x="55964" y="424459"/>
                      <a:pt x="0" y="368495"/>
                      <a:pt x="0" y="299459"/>
                    </a:cubicBezTo>
                    <a:cubicBezTo>
                      <a:pt x="0" y="264941"/>
                      <a:pt x="13991" y="233691"/>
                      <a:pt x="36612" y="211071"/>
                    </a:cubicBezTo>
                    <a:lnTo>
                      <a:pt x="63371" y="193029"/>
                    </a:lnTo>
                    <a:lnTo>
                      <a:pt x="67332" y="173406"/>
                    </a:lnTo>
                    <a:cubicBezTo>
                      <a:pt x="86308" y="128542"/>
                      <a:pt x="130732" y="97062"/>
                      <a:pt x="182509" y="97062"/>
                    </a:cubicBezTo>
                    <a:cubicBezTo>
                      <a:pt x="199768" y="97062"/>
                      <a:pt x="216210" y="100560"/>
                      <a:pt x="231165" y="106885"/>
                    </a:cubicBezTo>
                    <a:lnTo>
                      <a:pt x="241824" y="114071"/>
                    </a:lnTo>
                    <a:lnTo>
                      <a:pt x="252251" y="98605"/>
                    </a:lnTo>
                    <a:cubicBezTo>
                      <a:pt x="278969" y="71888"/>
                      <a:pt x="315878" y="55363"/>
                      <a:pt x="356647" y="55363"/>
                    </a:cubicBezTo>
                    <a:cubicBezTo>
                      <a:pt x="377032" y="55363"/>
                      <a:pt x="396451" y="59494"/>
                      <a:pt x="414114" y="66965"/>
                    </a:cubicBezTo>
                    <a:lnTo>
                      <a:pt x="424583" y="74023"/>
                    </a:lnTo>
                    <a:lnTo>
                      <a:pt x="462425" y="48510"/>
                    </a:lnTo>
                    <a:cubicBezTo>
                      <a:pt x="480088" y="41039"/>
                      <a:pt x="499508" y="36908"/>
                      <a:pt x="519892" y="36908"/>
                    </a:cubicBezTo>
                    <a:cubicBezTo>
                      <a:pt x="560661" y="36908"/>
                      <a:pt x="597571" y="53433"/>
                      <a:pt x="624288" y="80150"/>
                    </a:cubicBezTo>
                    <a:lnTo>
                      <a:pt x="636274" y="97928"/>
                    </a:lnTo>
                    <a:lnTo>
                      <a:pt x="637840" y="90171"/>
                    </a:lnTo>
                    <a:cubicBezTo>
                      <a:pt x="660253" y="37181"/>
                      <a:pt x="712723" y="0"/>
                      <a:pt x="773876" y="0"/>
                    </a:cubicBezTo>
                    <a:close/>
                  </a:path>
                </a:pathLst>
              </a:custGeom>
              <a:solidFill>
                <a:schemeClr val="accent1">
                  <a:lumMod val="20000"/>
                  <a:lumOff val="80000"/>
                </a:schemeClr>
              </a:solidFill>
              <a:ln w="12700">
                <a:noFill/>
                <a:round/>
                <a:headEnd/>
                <a:tailEnd/>
              </a:ln>
              <a:effectLst/>
            </p:spPr>
            <p:txBody>
              <a:bodyPr wrap="square" lIns="0" tIns="0" rIns="0" bIns="0" rtlCol="0" anchor="t">
                <a:noAutofit/>
              </a:bodyPr>
              <a:lstStyle/>
              <a:p>
                <a:pPr algn="l"/>
                <a:endParaRPr lang="en-GB" dirty="0">
                  <a:solidFill>
                    <a:schemeClr val="bg1"/>
                  </a:solidFill>
                </a:endParaRPr>
              </a:p>
            </p:txBody>
          </p:sp>
          <p:sp>
            <p:nvSpPr>
              <p:cNvPr id="38" name="Freeform: Shape 6">
                <a:extLst>
                  <a:ext uri="{FF2B5EF4-FFF2-40B4-BE49-F238E27FC236}">
                    <a16:creationId xmlns:a16="http://schemas.microsoft.com/office/drawing/2014/main" id="{2669DE46-E1C1-4A5C-8D2D-53E4E52D95E6}"/>
                  </a:ext>
                </a:extLst>
              </p:cNvPr>
              <p:cNvSpPr/>
              <p:nvPr/>
            </p:nvSpPr>
            <p:spPr bwMode="auto">
              <a:xfrm>
                <a:off x="4452804" y="2573037"/>
                <a:ext cx="582226" cy="205576"/>
              </a:xfrm>
              <a:custGeom>
                <a:avLst/>
                <a:gdLst>
                  <a:gd name="connsiteX0" fmla="*/ 773876 w 1515738"/>
                  <a:gd name="connsiteY0" fmla="*/ 0 h 535187"/>
                  <a:gd name="connsiteX1" fmla="*/ 856422 w 1515738"/>
                  <a:gd name="connsiteY1" fmla="*/ 25214 h 535187"/>
                  <a:gd name="connsiteX2" fmla="*/ 880454 w 1515738"/>
                  <a:gd name="connsiteY2" fmla="*/ 47051 h 535187"/>
                  <a:gd name="connsiteX3" fmla="*/ 905661 w 1515738"/>
                  <a:gd name="connsiteY3" fmla="*/ 30056 h 535187"/>
                  <a:gd name="connsiteX4" fmla="*/ 963128 w 1515738"/>
                  <a:gd name="connsiteY4" fmla="*/ 18454 h 535187"/>
                  <a:gd name="connsiteX5" fmla="*/ 1099164 w 1515738"/>
                  <a:gd name="connsiteY5" fmla="*/ 108625 h 535187"/>
                  <a:gd name="connsiteX6" fmla="*/ 1100261 w 1515738"/>
                  <a:gd name="connsiteY6" fmla="*/ 114059 h 535187"/>
                  <a:gd name="connsiteX7" fmla="*/ 1141230 w 1515738"/>
                  <a:gd name="connsiteY7" fmla="*/ 122330 h 535187"/>
                  <a:gd name="connsiteX8" fmla="*/ 1171293 w 1515738"/>
                  <a:gd name="connsiteY8" fmla="*/ 140570 h 535187"/>
                  <a:gd name="connsiteX9" fmla="*/ 1195699 w 1515738"/>
                  <a:gd name="connsiteY9" fmla="*/ 124115 h 535187"/>
                  <a:gd name="connsiteX10" fmla="*/ 1253166 w 1515738"/>
                  <a:gd name="connsiteY10" fmla="*/ 112513 h 535187"/>
                  <a:gd name="connsiteX11" fmla="*/ 1357562 w 1515738"/>
                  <a:gd name="connsiteY11" fmla="*/ 155755 h 535187"/>
                  <a:gd name="connsiteX12" fmla="*/ 1372636 w 1515738"/>
                  <a:gd name="connsiteY12" fmla="*/ 178114 h 535187"/>
                  <a:gd name="connsiteX13" fmla="*/ 1390738 w 1515738"/>
                  <a:gd name="connsiteY13" fmla="*/ 174459 h 535187"/>
                  <a:gd name="connsiteX14" fmla="*/ 1515738 w 1515738"/>
                  <a:gd name="connsiteY14" fmla="*/ 299459 h 535187"/>
                  <a:gd name="connsiteX15" fmla="*/ 1390738 w 1515738"/>
                  <a:gd name="connsiteY15" fmla="*/ 424459 h 535187"/>
                  <a:gd name="connsiteX16" fmla="*/ 1353481 w 1515738"/>
                  <a:gd name="connsiteY16" fmla="*/ 416937 h 535187"/>
                  <a:gd name="connsiteX17" fmla="*/ 1337430 w 1515738"/>
                  <a:gd name="connsiteY17" fmla="*/ 440745 h 535187"/>
                  <a:gd name="connsiteX18" fmla="*/ 1233034 w 1515738"/>
                  <a:gd name="connsiteY18" fmla="*/ 483987 h 535187"/>
                  <a:gd name="connsiteX19" fmla="*/ 1175567 w 1515738"/>
                  <a:gd name="connsiteY19" fmla="*/ 472385 h 535187"/>
                  <a:gd name="connsiteX20" fmla="*/ 1128751 w 1515738"/>
                  <a:gd name="connsiteY20" fmla="*/ 440821 h 535187"/>
                  <a:gd name="connsiteX21" fmla="*/ 1126489 w 1515738"/>
                  <a:gd name="connsiteY21" fmla="*/ 444550 h 535187"/>
                  <a:gd name="connsiteX22" fmla="*/ 1012564 w 1515738"/>
                  <a:gd name="connsiteY22" fmla="*/ 498277 h 535187"/>
                  <a:gd name="connsiteX23" fmla="*/ 959435 w 1515738"/>
                  <a:gd name="connsiteY23" fmla="*/ 487551 h 535187"/>
                  <a:gd name="connsiteX24" fmla="*/ 917280 w 1515738"/>
                  <a:gd name="connsiteY24" fmla="*/ 520627 h 535187"/>
                  <a:gd name="connsiteX25" fmla="*/ 853273 w 1515738"/>
                  <a:gd name="connsiteY25" fmla="*/ 535186 h 535187"/>
                  <a:gd name="connsiteX26" fmla="*/ 795806 w 1515738"/>
                  <a:gd name="connsiteY26" fmla="*/ 523584 h 535187"/>
                  <a:gd name="connsiteX27" fmla="*/ 777386 w 1515738"/>
                  <a:gd name="connsiteY27" fmla="*/ 511165 h 535187"/>
                  <a:gd name="connsiteX28" fmla="*/ 758964 w 1515738"/>
                  <a:gd name="connsiteY28" fmla="*/ 523585 h 535187"/>
                  <a:gd name="connsiteX29" fmla="*/ 701497 w 1515738"/>
                  <a:gd name="connsiteY29" fmla="*/ 535187 h 535187"/>
                  <a:gd name="connsiteX30" fmla="*/ 644030 w 1515738"/>
                  <a:gd name="connsiteY30" fmla="*/ 523585 h 535187"/>
                  <a:gd name="connsiteX31" fmla="*/ 612810 w 1515738"/>
                  <a:gd name="connsiteY31" fmla="*/ 502536 h 535187"/>
                  <a:gd name="connsiteX32" fmla="*/ 581592 w 1515738"/>
                  <a:gd name="connsiteY32" fmla="*/ 523583 h 535187"/>
                  <a:gd name="connsiteX33" fmla="*/ 524125 w 1515738"/>
                  <a:gd name="connsiteY33" fmla="*/ 535185 h 535187"/>
                  <a:gd name="connsiteX34" fmla="*/ 410201 w 1515738"/>
                  <a:gd name="connsiteY34" fmla="*/ 481459 h 535187"/>
                  <a:gd name="connsiteX35" fmla="*/ 388667 w 1515738"/>
                  <a:gd name="connsiteY35" fmla="*/ 445967 h 535187"/>
                  <a:gd name="connsiteX36" fmla="*/ 384965 w 1515738"/>
                  <a:gd name="connsiteY36" fmla="*/ 451458 h 535187"/>
                  <a:gd name="connsiteX37" fmla="*/ 280569 w 1515738"/>
                  <a:gd name="connsiteY37" fmla="*/ 494700 h 535187"/>
                  <a:gd name="connsiteX38" fmla="*/ 176173 w 1515738"/>
                  <a:gd name="connsiteY38" fmla="*/ 451458 h 535187"/>
                  <a:gd name="connsiteX39" fmla="*/ 154920 w 1515738"/>
                  <a:gd name="connsiteY39" fmla="*/ 419936 h 535187"/>
                  <a:gd name="connsiteX40" fmla="*/ 125000 w 1515738"/>
                  <a:gd name="connsiteY40" fmla="*/ 424459 h 535187"/>
                  <a:gd name="connsiteX41" fmla="*/ 0 w 1515738"/>
                  <a:gd name="connsiteY41" fmla="*/ 299459 h 535187"/>
                  <a:gd name="connsiteX42" fmla="*/ 36612 w 1515738"/>
                  <a:gd name="connsiteY42" fmla="*/ 211071 h 535187"/>
                  <a:gd name="connsiteX43" fmla="*/ 63371 w 1515738"/>
                  <a:gd name="connsiteY43" fmla="*/ 193029 h 535187"/>
                  <a:gd name="connsiteX44" fmla="*/ 67332 w 1515738"/>
                  <a:gd name="connsiteY44" fmla="*/ 173406 h 535187"/>
                  <a:gd name="connsiteX45" fmla="*/ 182509 w 1515738"/>
                  <a:gd name="connsiteY45" fmla="*/ 97062 h 535187"/>
                  <a:gd name="connsiteX46" fmla="*/ 231165 w 1515738"/>
                  <a:gd name="connsiteY46" fmla="*/ 106885 h 535187"/>
                  <a:gd name="connsiteX47" fmla="*/ 241824 w 1515738"/>
                  <a:gd name="connsiteY47" fmla="*/ 114071 h 535187"/>
                  <a:gd name="connsiteX48" fmla="*/ 252251 w 1515738"/>
                  <a:gd name="connsiteY48" fmla="*/ 98605 h 535187"/>
                  <a:gd name="connsiteX49" fmla="*/ 356647 w 1515738"/>
                  <a:gd name="connsiteY49" fmla="*/ 55363 h 535187"/>
                  <a:gd name="connsiteX50" fmla="*/ 414114 w 1515738"/>
                  <a:gd name="connsiteY50" fmla="*/ 66965 h 535187"/>
                  <a:gd name="connsiteX51" fmla="*/ 424583 w 1515738"/>
                  <a:gd name="connsiteY51" fmla="*/ 74023 h 535187"/>
                  <a:gd name="connsiteX52" fmla="*/ 462425 w 1515738"/>
                  <a:gd name="connsiteY52" fmla="*/ 48510 h 535187"/>
                  <a:gd name="connsiteX53" fmla="*/ 519892 w 1515738"/>
                  <a:gd name="connsiteY53" fmla="*/ 36908 h 535187"/>
                  <a:gd name="connsiteX54" fmla="*/ 624288 w 1515738"/>
                  <a:gd name="connsiteY54" fmla="*/ 80150 h 535187"/>
                  <a:gd name="connsiteX55" fmla="*/ 636274 w 1515738"/>
                  <a:gd name="connsiteY55" fmla="*/ 97928 h 535187"/>
                  <a:gd name="connsiteX56" fmla="*/ 637840 w 1515738"/>
                  <a:gd name="connsiteY56" fmla="*/ 90171 h 535187"/>
                  <a:gd name="connsiteX57" fmla="*/ 773876 w 1515738"/>
                  <a:gd name="connsiteY57" fmla="*/ 0 h 53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15738" h="535187">
                    <a:moveTo>
                      <a:pt x="773876" y="0"/>
                    </a:moveTo>
                    <a:cubicBezTo>
                      <a:pt x="804453" y="0"/>
                      <a:pt x="832859" y="9295"/>
                      <a:pt x="856422" y="25214"/>
                    </a:cubicBezTo>
                    <a:lnTo>
                      <a:pt x="880454" y="47051"/>
                    </a:lnTo>
                    <a:lnTo>
                      <a:pt x="905661" y="30056"/>
                    </a:lnTo>
                    <a:cubicBezTo>
                      <a:pt x="923324" y="22585"/>
                      <a:pt x="942744" y="18454"/>
                      <a:pt x="963128" y="18454"/>
                    </a:cubicBezTo>
                    <a:cubicBezTo>
                      <a:pt x="1024282" y="18454"/>
                      <a:pt x="1076751" y="55635"/>
                      <a:pt x="1099164" y="108625"/>
                    </a:cubicBezTo>
                    <a:lnTo>
                      <a:pt x="1100261" y="114059"/>
                    </a:lnTo>
                    <a:lnTo>
                      <a:pt x="1141230" y="122330"/>
                    </a:lnTo>
                    <a:lnTo>
                      <a:pt x="1171293" y="140570"/>
                    </a:lnTo>
                    <a:lnTo>
                      <a:pt x="1195699" y="124115"/>
                    </a:lnTo>
                    <a:cubicBezTo>
                      <a:pt x="1213362" y="116644"/>
                      <a:pt x="1232782" y="112513"/>
                      <a:pt x="1253166" y="112513"/>
                    </a:cubicBezTo>
                    <a:cubicBezTo>
                      <a:pt x="1293935" y="112513"/>
                      <a:pt x="1330845" y="129038"/>
                      <a:pt x="1357562" y="155755"/>
                    </a:cubicBezTo>
                    <a:lnTo>
                      <a:pt x="1372636" y="178114"/>
                    </a:lnTo>
                    <a:lnTo>
                      <a:pt x="1390738" y="174459"/>
                    </a:lnTo>
                    <a:cubicBezTo>
                      <a:pt x="1459774" y="174459"/>
                      <a:pt x="1515738" y="230423"/>
                      <a:pt x="1515738" y="299459"/>
                    </a:cubicBezTo>
                    <a:cubicBezTo>
                      <a:pt x="1515738" y="368495"/>
                      <a:pt x="1459774" y="424459"/>
                      <a:pt x="1390738" y="424459"/>
                    </a:cubicBezTo>
                    <a:lnTo>
                      <a:pt x="1353481" y="416937"/>
                    </a:lnTo>
                    <a:lnTo>
                      <a:pt x="1337430" y="440745"/>
                    </a:lnTo>
                    <a:cubicBezTo>
                      <a:pt x="1310713" y="467462"/>
                      <a:pt x="1273803" y="483987"/>
                      <a:pt x="1233034" y="483987"/>
                    </a:cubicBezTo>
                    <a:cubicBezTo>
                      <a:pt x="1212650" y="483987"/>
                      <a:pt x="1193230" y="479856"/>
                      <a:pt x="1175567" y="472385"/>
                    </a:cubicBezTo>
                    <a:lnTo>
                      <a:pt x="1128751" y="440821"/>
                    </a:lnTo>
                    <a:lnTo>
                      <a:pt x="1126489" y="444550"/>
                    </a:lnTo>
                    <a:cubicBezTo>
                      <a:pt x="1099410" y="477363"/>
                      <a:pt x="1058429" y="498277"/>
                      <a:pt x="1012564" y="498277"/>
                    </a:cubicBezTo>
                    <a:lnTo>
                      <a:pt x="959435" y="487551"/>
                    </a:lnTo>
                    <a:lnTo>
                      <a:pt x="917280" y="520627"/>
                    </a:lnTo>
                    <a:cubicBezTo>
                      <a:pt x="897917" y="529957"/>
                      <a:pt x="876206" y="535186"/>
                      <a:pt x="853273" y="535186"/>
                    </a:cubicBezTo>
                    <a:cubicBezTo>
                      <a:pt x="832889" y="535186"/>
                      <a:pt x="813469" y="531055"/>
                      <a:pt x="795806" y="523584"/>
                    </a:cubicBezTo>
                    <a:lnTo>
                      <a:pt x="777386" y="511165"/>
                    </a:lnTo>
                    <a:lnTo>
                      <a:pt x="758964" y="523585"/>
                    </a:lnTo>
                    <a:cubicBezTo>
                      <a:pt x="741301" y="531056"/>
                      <a:pt x="721882" y="535187"/>
                      <a:pt x="701497" y="535187"/>
                    </a:cubicBezTo>
                    <a:cubicBezTo>
                      <a:pt x="681113" y="535187"/>
                      <a:pt x="661693" y="531056"/>
                      <a:pt x="644030" y="523585"/>
                    </a:cubicBezTo>
                    <a:lnTo>
                      <a:pt x="612810" y="502536"/>
                    </a:lnTo>
                    <a:lnTo>
                      <a:pt x="581592" y="523583"/>
                    </a:lnTo>
                    <a:cubicBezTo>
                      <a:pt x="563929" y="531054"/>
                      <a:pt x="544510" y="535185"/>
                      <a:pt x="524125" y="535185"/>
                    </a:cubicBezTo>
                    <a:cubicBezTo>
                      <a:pt x="478260" y="535185"/>
                      <a:pt x="437280" y="514271"/>
                      <a:pt x="410201" y="481459"/>
                    </a:cubicBezTo>
                    <a:lnTo>
                      <a:pt x="388667" y="445967"/>
                    </a:lnTo>
                    <a:lnTo>
                      <a:pt x="384965" y="451458"/>
                    </a:lnTo>
                    <a:cubicBezTo>
                      <a:pt x="358248" y="478175"/>
                      <a:pt x="321338" y="494700"/>
                      <a:pt x="280569" y="494700"/>
                    </a:cubicBezTo>
                    <a:cubicBezTo>
                      <a:pt x="239800" y="494700"/>
                      <a:pt x="202891" y="478175"/>
                      <a:pt x="176173" y="451458"/>
                    </a:cubicBezTo>
                    <a:lnTo>
                      <a:pt x="154920" y="419936"/>
                    </a:lnTo>
                    <a:lnTo>
                      <a:pt x="125000" y="424459"/>
                    </a:lnTo>
                    <a:cubicBezTo>
                      <a:pt x="55964" y="424459"/>
                      <a:pt x="0" y="368495"/>
                      <a:pt x="0" y="299459"/>
                    </a:cubicBezTo>
                    <a:cubicBezTo>
                      <a:pt x="0" y="264941"/>
                      <a:pt x="13991" y="233691"/>
                      <a:pt x="36612" y="211071"/>
                    </a:cubicBezTo>
                    <a:lnTo>
                      <a:pt x="63371" y="193029"/>
                    </a:lnTo>
                    <a:lnTo>
                      <a:pt x="67332" y="173406"/>
                    </a:lnTo>
                    <a:cubicBezTo>
                      <a:pt x="86308" y="128542"/>
                      <a:pt x="130732" y="97062"/>
                      <a:pt x="182509" y="97062"/>
                    </a:cubicBezTo>
                    <a:cubicBezTo>
                      <a:pt x="199768" y="97062"/>
                      <a:pt x="216210" y="100560"/>
                      <a:pt x="231165" y="106885"/>
                    </a:cubicBezTo>
                    <a:lnTo>
                      <a:pt x="241824" y="114071"/>
                    </a:lnTo>
                    <a:lnTo>
                      <a:pt x="252251" y="98605"/>
                    </a:lnTo>
                    <a:cubicBezTo>
                      <a:pt x="278969" y="71888"/>
                      <a:pt x="315878" y="55363"/>
                      <a:pt x="356647" y="55363"/>
                    </a:cubicBezTo>
                    <a:cubicBezTo>
                      <a:pt x="377032" y="55363"/>
                      <a:pt x="396451" y="59494"/>
                      <a:pt x="414114" y="66965"/>
                    </a:cubicBezTo>
                    <a:lnTo>
                      <a:pt x="424583" y="74023"/>
                    </a:lnTo>
                    <a:lnTo>
                      <a:pt x="462425" y="48510"/>
                    </a:lnTo>
                    <a:cubicBezTo>
                      <a:pt x="480088" y="41039"/>
                      <a:pt x="499508" y="36908"/>
                      <a:pt x="519892" y="36908"/>
                    </a:cubicBezTo>
                    <a:cubicBezTo>
                      <a:pt x="560661" y="36908"/>
                      <a:pt x="597571" y="53433"/>
                      <a:pt x="624288" y="80150"/>
                    </a:cubicBezTo>
                    <a:lnTo>
                      <a:pt x="636274" y="97928"/>
                    </a:lnTo>
                    <a:lnTo>
                      <a:pt x="637840" y="90171"/>
                    </a:lnTo>
                    <a:cubicBezTo>
                      <a:pt x="660253" y="37181"/>
                      <a:pt x="712723" y="0"/>
                      <a:pt x="773876" y="0"/>
                    </a:cubicBezTo>
                    <a:close/>
                  </a:path>
                </a:pathLst>
              </a:custGeom>
              <a:solidFill>
                <a:schemeClr val="accent1">
                  <a:lumMod val="20000"/>
                  <a:lumOff val="80000"/>
                </a:schemeClr>
              </a:solidFill>
              <a:ln w="12700">
                <a:noFill/>
                <a:round/>
                <a:headEnd/>
                <a:tailEnd/>
              </a:ln>
              <a:effectLst/>
            </p:spPr>
            <p:txBody>
              <a:bodyPr wrap="square" lIns="0" tIns="0" rIns="0" bIns="0" rtlCol="0" anchor="t">
                <a:noAutofit/>
              </a:bodyPr>
              <a:lstStyle/>
              <a:p>
                <a:pPr algn="l"/>
                <a:endParaRPr lang="en-GB" dirty="0">
                  <a:solidFill>
                    <a:schemeClr val="bg1"/>
                  </a:solidFill>
                </a:endParaRPr>
              </a:p>
            </p:txBody>
          </p:sp>
          <p:grpSp>
            <p:nvGrpSpPr>
              <p:cNvPr id="39" name="Group 38">
                <a:extLst>
                  <a:ext uri="{FF2B5EF4-FFF2-40B4-BE49-F238E27FC236}">
                    <a16:creationId xmlns:a16="http://schemas.microsoft.com/office/drawing/2014/main" id="{F2735D50-6370-42C6-8B6A-802D7986A24C}"/>
                  </a:ext>
                </a:extLst>
              </p:cNvPr>
              <p:cNvGrpSpPr/>
              <p:nvPr/>
            </p:nvGrpSpPr>
            <p:grpSpPr>
              <a:xfrm>
                <a:off x="4270295" y="2983192"/>
                <a:ext cx="451949" cy="242389"/>
                <a:chOff x="4757659" y="2578461"/>
                <a:chExt cx="624776" cy="335080"/>
              </a:xfrm>
            </p:grpSpPr>
            <p:sp>
              <p:nvSpPr>
                <p:cNvPr id="96" name="Rectangle: Rounded Corners 64">
                  <a:extLst>
                    <a:ext uri="{FF2B5EF4-FFF2-40B4-BE49-F238E27FC236}">
                      <a16:creationId xmlns:a16="http://schemas.microsoft.com/office/drawing/2014/main" id="{2FD0028F-38FB-4FEF-B18B-7ABF2878674F}"/>
                    </a:ext>
                  </a:extLst>
                </p:cNvPr>
                <p:cNvSpPr/>
                <p:nvPr/>
              </p:nvSpPr>
              <p:spPr bwMode="auto">
                <a:xfrm rot="273831">
                  <a:off x="4770522" y="2698080"/>
                  <a:ext cx="611913" cy="151204"/>
                </a:xfrm>
                <a:prstGeom prst="roundRect">
                  <a:avLst>
                    <a:gd name="adj" fmla="val 32160"/>
                  </a:avLst>
                </a:prstGeom>
                <a:solidFill>
                  <a:schemeClr val="accent1"/>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97" name="Rectangle: Rounded Corners 65">
                  <a:extLst>
                    <a:ext uri="{FF2B5EF4-FFF2-40B4-BE49-F238E27FC236}">
                      <a16:creationId xmlns:a16="http://schemas.microsoft.com/office/drawing/2014/main" id="{86B7CD7A-DDAF-4ED1-A6DA-2746CE0D3E9F}"/>
                    </a:ext>
                  </a:extLst>
                </p:cNvPr>
                <p:cNvSpPr/>
                <p:nvPr/>
              </p:nvSpPr>
              <p:spPr bwMode="auto">
                <a:xfrm rot="273831">
                  <a:off x="4851021" y="2578461"/>
                  <a:ext cx="324192" cy="128237"/>
                </a:xfrm>
                <a:prstGeom prst="roundRect">
                  <a:avLst/>
                </a:prstGeom>
                <a:solidFill>
                  <a:schemeClr val="bg2"/>
                </a:solidFill>
                <a:ln w="28575">
                  <a:solidFill>
                    <a:schemeClr val="accent1"/>
                  </a:solidFill>
                  <a:round/>
                  <a:headEnd/>
                  <a:tailEnd/>
                </a:ln>
              </p:spPr>
              <p:txBody>
                <a:bodyPr wrap="square" lIns="0" tIns="0" rIns="0" bIns="0" rtlCol="0" anchor="t">
                  <a:noAutofit/>
                </a:bodyPr>
                <a:lstStyle/>
                <a:p>
                  <a:pPr algn="l"/>
                  <a:endParaRPr lang="en-GB" dirty="0">
                    <a:solidFill>
                      <a:schemeClr val="bg1"/>
                    </a:solidFill>
                  </a:endParaRPr>
                </a:p>
              </p:txBody>
            </p:sp>
            <p:sp>
              <p:nvSpPr>
                <p:cNvPr id="98" name="Oval 97">
                  <a:extLst>
                    <a:ext uri="{FF2B5EF4-FFF2-40B4-BE49-F238E27FC236}">
                      <a16:creationId xmlns:a16="http://schemas.microsoft.com/office/drawing/2014/main" id="{C589DA8A-02BA-4912-86B1-F32E8230DD88}"/>
                    </a:ext>
                  </a:extLst>
                </p:cNvPr>
                <p:cNvSpPr/>
                <p:nvPr/>
              </p:nvSpPr>
              <p:spPr bwMode="auto">
                <a:xfrm rot="273831">
                  <a:off x="4844932" y="2776963"/>
                  <a:ext cx="108000" cy="108000"/>
                </a:xfrm>
                <a:prstGeom prst="ellipse">
                  <a:avLst/>
                </a:prstGeom>
                <a:solidFill>
                  <a:schemeClr val="bg1">
                    <a:lumMod val="65000"/>
                  </a:schemeClr>
                </a:solidFill>
                <a:ln w="38100">
                  <a:solidFill>
                    <a:schemeClr val="tx1">
                      <a:lumMod val="85000"/>
                      <a:lumOff val="15000"/>
                    </a:schemeClr>
                  </a:solidFill>
                  <a:round/>
                  <a:headEnd/>
                  <a:tailEnd/>
                </a:ln>
              </p:spPr>
              <p:txBody>
                <a:bodyPr wrap="square" lIns="0" tIns="0" rIns="0" bIns="0" rtlCol="0" anchor="t">
                  <a:noAutofit/>
                </a:bodyPr>
                <a:lstStyle/>
                <a:p>
                  <a:pPr algn="l"/>
                  <a:endParaRPr lang="en-GB" dirty="0">
                    <a:solidFill>
                      <a:schemeClr val="bg1"/>
                    </a:solidFill>
                  </a:endParaRPr>
                </a:p>
              </p:txBody>
            </p:sp>
            <p:sp>
              <p:nvSpPr>
                <p:cNvPr id="99" name="Oval 98">
                  <a:extLst>
                    <a:ext uri="{FF2B5EF4-FFF2-40B4-BE49-F238E27FC236}">
                      <a16:creationId xmlns:a16="http://schemas.microsoft.com/office/drawing/2014/main" id="{4578AEC1-989C-402A-A0EA-50807C9B72E8}"/>
                    </a:ext>
                  </a:extLst>
                </p:cNvPr>
                <p:cNvSpPr/>
                <p:nvPr/>
              </p:nvSpPr>
              <p:spPr bwMode="auto">
                <a:xfrm rot="273831">
                  <a:off x="5202937" y="2805541"/>
                  <a:ext cx="108000" cy="108000"/>
                </a:xfrm>
                <a:prstGeom prst="ellipse">
                  <a:avLst/>
                </a:prstGeom>
                <a:solidFill>
                  <a:schemeClr val="bg1">
                    <a:lumMod val="65000"/>
                  </a:schemeClr>
                </a:solidFill>
                <a:ln w="38100">
                  <a:solidFill>
                    <a:schemeClr val="tx1">
                      <a:lumMod val="85000"/>
                      <a:lumOff val="15000"/>
                    </a:schemeClr>
                  </a:solidFill>
                  <a:round/>
                  <a:headEnd/>
                  <a:tailEnd/>
                </a:ln>
              </p:spPr>
              <p:txBody>
                <a:bodyPr wrap="square" lIns="0" tIns="0" rIns="0" bIns="0" rtlCol="0" anchor="t">
                  <a:noAutofit/>
                </a:bodyPr>
                <a:lstStyle/>
                <a:p>
                  <a:pPr algn="l"/>
                  <a:endParaRPr lang="en-GB" dirty="0">
                    <a:solidFill>
                      <a:schemeClr val="bg1"/>
                    </a:solidFill>
                  </a:endParaRPr>
                </a:p>
              </p:txBody>
            </p:sp>
            <p:sp>
              <p:nvSpPr>
                <p:cNvPr id="100" name="Rectangle 99">
                  <a:extLst>
                    <a:ext uri="{FF2B5EF4-FFF2-40B4-BE49-F238E27FC236}">
                      <a16:creationId xmlns:a16="http://schemas.microsoft.com/office/drawing/2014/main" id="{312D234B-6226-45FF-B806-C6A5DE73A2C2}"/>
                    </a:ext>
                  </a:extLst>
                </p:cNvPr>
                <p:cNvSpPr/>
                <p:nvPr/>
              </p:nvSpPr>
              <p:spPr bwMode="auto">
                <a:xfrm rot="273831">
                  <a:off x="5058943" y="2602652"/>
                  <a:ext cx="48628" cy="172258"/>
                </a:xfrm>
                <a:prstGeom prst="rect">
                  <a:avLst/>
                </a:prstGeom>
                <a:solidFill>
                  <a:schemeClr val="accent1"/>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101" name="Oval 100">
                  <a:extLst>
                    <a:ext uri="{FF2B5EF4-FFF2-40B4-BE49-F238E27FC236}">
                      <a16:creationId xmlns:a16="http://schemas.microsoft.com/office/drawing/2014/main" id="{7483451C-A395-4FAF-8D14-DA6B5487C275}"/>
                    </a:ext>
                  </a:extLst>
                </p:cNvPr>
                <p:cNvSpPr/>
                <p:nvPr/>
              </p:nvSpPr>
              <p:spPr bwMode="auto">
                <a:xfrm rot="273831">
                  <a:off x="4757659" y="2722407"/>
                  <a:ext cx="48629" cy="45935"/>
                </a:xfrm>
                <a:prstGeom prst="ellipse">
                  <a:avLst/>
                </a:prstGeom>
                <a:solidFill>
                  <a:schemeClr val="accent1">
                    <a:lumMod val="20000"/>
                    <a:lumOff val="80000"/>
                  </a:schemeClr>
                </a:solidFill>
                <a:ln w="12700">
                  <a:solidFill>
                    <a:schemeClr val="accent1">
                      <a:lumMod val="20000"/>
                      <a:lumOff val="80000"/>
                    </a:schemeClr>
                  </a:solidFill>
                  <a:round/>
                  <a:headEnd/>
                  <a:tailEnd/>
                </a:ln>
              </p:spPr>
              <p:txBody>
                <a:bodyPr wrap="square" lIns="0" tIns="0" rIns="0" bIns="0" rtlCol="0" anchor="t">
                  <a:noAutofit/>
                </a:bodyPr>
                <a:lstStyle/>
                <a:p>
                  <a:pPr algn="l"/>
                  <a:endParaRPr lang="en-GB" dirty="0">
                    <a:solidFill>
                      <a:schemeClr val="bg1"/>
                    </a:solidFill>
                  </a:endParaRPr>
                </a:p>
              </p:txBody>
            </p:sp>
          </p:grpSp>
          <p:grpSp>
            <p:nvGrpSpPr>
              <p:cNvPr id="40" name="Group 39">
                <a:extLst>
                  <a:ext uri="{FF2B5EF4-FFF2-40B4-BE49-F238E27FC236}">
                    <a16:creationId xmlns:a16="http://schemas.microsoft.com/office/drawing/2014/main" id="{816804A9-B2A4-4D07-B6BE-AADCD4C6C3FB}"/>
                  </a:ext>
                </a:extLst>
              </p:cNvPr>
              <p:cNvGrpSpPr/>
              <p:nvPr/>
            </p:nvGrpSpPr>
            <p:grpSpPr>
              <a:xfrm>
                <a:off x="4694708" y="5256928"/>
                <a:ext cx="442644" cy="339616"/>
                <a:chOff x="5344369" y="5721680"/>
                <a:chExt cx="611913" cy="469486"/>
              </a:xfrm>
              <a:effectLst/>
            </p:grpSpPr>
            <p:sp>
              <p:nvSpPr>
                <p:cNvPr id="90" name="Rectangle: Rounded Corners 58">
                  <a:extLst>
                    <a:ext uri="{FF2B5EF4-FFF2-40B4-BE49-F238E27FC236}">
                      <a16:creationId xmlns:a16="http://schemas.microsoft.com/office/drawing/2014/main" id="{3913DD8D-1973-4E0A-8AF0-9C563BC175EE}"/>
                    </a:ext>
                  </a:extLst>
                </p:cNvPr>
                <p:cNvSpPr/>
                <p:nvPr/>
              </p:nvSpPr>
              <p:spPr bwMode="auto">
                <a:xfrm rot="2671002">
                  <a:off x="5344369" y="5879864"/>
                  <a:ext cx="611913" cy="151204"/>
                </a:xfrm>
                <a:prstGeom prst="roundRect">
                  <a:avLst>
                    <a:gd name="adj" fmla="val 32160"/>
                  </a:avLst>
                </a:prstGeom>
                <a:solidFill>
                  <a:schemeClr val="accent1"/>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91" name="Rectangle: Rounded Corners 59">
                  <a:extLst>
                    <a:ext uri="{FF2B5EF4-FFF2-40B4-BE49-F238E27FC236}">
                      <a16:creationId xmlns:a16="http://schemas.microsoft.com/office/drawing/2014/main" id="{D6A48CAE-AC39-4466-8D1B-5F52515F46DE}"/>
                    </a:ext>
                  </a:extLst>
                </p:cNvPr>
                <p:cNvSpPr/>
                <p:nvPr/>
              </p:nvSpPr>
              <p:spPr bwMode="auto">
                <a:xfrm rot="2671002">
                  <a:off x="5563375" y="5814925"/>
                  <a:ext cx="324192" cy="128237"/>
                </a:xfrm>
                <a:prstGeom prst="roundRect">
                  <a:avLst/>
                </a:prstGeom>
                <a:solidFill>
                  <a:schemeClr val="bg2"/>
                </a:solidFill>
                <a:ln w="28575">
                  <a:solidFill>
                    <a:schemeClr val="accent1"/>
                  </a:solidFill>
                  <a:round/>
                  <a:headEnd/>
                  <a:tailEnd/>
                </a:ln>
              </p:spPr>
              <p:txBody>
                <a:bodyPr wrap="square" lIns="0" tIns="0" rIns="0" bIns="0" rtlCol="0" anchor="t">
                  <a:noAutofit/>
                </a:bodyPr>
                <a:lstStyle/>
                <a:p>
                  <a:pPr algn="l"/>
                  <a:endParaRPr lang="en-GB" dirty="0">
                    <a:solidFill>
                      <a:schemeClr val="bg1"/>
                    </a:solidFill>
                  </a:endParaRPr>
                </a:p>
              </p:txBody>
            </p:sp>
            <p:sp>
              <p:nvSpPr>
                <p:cNvPr id="92" name="Oval 91">
                  <a:extLst>
                    <a:ext uri="{FF2B5EF4-FFF2-40B4-BE49-F238E27FC236}">
                      <a16:creationId xmlns:a16="http://schemas.microsoft.com/office/drawing/2014/main" id="{95177F6F-690D-4C27-A1CF-FA0208708AAF}"/>
                    </a:ext>
                  </a:extLst>
                </p:cNvPr>
                <p:cNvSpPr/>
                <p:nvPr/>
              </p:nvSpPr>
              <p:spPr bwMode="auto">
                <a:xfrm rot="2671002">
                  <a:off x="5423439" y="5831364"/>
                  <a:ext cx="108000" cy="108000"/>
                </a:xfrm>
                <a:prstGeom prst="ellipse">
                  <a:avLst/>
                </a:prstGeom>
                <a:solidFill>
                  <a:schemeClr val="bg1">
                    <a:lumMod val="65000"/>
                  </a:schemeClr>
                </a:solidFill>
                <a:ln w="38100">
                  <a:solidFill>
                    <a:schemeClr val="tx1">
                      <a:lumMod val="85000"/>
                      <a:lumOff val="15000"/>
                    </a:schemeClr>
                  </a:solidFill>
                  <a:round/>
                  <a:headEnd/>
                  <a:tailEnd/>
                </a:ln>
              </p:spPr>
              <p:txBody>
                <a:bodyPr wrap="square" lIns="0" tIns="0" rIns="0" bIns="0" rtlCol="0" anchor="t">
                  <a:noAutofit/>
                </a:bodyPr>
                <a:lstStyle/>
                <a:p>
                  <a:pPr algn="l"/>
                  <a:endParaRPr lang="en-GB" dirty="0">
                    <a:solidFill>
                      <a:schemeClr val="bg1"/>
                    </a:solidFill>
                  </a:endParaRPr>
                </a:p>
              </p:txBody>
            </p:sp>
            <p:sp>
              <p:nvSpPr>
                <p:cNvPr id="93" name="Oval 92">
                  <a:extLst>
                    <a:ext uri="{FF2B5EF4-FFF2-40B4-BE49-F238E27FC236}">
                      <a16:creationId xmlns:a16="http://schemas.microsoft.com/office/drawing/2014/main" id="{60E1C2D0-D2EC-44BB-A73F-929390668847}"/>
                    </a:ext>
                  </a:extLst>
                </p:cNvPr>
                <p:cNvSpPr/>
                <p:nvPr/>
              </p:nvSpPr>
              <p:spPr bwMode="auto">
                <a:xfrm rot="2671002">
                  <a:off x="5679525" y="6083166"/>
                  <a:ext cx="108000" cy="108000"/>
                </a:xfrm>
                <a:prstGeom prst="ellipse">
                  <a:avLst/>
                </a:prstGeom>
                <a:solidFill>
                  <a:schemeClr val="bg1">
                    <a:lumMod val="65000"/>
                  </a:schemeClr>
                </a:solidFill>
                <a:ln w="38100">
                  <a:solidFill>
                    <a:schemeClr val="tx1">
                      <a:lumMod val="85000"/>
                      <a:lumOff val="15000"/>
                    </a:schemeClr>
                  </a:solidFill>
                  <a:round/>
                  <a:headEnd/>
                  <a:tailEnd/>
                </a:ln>
              </p:spPr>
              <p:txBody>
                <a:bodyPr wrap="square" lIns="0" tIns="0" rIns="0" bIns="0" rtlCol="0" anchor="t">
                  <a:noAutofit/>
                </a:bodyPr>
                <a:lstStyle/>
                <a:p>
                  <a:pPr algn="l"/>
                  <a:endParaRPr lang="en-GB" dirty="0">
                    <a:solidFill>
                      <a:schemeClr val="bg1"/>
                    </a:solidFill>
                  </a:endParaRPr>
                </a:p>
              </p:txBody>
            </p:sp>
            <p:sp>
              <p:nvSpPr>
                <p:cNvPr id="94" name="Rectangle 93">
                  <a:extLst>
                    <a:ext uri="{FF2B5EF4-FFF2-40B4-BE49-F238E27FC236}">
                      <a16:creationId xmlns:a16="http://schemas.microsoft.com/office/drawing/2014/main" id="{CEC41749-C145-4E70-BB13-1B58F3E7A1FC}"/>
                    </a:ext>
                  </a:extLst>
                </p:cNvPr>
                <p:cNvSpPr/>
                <p:nvPr/>
              </p:nvSpPr>
              <p:spPr bwMode="auto">
                <a:xfrm rot="2671002">
                  <a:off x="5685727" y="5808607"/>
                  <a:ext cx="48628" cy="172258"/>
                </a:xfrm>
                <a:prstGeom prst="rect">
                  <a:avLst/>
                </a:prstGeom>
                <a:solidFill>
                  <a:schemeClr val="accent1"/>
                </a:solidFill>
                <a:ln w="12700">
                  <a:solidFill>
                    <a:schemeClr val="accent1"/>
                  </a:solidFill>
                  <a:round/>
                  <a:headEnd/>
                  <a:tailEnd/>
                </a:ln>
              </p:spPr>
              <p:txBody>
                <a:bodyPr wrap="square" lIns="0" tIns="0" rIns="0" bIns="0" rtlCol="0" anchor="t">
                  <a:noAutofit/>
                </a:bodyPr>
                <a:lstStyle/>
                <a:p>
                  <a:pPr algn="l"/>
                  <a:endParaRPr lang="en-GB" dirty="0">
                    <a:solidFill>
                      <a:schemeClr val="bg1"/>
                    </a:solidFill>
                  </a:endParaRPr>
                </a:p>
              </p:txBody>
            </p:sp>
            <p:sp>
              <p:nvSpPr>
                <p:cNvPr id="95" name="Oval 94">
                  <a:extLst>
                    <a:ext uri="{FF2B5EF4-FFF2-40B4-BE49-F238E27FC236}">
                      <a16:creationId xmlns:a16="http://schemas.microsoft.com/office/drawing/2014/main" id="{B97E6C8D-C3AC-4660-BD05-784C3F095E49}"/>
                    </a:ext>
                  </a:extLst>
                </p:cNvPr>
                <p:cNvSpPr/>
                <p:nvPr/>
              </p:nvSpPr>
              <p:spPr bwMode="auto">
                <a:xfrm rot="2671002">
                  <a:off x="5418429" y="5721680"/>
                  <a:ext cx="48629" cy="45935"/>
                </a:xfrm>
                <a:prstGeom prst="ellipse">
                  <a:avLst/>
                </a:prstGeom>
                <a:solidFill>
                  <a:schemeClr val="accent1">
                    <a:lumMod val="20000"/>
                    <a:lumOff val="80000"/>
                  </a:schemeClr>
                </a:solidFill>
                <a:ln w="12700">
                  <a:solidFill>
                    <a:schemeClr val="accent1">
                      <a:lumMod val="20000"/>
                      <a:lumOff val="80000"/>
                    </a:schemeClr>
                  </a:solidFill>
                  <a:round/>
                  <a:headEnd/>
                  <a:tailEnd/>
                </a:ln>
              </p:spPr>
              <p:txBody>
                <a:bodyPr wrap="square" lIns="0" tIns="0" rIns="0" bIns="0" rtlCol="0" anchor="t">
                  <a:noAutofit/>
                </a:bodyPr>
                <a:lstStyle/>
                <a:p>
                  <a:pPr algn="l"/>
                  <a:endParaRPr lang="en-GB" dirty="0">
                    <a:solidFill>
                      <a:schemeClr val="bg1"/>
                    </a:solidFill>
                  </a:endParaRPr>
                </a:p>
              </p:txBody>
            </p:sp>
          </p:grpSp>
          <p:sp>
            <p:nvSpPr>
              <p:cNvPr id="41" name="Freeform: Shape 9">
                <a:extLst>
                  <a:ext uri="{FF2B5EF4-FFF2-40B4-BE49-F238E27FC236}">
                    <a16:creationId xmlns:a16="http://schemas.microsoft.com/office/drawing/2014/main" id="{67CF7378-61C3-4564-ACBA-56152B416ED2}"/>
                  </a:ext>
                </a:extLst>
              </p:cNvPr>
              <p:cNvSpPr/>
              <p:nvPr/>
            </p:nvSpPr>
            <p:spPr bwMode="auto">
              <a:xfrm>
                <a:off x="3082400" y="1103798"/>
                <a:ext cx="1727057" cy="4896364"/>
              </a:xfrm>
              <a:custGeom>
                <a:avLst/>
                <a:gdLst>
                  <a:gd name="connsiteX0" fmla="*/ 0 w 2660073"/>
                  <a:gd name="connsiteY0" fmla="*/ 0 h 6785264"/>
                  <a:gd name="connsiteX1" fmla="*/ 2618509 w 2660073"/>
                  <a:gd name="connsiteY1" fmla="*/ 0 h 6785264"/>
                  <a:gd name="connsiteX2" fmla="*/ 2618509 w 2660073"/>
                  <a:gd name="connsiteY2" fmla="*/ 1454727 h 6785264"/>
                  <a:gd name="connsiteX3" fmla="*/ 103909 w 2660073"/>
                  <a:gd name="connsiteY3" fmla="*/ 1454727 h 6785264"/>
                  <a:gd name="connsiteX4" fmla="*/ 103909 w 2660073"/>
                  <a:gd name="connsiteY4" fmla="*/ 2951018 h 6785264"/>
                  <a:gd name="connsiteX5" fmla="*/ 2660073 w 2660073"/>
                  <a:gd name="connsiteY5" fmla="*/ 2951018 h 6785264"/>
                  <a:gd name="connsiteX6" fmla="*/ 2660073 w 2660073"/>
                  <a:gd name="connsiteY6" fmla="*/ 4270664 h 6785264"/>
                  <a:gd name="connsiteX7" fmla="*/ 124691 w 2660073"/>
                  <a:gd name="connsiteY7" fmla="*/ 4270664 h 6785264"/>
                  <a:gd name="connsiteX8" fmla="*/ 124691 w 2660073"/>
                  <a:gd name="connsiteY8" fmla="*/ 5631873 h 6785264"/>
                  <a:gd name="connsiteX9" fmla="*/ 2639291 w 2660073"/>
                  <a:gd name="connsiteY9" fmla="*/ 5631873 h 6785264"/>
                  <a:gd name="connsiteX10" fmla="*/ 2639291 w 2660073"/>
                  <a:gd name="connsiteY10" fmla="*/ 6785264 h 6785264"/>
                  <a:gd name="connsiteX11" fmla="*/ 207819 w 2660073"/>
                  <a:gd name="connsiteY11" fmla="*/ 6785264 h 6785264"/>
                  <a:gd name="connsiteX0" fmla="*/ 0 w 2939361"/>
                  <a:gd name="connsiteY0" fmla="*/ 0 h 6785264"/>
                  <a:gd name="connsiteX1" fmla="*/ 2618509 w 2939361"/>
                  <a:gd name="connsiteY1" fmla="*/ 0 h 6785264"/>
                  <a:gd name="connsiteX2" fmla="*/ 2618509 w 2939361"/>
                  <a:gd name="connsiteY2" fmla="*/ 1454727 h 6785264"/>
                  <a:gd name="connsiteX3" fmla="*/ 103909 w 2939361"/>
                  <a:gd name="connsiteY3" fmla="*/ 1454727 h 6785264"/>
                  <a:gd name="connsiteX4" fmla="*/ 103909 w 2939361"/>
                  <a:gd name="connsiteY4" fmla="*/ 2951018 h 6785264"/>
                  <a:gd name="connsiteX5" fmla="*/ 2660073 w 2939361"/>
                  <a:gd name="connsiteY5" fmla="*/ 2951018 h 6785264"/>
                  <a:gd name="connsiteX6" fmla="*/ 2660073 w 2939361"/>
                  <a:gd name="connsiteY6" fmla="*/ 4270664 h 6785264"/>
                  <a:gd name="connsiteX7" fmla="*/ 124691 w 2939361"/>
                  <a:gd name="connsiteY7" fmla="*/ 4270664 h 6785264"/>
                  <a:gd name="connsiteX8" fmla="*/ 124691 w 2939361"/>
                  <a:gd name="connsiteY8" fmla="*/ 5631873 h 6785264"/>
                  <a:gd name="connsiteX9" fmla="*/ 2639291 w 2939361"/>
                  <a:gd name="connsiteY9" fmla="*/ 5631873 h 6785264"/>
                  <a:gd name="connsiteX10" fmla="*/ 2639291 w 2939361"/>
                  <a:gd name="connsiteY10" fmla="*/ 6785264 h 6785264"/>
                  <a:gd name="connsiteX11" fmla="*/ 207819 w 2939361"/>
                  <a:gd name="connsiteY11" fmla="*/ 6785264 h 6785264"/>
                  <a:gd name="connsiteX0" fmla="*/ 0 w 2978295"/>
                  <a:gd name="connsiteY0" fmla="*/ 0 h 6785264"/>
                  <a:gd name="connsiteX1" fmla="*/ 2618509 w 2978295"/>
                  <a:gd name="connsiteY1" fmla="*/ 0 h 6785264"/>
                  <a:gd name="connsiteX2" fmla="*/ 2618509 w 2978295"/>
                  <a:gd name="connsiteY2" fmla="*/ 1454727 h 6785264"/>
                  <a:gd name="connsiteX3" fmla="*/ 103909 w 2978295"/>
                  <a:gd name="connsiteY3" fmla="*/ 1454727 h 6785264"/>
                  <a:gd name="connsiteX4" fmla="*/ 103909 w 2978295"/>
                  <a:gd name="connsiteY4" fmla="*/ 2951018 h 6785264"/>
                  <a:gd name="connsiteX5" fmla="*/ 2660073 w 2978295"/>
                  <a:gd name="connsiteY5" fmla="*/ 2951018 h 6785264"/>
                  <a:gd name="connsiteX6" fmla="*/ 2660073 w 2978295"/>
                  <a:gd name="connsiteY6" fmla="*/ 4270664 h 6785264"/>
                  <a:gd name="connsiteX7" fmla="*/ 124691 w 2978295"/>
                  <a:gd name="connsiteY7" fmla="*/ 4270664 h 6785264"/>
                  <a:gd name="connsiteX8" fmla="*/ 124691 w 2978295"/>
                  <a:gd name="connsiteY8" fmla="*/ 5631873 h 6785264"/>
                  <a:gd name="connsiteX9" fmla="*/ 2639291 w 2978295"/>
                  <a:gd name="connsiteY9" fmla="*/ 5631873 h 6785264"/>
                  <a:gd name="connsiteX10" fmla="*/ 2639291 w 2978295"/>
                  <a:gd name="connsiteY10" fmla="*/ 6785264 h 6785264"/>
                  <a:gd name="connsiteX11" fmla="*/ 207819 w 2978295"/>
                  <a:gd name="connsiteY11" fmla="*/ 6785264 h 6785264"/>
                  <a:gd name="connsiteX0" fmla="*/ 0 w 2978295"/>
                  <a:gd name="connsiteY0" fmla="*/ 0 h 6785264"/>
                  <a:gd name="connsiteX1" fmla="*/ 2618509 w 2978295"/>
                  <a:gd name="connsiteY1" fmla="*/ 0 h 6785264"/>
                  <a:gd name="connsiteX2" fmla="*/ 2618509 w 2978295"/>
                  <a:gd name="connsiteY2" fmla="*/ 1454727 h 6785264"/>
                  <a:gd name="connsiteX3" fmla="*/ 103909 w 2978295"/>
                  <a:gd name="connsiteY3" fmla="*/ 1454727 h 6785264"/>
                  <a:gd name="connsiteX4" fmla="*/ 103909 w 2978295"/>
                  <a:gd name="connsiteY4" fmla="*/ 2951018 h 6785264"/>
                  <a:gd name="connsiteX5" fmla="*/ 2660073 w 2978295"/>
                  <a:gd name="connsiteY5" fmla="*/ 2951018 h 6785264"/>
                  <a:gd name="connsiteX6" fmla="*/ 2660073 w 2978295"/>
                  <a:gd name="connsiteY6" fmla="*/ 4270664 h 6785264"/>
                  <a:gd name="connsiteX7" fmla="*/ 124691 w 2978295"/>
                  <a:gd name="connsiteY7" fmla="*/ 4270664 h 6785264"/>
                  <a:gd name="connsiteX8" fmla="*/ 124691 w 2978295"/>
                  <a:gd name="connsiteY8" fmla="*/ 5631873 h 6785264"/>
                  <a:gd name="connsiteX9" fmla="*/ 2639291 w 2978295"/>
                  <a:gd name="connsiteY9" fmla="*/ 5631873 h 6785264"/>
                  <a:gd name="connsiteX10" fmla="*/ 2639291 w 2978295"/>
                  <a:gd name="connsiteY10" fmla="*/ 6785264 h 6785264"/>
                  <a:gd name="connsiteX11" fmla="*/ 207819 w 2978295"/>
                  <a:gd name="connsiteY11" fmla="*/ 6785264 h 6785264"/>
                  <a:gd name="connsiteX0" fmla="*/ 0 w 2978295"/>
                  <a:gd name="connsiteY0" fmla="*/ 107757 h 6893021"/>
                  <a:gd name="connsiteX1" fmla="*/ 2618509 w 2978295"/>
                  <a:gd name="connsiteY1" fmla="*/ 107757 h 6893021"/>
                  <a:gd name="connsiteX2" fmla="*/ 2618509 w 2978295"/>
                  <a:gd name="connsiteY2" fmla="*/ 1562484 h 6893021"/>
                  <a:gd name="connsiteX3" fmla="*/ 103909 w 2978295"/>
                  <a:gd name="connsiteY3" fmla="*/ 1562484 h 6893021"/>
                  <a:gd name="connsiteX4" fmla="*/ 103909 w 2978295"/>
                  <a:gd name="connsiteY4" fmla="*/ 3058775 h 6893021"/>
                  <a:gd name="connsiteX5" fmla="*/ 2660073 w 2978295"/>
                  <a:gd name="connsiteY5" fmla="*/ 3058775 h 6893021"/>
                  <a:gd name="connsiteX6" fmla="*/ 2660073 w 2978295"/>
                  <a:gd name="connsiteY6" fmla="*/ 4378421 h 6893021"/>
                  <a:gd name="connsiteX7" fmla="*/ 124691 w 2978295"/>
                  <a:gd name="connsiteY7" fmla="*/ 4378421 h 6893021"/>
                  <a:gd name="connsiteX8" fmla="*/ 124691 w 2978295"/>
                  <a:gd name="connsiteY8" fmla="*/ 5739630 h 6893021"/>
                  <a:gd name="connsiteX9" fmla="*/ 2639291 w 2978295"/>
                  <a:gd name="connsiteY9" fmla="*/ 5739630 h 6893021"/>
                  <a:gd name="connsiteX10" fmla="*/ 2639291 w 2978295"/>
                  <a:gd name="connsiteY10" fmla="*/ 6893021 h 6893021"/>
                  <a:gd name="connsiteX11" fmla="*/ 207819 w 2978295"/>
                  <a:gd name="connsiteY11" fmla="*/ 6893021 h 6893021"/>
                  <a:gd name="connsiteX0" fmla="*/ 0 w 2978295"/>
                  <a:gd name="connsiteY0" fmla="*/ 107757 h 6893021"/>
                  <a:gd name="connsiteX1" fmla="*/ 2618509 w 2978295"/>
                  <a:gd name="connsiteY1" fmla="*/ 107757 h 6893021"/>
                  <a:gd name="connsiteX2" fmla="*/ 2618509 w 2978295"/>
                  <a:gd name="connsiteY2" fmla="*/ 1562484 h 6893021"/>
                  <a:gd name="connsiteX3" fmla="*/ 103909 w 2978295"/>
                  <a:gd name="connsiteY3" fmla="*/ 1562484 h 6893021"/>
                  <a:gd name="connsiteX4" fmla="*/ 103909 w 2978295"/>
                  <a:gd name="connsiteY4" fmla="*/ 3058775 h 6893021"/>
                  <a:gd name="connsiteX5" fmla="*/ 2660073 w 2978295"/>
                  <a:gd name="connsiteY5" fmla="*/ 3058775 h 6893021"/>
                  <a:gd name="connsiteX6" fmla="*/ 2660073 w 2978295"/>
                  <a:gd name="connsiteY6" fmla="*/ 4378421 h 6893021"/>
                  <a:gd name="connsiteX7" fmla="*/ 124691 w 2978295"/>
                  <a:gd name="connsiteY7" fmla="*/ 4378421 h 6893021"/>
                  <a:gd name="connsiteX8" fmla="*/ 124691 w 2978295"/>
                  <a:gd name="connsiteY8" fmla="*/ 5739630 h 6893021"/>
                  <a:gd name="connsiteX9" fmla="*/ 2639291 w 2978295"/>
                  <a:gd name="connsiteY9" fmla="*/ 5739630 h 6893021"/>
                  <a:gd name="connsiteX10" fmla="*/ 2639291 w 2978295"/>
                  <a:gd name="connsiteY10" fmla="*/ 6893021 h 6893021"/>
                  <a:gd name="connsiteX11" fmla="*/ 207819 w 2978295"/>
                  <a:gd name="connsiteY11" fmla="*/ 6893021 h 6893021"/>
                  <a:gd name="connsiteX0" fmla="*/ 0 w 2978295"/>
                  <a:gd name="connsiteY0" fmla="*/ 107757 h 6893021"/>
                  <a:gd name="connsiteX1" fmla="*/ 2618509 w 2978295"/>
                  <a:gd name="connsiteY1" fmla="*/ 107757 h 6893021"/>
                  <a:gd name="connsiteX2" fmla="*/ 2618509 w 2978295"/>
                  <a:gd name="connsiteY2" fmla="*/ 1562484 h 6893021"/>
                  <a:gd name="connsiteX3" fmla="*/ 103909 w 2978295"/>
                  <a:gd name="connsiteY3" fmla="*/ 1562484 h 6893021"/>
                  <a:gd name="connsiteX4" fmla="*/ 103909 w 2978295"/>
                  <a:gd name="connsiteY4" fmla="*/ 3058775 h 6893021"/>
                  <a:gd name="connsiteX5" fmla="*/ 2660073 w 2978295"/>
                  <a:gd name="connsiteY5" fmla="*/ 3058775 h 6893021"/>
                  <a:gd name="connsiteX6" fmla="*/ 2660073 w 2978295"/>
                  <a:gd name="connsiteY6" fmla="*/ 4378421 h 6893021"/>
                  <a:gd name="connsiteX7" fmla="*/ 124691 w 2978295"/>
                  <a:gd name="connsiteY7" fmla="*/ 4378421 h 6893021"/>
                  <a:gd name="connsiteX8" fmla="*/ 124691 w 2978295"/>
                  <a:gd name="connsiteY8" fmla="*/ 5739630 h 6893021"/>
                  <a:gd name="connsiteX9" fmla="*/ 2639291 w 2978295"/>
                  <a:gd name="connsiteY9" fmla="*/ 5739630 h 6893021"/>
                  <a:gd name="connsiteX10" fmla="*/ 2639291 w 2978295"/>
                  <a:gd name="connsiteY10" fmla="*/ 6893021 h 6893021"/>
                  <a:gd name="connsiteX11" fmla="*/ 207819 w 2978295"/>
                  <a:gd name="connsiteY11" fmla="*/ 6893021 h 6893021"/>
                  <a:gd name="connsiteX0" fmla="*/ 0 w 2978295"/>
                  <a:gd name="connsiteY0" fmla="*/ 107757 h 6893021"/>
                  <a:gd name="connsiteX1" fmla="*/ 2618509 w 2978295"/>
                  <a:gd name="connsiteY1" fmla="*/ 107757 h 6893021"/>
                  <a:gd name="connsiteX2" fmla="*/ 2618509 w 2978295"/>
                  <a:gd name="connsiteY2" fmla="*/ 1562484 h 6893021"/>
                  <a:gd name="connsiteX3" fmla="*/ 103909 w 2978295"/>
                  <a:gd name="connsiteY3" fmla="*/ 1562484 h 6893021"/>
                  <a:gd name="connsiteX4" fmla="*/ 103909 w 2978295"/>
                  <a:gd name="connsiteY4" fmla="*/ 3058775 h 6893021"/>
                  <a:gd name="connsiteX5" fmla="*/ 2660073 w 2978295"/>
                  <a:gd name="connsiteY5" fmla="*/ 3058775 h 6893021"/>
                  <a:gd name="connsiteX6" fmla="*/ 2660073 w 2978295"/>
                  <a:gd name="connsiteY6" fmla="*/ 4378421 h 6893021"/>
                  <a:gd name="connsiteX7" fmla="*/ 124691 w 2978295"/>
                  <a:gd name="connsiteY7" fmla="*/ 4378421 h 6893021"/>
                  <a:gd name="connsiteX8" fmla="*/ 124691 w 2978295"/>
                  <a:gd name="connsiteY8" fmla="*/ 5739630 h 6893021"/>
                  <a:gd name="connsiteX9" fmla="*/ 2639291 w 2978295"/>
                  <a:gd name="connsiteY9" fmla="*/ 5739630 h 6893021"/>
                  <a:gd name="connsiteX10" fmla="*/ 2639291 w 2978295"/>
                  <a:gd name="connsiteY10" fmla="*/ 6893021 h 6893021"/>
                  <a:gd name="connsiteX11" fmla="*/ 207819 w 2978295"/>
                  <a:gd name="connsiteY11" fmla="*/ 6893021 h 6893021"/>
                  <a:gd name="connsiteX0" fmla="*/ 0 w 2978295"/>
                  <a:gd name="connsiteY0" fmla="*/ 107757 h 6893021"/>
                  <a:gd name="connsiteX1" fmla="*/ 2618509 w 2978295"/>
                  <a:gd name="connsiteY1" fmla="*/ 107757 h 6893021"/>
                  <a:gd name="connsiteX2" fmla="*/ 2618509 w 2978295"/>
                  <a:gd name="connsiteY2" fmla="*/ 1562484 h 6893021"/>
                  <a:gd name="connsiteX3" fmla="*/ 103909 w 2978295"/>
                  <a:gd name="connsiteY3" fmla="*/ 1562484 h 6893021"/>
                  <a:gd name="connsiteX4" fmla="*/ 103909 w 2978295"/>
                  <a:gd name="connsiteY4" fmla="*/ 3058775 h 6893021"/>
                  <a:gd name="connsiteX5" fmla="*/ 2660073 w 2978295"/>
                  <a:gd name="connsiteY5" fmla="*/ 3058775 h 6893021"/>
                  <a:gd name="connsiteX6" fmla="*/ 2660073 w 2978295"/>
                  <a:gd name="connsiteY6" fmla="*/ 4378421 h 6893021"/>
                  <a:gd name="connsiteX7" fmla="*/ 124691 w 2978295"/>
                  <a:gd name="connsiteY7" fmla="*/ 4378421 h 6893021"/>
                  <a:gd name="connsiteX8" fmla="*/ 124691 w 2978295"/>
                  <a:gd name="connsiteY8" fmla="*/ 5739630 h 6893021"/>
                  <a:gd name="connsiteX9" fmla="*/ 2639291 w 2978295"/>
                  <a:gd name="connsiteY9" fmla="*/ 5739630 h 6893021"/>
                  <a:gd name="connsiteX10" fmla="*/ 2639291 w 2978295"/>
                  <a:gd name="connsiteY10" fmla="*/ 6893021 h 6893021"/>
                  <a:gd name="connsiteX11" fmla="*/ 207819 w 2978295"/>
                  <a:gd name="connsiteY11" fmla="*/ 6893021 h 6893021"/>
                  <a:gd name="connsiteX0" fmla="*/ 0 w 2978295"/>
                  <a:gd name="connsiteY0" fmla="*/ 107757 h 6893021"/>
                  <a:gd name="connsiteX1" fmla="*/ 2618509 w 2978295"/>
                  <a:gd name="connsiteY1" fmla="*/ 107757 h 6893021"/>
                  <a:gd name="connsiteX2" fmla="*/ 2618509 w 2978295"/>
                  <a:gd name="connsiteY2" fmla="*/ 1562484 h 6893021"/>
                  <a:gd name="connsiteX3" fmla="*/ 103909 w 2978295"/>
                  <a:gd name="connsiteY3" fmla="*/ 1562484 h 6893021"/>
                  <a:gd name="connsiteX4" fmla="*/ 103909 w 2978295"/>
                  <a:gd name="connsiteY4" fmla="*/ 3058775 h 6893021"/>
                  <a:gd name="connsiteX5" fmla="*/ 2660073 w 2978295"/>
                  <a:gd name="connsiteY5" fmla="*/ 3058775 h 6893021"/>
                  <a:gd name="connsiteX6" fmla="*/ 2660073 w 2978295"/>
                  <a:gd name="connsiteY6" fmla="*/ 4378421 h 6893021"/>
                  <a:gd name="connsiteX7" fmla="*/ 124691 w 2978295"/>
                  <a:gd name="connsiteY7" fmla="*/ 4378421 h 6893021"/>
                  <a:gd name="connsiteX8" fmla="*/ 124691 w 2978295"/>
                  <a:gd name="connsiteY8" fmla="*/ 5739630 h 6893021"/>
                  <a:gd name="connsiteX9" fmla="*/ 2639291 w 2978295"/>
                  <a:gd name="connsiteY9" fmla="*/ 5739630 h 6893021"/>
                  <a:gd name="connsiteX10" fmla="*/ 2639291 w 2978295"/>
                  <a:gd name="connsiteY10" fmla="*/ 6893021 h 6893021"/>
                  <a:gd name="connsiteX11" fmla="*/ 207819 w 2978295"/>
                  <a:gd name="connsiteY11" fmla="*/ 6893021 h 6893021"/>
                  <a:gd name="connsiteX0" fmla="*/ 0 w 2978295"/>
                  <a:gd name="connsiteY0" fmla="*/ 107757 h 6893021"/>
                  <a:gd name="connsiteX1" fmla="*/ 2618509 w 2978295"/>
                  <a:gd name="connsiteY1" fmla="*/ 107757 h 6893021"/>
                  <a:gd name="connsiteX2" fmla="*/ 2618509 w 2978295"/>
                  <a:gd name="connsiteY2" fmla="*/ 1562484 h 6893021"/>
                  <a:gd name="connsiteX3" fmla="*/ 103909 w 2978295"/>
                  <a:gd name="connsiteY3" fmla="*/ 1562484 h 6893021"/>
                  <a:gd name="connsiteX4" fmla="*/ 103909 w 2978295"/>
                  <a:gd name="connsiteY4" fmla="*/ 3058775 h 6893021"/>
                  <a:gd name="connsiteX5" fmla="*/ 2660073 w 2978295"/>
                  <a:gd name="connsiteY5" fmla="*/ 3058775 h 6893021"/>
                  <a:gd name="connsiteX6" fmla="*/ 2660073 w 2978295"/>
                  <a:gd name="connsiteY6" fmla="*/ 4378421 h 6893021"/>
                  <a:gd name="connsiteX7" fmla="*/ 124691 w 2978295"/>
                  <a:gd name="connsiteY7" fmla="*/ 4378421 h 6893021"/>
                  <a:gd name="connsiteX8" fmla="*/ 124691 w 2978295"/>
                  <a:gd name="connsiteY8" fmla="*/ 5739630 h 6893021"/>
                  <a:gd name="connsiteX9" fmla="*/ 2639291 w 2978295"/>
                  <a:gd name="connsiteY9" fmla="*/ 5739630 h 6893021"/>
                  <a:gd name="connsiteX10" fmla="*/ 2639291 w 2978295"/>
                  <a:gd name="connsiteY10" fmla="*/ 6893021 h 6893021"/>
                  <a:gd name="connsiteX11" fmla="*/ 207819 w 2978295"/>
                  <a:gd name="connsiteY11" fmla="*/ 6893021 h 6893021"/>
                  <a:gd name="connsiteX0" fmla="*/ 0 w 2978295"/>
                  <a:gd name="connsiteY0" fmla="*/ 107757 h 6893021"/>
                  <a:gd name="connsiteX1" fmla="*/ 2618509 w 2978295"/>
                  <a:gd name="connsiteY1" fmla="*/ 107757 h 6893021"/>
                  <a:gd name="connsiteX2" fmla="*/ 2618509 w 2978295"/>
                  <a:gd name="connsiteY2" fmla="*/ 1562484 h 6893021"/>
                  <a:gd name="connsiteX3" fmla="*/ 103909 w 2978295"/>
                  <a:gd name="connsiteY3" fmla="*/ 1562484 h 6893021"/>
                  <a:gd name="connsiteX4" fmla="*/ 103909 w 2978295"/>
                  <a:gd name="connsiteY4" fmla="*/ 3058775 h 6893021"/>
                  <a:gd name="connsiteX5" fmla="*/ 2660073 w 2978295"/>
                  <a:gd name="connsiteY5" fmla="*/ 3058775 h 6893021"/>
                  <a:gd name="connsiteX6" fmla="*/ 2660073 w 2978295"/>
                  <a:gd name="connsiteY6" fmla="*/ 4378421 h 6893021"/>
                  <a:gd name="connsiteX7" fmla="*/ 124691 w 2978295"/>
                  <a:gd name="connsiteY7" fmla="*/ 4378421 h 6893021"/>
                  <a:gd name="connsiteX8" fmla="*/ 124691 w 2978295"/>
                  <a:gd name="connsiteY8" fmla="*/ 5739630 h 6893021"/>
                  <a:gd name="connsiteX9" fmla="*/ 2639291 w 2978295"/>
                  <a:gd name="connsiteY9" fmla="*/ 5739630 h 6893021"/>
                  <a:gd name="connsiteX10" fmla="*/ 2639291 w 2978295"/>
                  <a:gd name="connsiteY10" fmla="*/ 6893021 h 6893021"/>
                  <a:gd name="connsiteX11" fmla="*/ 207819 w 2978295"/>
                  <a:gd name="connsiteY11" fmla="*/ 6893021 h 6893021"/>
                  <a:gd name="connsiteX0" fmla="*/ 502227 w 3480522"/>
                  <a:gd name="connsiteY0" fmla="*/ 107757 h 6893021"/>
                  <a:gd name="connsiteX1" fmla="*/ 3120736 w 3480522"/>
                  <a:gd name="connsiteY1" fmla="*/ 107757 h 6893021"/>
                  <a:gd name="connsiteX2" fmla="*/ 3120736 w 3480522"/>
                  <a:gd name="connsiteY2" fmla="*/ 1562484 h 6893021"/>
                  <a:gd name="connsiteX3" fmla="*/ 606136 w 3480522"/>
                  <a:gd name="connsiteY3" fmla="*/ 1562484 h 6893021"/>
                  <a:gd name="connsiteX4" fmla="*/ 0 w 3480522"/>
                  <a:gd name="connsiteY4" fmla="*/ 2331413 h 6893021"/>
                  <a:gd name="connsiteX5" fmla="*/ 606136 w 3480522"/>
                  <a:gd name="connsiteY5" fmla="*/ 3058775 h 6893021"/>
                  <a:gd name="connsiteX6" fmla="*/ 3162300 w 3480522"/>
                  <a:gd name="connsiteY6" fmla="*/ 3058775 h 6893021"/>
                  <a:gd name="connsiteX7" fmla="*/ 3162300 w 3480522"/>
                  <a:gd name="connsiteY7" fmla="*/ 4378421 h 6893021"/>
                  <a:gd name="connsiteX8" fmla="*/ 626918 w 3480522"/>
                  <a:gd name="connsiteY8" fmla="*/ 4378421 h 6893021"/>
                  <a:gd name="connsiteX9" fmla="*/ 626918 w 3480522"/>
                  <a:gd name="connsiteY9" fmla="*/ 5739630 h 6893021"/>
                  <a:gd name="connsiteX10" fmla="*/ 3141518 w 3480522"/>
                  <a:gd name="connsiteY10" fmla="*/ 5739630 h 6893021"/>
                  <a:gd name="connsiteX11" fmla="*/ 3141518 w 3480522"/>
                  <a:gd name="connsiteY11" fmla="*/ 6893021 h 6893021"/>
                  <a:gd name="connsiteX12" fmla="*/ 710046 w 3480522"/>
                  <a:gd name="connsiteY12" fmla="*/ 6893021 h 6893021"/>
                  <a:gd name="connsiteX0" fmla="*/ 502227 w 3480522"/>
                  <a:gd name="connsiteY0" fmla="*/ 107757 h 6893021"/>
                  <a:gd name="connsiteX1" fmla="*/ 3120736 w 3480522"/>
                  <a:gd name="connsiteY1" fmla="*/ 107757 h 6893021"/>
                  <a:gd name="connsiteX2" fmla="*/ 3120736 w 3480522"/>
                  <a:gd name="connsiteY2" fmla="*/ 1562484 h 6893021"/>
                  <a:gd name="connsiteX3" fmla="*/ 606136 w 3480522"/>
                  <a:gd name="connsiteY3" fmla="*/ 1562484 h 6893021"/>
                  <a:gd name="connsiteX4" fmla="*/ 0 w 3480522"/>
                  <a:gd name="connsiteY4" fmla="*/ 2331413 h 6893021"/>
                  <a:gd name="connsiteX5" fmla="*/ 606136 w 3480522"/>
                  <a:gd name="connsiteY5" fmla="*/ 3058775 h 6893021"/>
                  <a:gd name="connsiteX6" fmla="*/ 3162300 w 3480522"/>
                  <a:gd name="connsiteY6" fmla="*/ 3058775 h 6893021"/>
                  <a:gd name="connsiteX7" fmla="*/ 3162300 w 3480522"/>
                  <a:gd name="connsiteY7" fmla="*/ 4378421 h 6893021"/>
                  <a:gd name="connsiteX8" fmla="*/ 626918 w 3480522"/>
                  <a:gd name="connsiteY8" fmla="*/ 4378421 h 6893021"/>
                  <a:gd name="connsiteX9" fmla="*/ 626918 w 3480522"/>
                  <a:gd name="connsiteY9" fmla="*/ 5739630 h 6893021"/>
                  <a:gd name="connsiteX10" fmla="*/ 3141518 w 3480522"/>
                  <a:gd name="connsiteY10" fmla="*/ 5739630 h 6893021"/>
                  <a:gd name="connsiteX11" fmla="*/ 3141518 w 3480522"/>
                  <a:gd name="connsiteY11" fmla="*/ 6893021 h 6893021"/>
                  <a:gd name="connsiteX12" fmla="*/ 710046 w 3480522"/>
                  <a:gd name="connsiteY12" fmla="*/ 6893021 h 6893021"/>
                  <a:gd name="connsiteX0" fmla="*/ 689263 w 3667558"/>
                  <a:gd name="connsiteY0" fmla="*/ 107757 h 6893021"/>
                  <a:gd name="connsiteX1" fmla="*/ 3307772 w 3667558"/>
                  <a:gd name="connsiteY1" fmla="*/ 107757 h 6893021"/>
                  <a:gd name="connsiteX2" fmla="*/ 3307772 w 3667558"/>
                  <a:gd name="connsiteY2" fmla="*/ 1562484 h 6893021"/>
                  <a:gd name="connsiteX3" fmla="*/ 793172 w 3667558"/>
                  <a:gd name="connsiteY3" fmla="*/ 1562484 h 6893021"/>
                  <a:gd name="connsiteX4" fmla="*/ 187036 w 3667558"/>
                  <a:gd name="connsiteY4" fmla="*/ 2331413 h 6893021"/>
                  <a:gd name="connsiteX5" fmla="*/ 793172 w 3667558"/>
                  <a:gd name="connsiteY5" fmla="*/ 3058775 h 6893021"/>
                  <a:gd name="connsiteX6" fmla="*/ 3349336 w 3667558"/>
                  <a:gd name="connsiteY6" fmla="*/ 3058775 h 6893021"/>
                  <a:gd name="connsiteX7" fmla="*/ 3349336 w 3667558"/>
                  <a:gd name="connsiteY7" fmla="*/ 4378421 h 6893021"/>
                  <a:gd name="connsiteX8" fmla="*/ 813954 w 3667558"/>
                  <a:gd name="connsiteY8" fmla="*/ 4378421 h 6893021"/>
                  <a:gd name="connsiteX9" fmla="*/ 0 w 3667558"/>
                  <a:gd name="connsiteY9" fmla="*/ 5033049 h 6893021"/>
                  <a:gd name="connsiteX10" fmla="*/ 813954 w 3667558"/>
                  <a:gd name="connsiteY10" fmla="*/ 5739630 h 6893021"/>
                  <a:gd name="connsiteX11" fmla="*/ 3328554 w 3667558"/>
                  <a:gd name="connsiteY11" fmla="*/ 5739630 h 6893021"/>
                  <a:gd name="connsiteX12" fmla="*/ 3328554 w 3667558"/>
                  <a:gd name="connsiteY12" fmla="*/ 6893021 h 6893021"/>
                  <a:gd name="connsiteX13" fmla="*/ 897082 w 3667558"/>
                  <a:gd name="connsiteY13" fmla="*/ 6893021 h 6893021"/>
                  <a:gd name="connsiteX0" fmla="*/ 689263 w 3667558"/>
                  <a:gd name="connsiteY0" fmla="*/ 107757 h 6893021"/>
                  <a:gd name="connsiteX1" fmla="*/ 3307772 w 3667558"/>
                  <a:gd name="connsiteY1" fmla="*/ 107757 h 6893021"/>
                  <a:gd name="connsiteX2" fmla="*/ 3307772 w 3667558"/>
                  <a:gd name="connsiteY2" fmla="*/ 1562484 h 6893021"/>
                  <a:gd name="connsiteX3" fmla="*/ 793172 w 3667558"/>
                  <a:gd name="connsiteY3" fmla="*/ 1562484 h 6893021"/>
                  <a:gd name="connsiteX4" fmla="*/ 187036 w 3667558"/>
                  <a:gd name="connsiteY4" fmla="*/ 2331413 h 6893021"/>
                  <a:gd name="connsiteX5" fmla="*/ 793172 w 3667558"/>
                  <a:gd name="connsiteY5" fmla="*/ 3058775 h 6893021"/>
                  <a:gd name="connsiteX6" fmla="*/ 3349336 w 3667558"/>
                  <a:gd name="connsiteY6" fmla="*/ 3058775 h 6893021"/>
                  <a:gd name="connsiteX7" fmla="*/ 3349336 w 3667558"/>
                  <a:gd name="connsiteY7" fmla="*/ 4378421 h 6893021"/>
                  <a:gd name="connsiteX8" fmla="*/ 813954 w 3667558"/>
                  <a:gd name="connsiteY8" fmla="*/ 4378421 h 6893021"/>
                  <a:gd name="connsiteX9" fmla="*/ 0 w 3667558"/>
                  <a:gd name="connsiteY9" fmla="*/ 5033049 h 6893021"/>
                  <a:gd name="connsiteX10" fmla="*/ 813954 w 3667558"/>
                  <a:gd name="connsiteY10" fmla="*/ 5739630 h 6893021"/>
                  <a:gd name="connsiteX11" fmla="*/ 3328554 w 3667558"/>
                  <a:gd name="connsiteY11" fmla="*/ 5739630 h 6893021"/>
                  <a:gd name="connsiteX12" fmla="*/ 3328554 w 3667558"/>
                  <a:gd name="connsiteY12" fmla="*/ 6893021 h 6893021"/>
                  <a:gd name="connsiteX13" fmla="*/ 897082 w 3667558"/>
                  <a:gd name="connsiteY13" fmla="*/ 6893021 h 6893021"/>
                  <a:gd name="connsiteX0" fmla="*/ 698943 w 3677238"/>
                  <a:gd name="connsiteY0" fmla="*/ 107757 h 6893021"/>
                  <a:gd name="connsiteX1" fmla="*/ 3317452 w 3677238"/>
                  <a:gd name="connsiteY1" fmla="*/ 107757 h 6893021"/>
                  <a:gd name="connsiteX2" fmla="*/ 3317452 w 3677238"/>
                  <a:gd name="connsiteY2" fmla="*/ 1562484 h 6893021"/>
                  <a:gd name="connsiteX3" fmla="*/ 802852 w 3677238"/>
                  <a:gd name="connsiteY3" fmla="*/ 1562484 h 6893021"/>
                  <a:gd name="connsiteX4" fmla="*/ 196716 w 3677238"/>
                  <a:gd name="connsiteY4" fmla="*/ 2331413 h 6893021"/>
                  <a:gd name="connsiteX5" fmla="*/ 802852 w 3677238"/>
                  <a:gd name="connsiteY5" fmla="*/ 3058775 h 6893021"/>
                  <a:gd name="connsiteX6" fmla="*/ 3359016 w 3677238"/>
                  <a:gd name="connsiteY6" fmla="*/ 3058775 h 6893021"/>
                  <a:gd name="connsiteX7" fmla="*/ 3359016 w 3677238"/>
                  <a:gd name="connsiteY7" fmla="*/ 4378421 h 6893021"/>
                  <a:gd name="connsiteX8" fmla="*/ 823634 w 3677238"/>
                  <a:gd name="connsiteY8" fmla="*/ 4378421 h 6893021"/>
                  <a:gd name="connsiteX9" fmla="*/ 9680 w 3677238"/>
                  <a:gd name="connsiteY9" fmla="*/ 5033049 h 6893021"/>
                  <a:gd name="connsiteX10" fmla="*/ 823634 w 3677238"/>
                  <a:gd name="connsiteY10" fmla="*/ 5739630 h 6893021"/>
                  <a:gd name="connsiteX11" fmla="*/ 3338234 w 3677238"/>
                  <a:gd name="connsiteY11" fmla="*/ 5739630 h 6893021"/>
                  <a:gd name="connsiteX12" fmla="*/ 3338234 w 3677238"/>
                  <a:gd name="connsiteY12" fmla="*/ 6893021 h 6893021"/>
                  <a:gd name="connsiteX13" fmla="*/ 906762 w 3677238"/>
                  <a:gd name="connsiteY13" fmla="*/ 6893021 h 6893021"/>
                  <a:gd name="connsiteX0" fmla="*/ 810490 w 3788785"/>
                  <a:gd name="connsiteY0" fmla="*/ 107757 h 6893021"/>
                  <a:gd name="connsiteX1" fmla="*/ 3428999 w 3788785"/>
                  <a:gd name="connsiteY1" fmla="*/ 107757 h 6893021"/>
                  <a:gd name="connsiteX2" fmla="*/ 3428999 w 3788785"/>
                  <a:gd name="connsiteY2" fmla="*/ 1562484 h 6893021"/>
                  <a:gd name="connsiteX3" fmla="*/ 914399 w 3788785"/>
                  <a:gd name="connsiteY3" fmla="*/ 1562484 h 6893021"/>
                  <a:gd name="connsiteX4" fmla="*/ 308263 w 3788785"/>
                  <a:gd name="connsiteY4" fmla="*/ 2331413 h 6893021"/>
                  <a:gd name="connsiteX5" fmla="*/ 914399 w 3788785"/>
                  <a:gd name="connsiteY5" fmla="*/ 3058775 h 6893021"/>
                  <a:gd name="connsiteX6" fmla="*/ 3470563 w 3788785"/>
                  <a:gd name="connsiteY6" fmla="*/ 3058775 h 6893021"/>
                  <a:gd name="connsiteX7" fmla="*/ 3470563 w 3788785"/>
                  <a:gd name="connsiteY7" fmla="*/ 4378421 h 6893021"/>
                  <a:gd name="connsiteX8" fmla="*/ 935181 w 3788785"/>
                  <a:gd name="connsiteY8" fmla="*/ 4378421 h 6893021"/>
                  <a:gd name="connsiteX9" fmla="*/ 121227 w 3788785"/>
                  <a:gd name="connsiteY9" fmla="*/ 5033049 h 6893021"/>
                  <a:gd name="connsiteX10" fmla="*/ 935181 w 3788785"/>
                  <a:gd name="connsiteY10" fmla="*/ 5739630 h 6893021"/>
                  <a:gd name="connsiteX11" fmla="*/ 3449781 w 3788785"/>
                  <a:gd name="connsiteY11" fmla="*/ 5739630 h 6893021"/>
                  <a:gd name="connsiteX12" fmla="*/ 3449781 w 3788785"/>
                  <a:gd name="connsiteY12" fmla="*/ 6893021 h 6893021"/>
                  <a:gd name="connsiteX13" fmla="*/ 0 w 3788785"/>
                  <a:gd name="connsiteY13" fmla="*/ 6882630 h 6893021"/>
                  <a:gd name="connsiteX0" fmla="*/ 810490 w 3788785"/>
                  <a:gd name="connsiteY0" fmla="*/ 3303 h 6788567"/>
                  <a:gd name="connsiteX1" fmla="*/ 3428999 w 3788785"/>
                  <a:gd name="connsiteY1" fmla="*/ 200730 h 6788567"/>
                  <a:gd name="connsiteX2" fmla="*/ 3428999 w 3788785"/>
                  <a:gd name="connsiteY2" fmla="*/ 1458030 h 6788567"/>
                  <a:gd name="connsiteX3" fmla="*/ 914399 w 3788785"/>
                  <a:gd name="connsiteY3" fmla="*/ 1458030 h 6788567"/>
                  <a:gd name="connsiteX4" fmla="*/ 308263 w 3788785"/>
                  <a:gd name="connsiteY4" fmla="*/ 2226959 h 6788567"/>
                  <a:gd name="connsiteX5" fmla="*/ 914399 w 3788785"/>
                  <a:gd name="connsiteY5" fmla="*/ 2954321 h 6788567"/>
                  <a:gd name="connsiteX6" fmla="*/ 3470563 w 3788785"/>
                  <a:gd name="connsiteY6" fmla="*/ 2954321 h 6788567"/>
                  <a:gd name="connsiteX7" fmla="*/ 3470563 w 3788785"/>
                  <a:gd name="connsiteY7" fmla="*/ 4273967 h 6788567"/>
                  <a:gd name="connsiteX8" fmla="*/ 935181 w 3788785"/>
                  <a:gd name="connsiteY8" fmla="*/ 4273967 h 6788567"/>
                  <a:gd name="connsiteX9" fmla="*/ 121227 w 3788785"/>
                  <a:gd name="connsiteY9" fmla="*/ 4928595 h 6788567"/>
                  <a:gd name="connsiteX10" fmla="*/ 935181 w 3788785"/>
                  <a:gd name="connsiteY10" fmla="*/ 5635176 h 6788567"/>
                  <a:gd name="connsiteX11" fmla="*/ 3449781 w 3788785"/>
                  <a:gd name="connsiteY11" fmla="*/ 5635176 h 6788567"/>
                  <a:gd name="connsiteX12" fmla="*/ 3449781 w 3788785"/>
                  <a:gd name="connsiteY12" fmla="*/ 6788567 h 6788567"/>
                  <a:gd name="connsiteX13" fmla="*/ 0 w 3788785"/>
                  <a:gd name="connsiteY13" fmla="*/ 6778176 h 6788567"/>
                  <a:gd name="connsiteX0" fmla="*/ 810490 w 3788785"/>
                  <a:gd name="connsiteY0" fmla="*/ 3303 h 6788567"/>
                  <a:gd name="connsiteX1" fmla="*/ 3428999 w 3788785"/>
                  <a:gd name="connsiteY1" fmla="*/ 200730 h 6788567"/>
                  <a:gd name="connsiteX2" fmla="*/ 3428999 w 3788785"/>
                  <a:gd name="connsiteY2" fmla="*/ 1458030 h 6788567"/>
                  <a:gd name="connsiteX3" fmla="*/ 914399 w 3788785"/>
                  <a:gd name="connsiteY3" fmla="*/ 1458030 h 6788567"/>
                  <a:gd name="connsiteX4" fmla="*/ 308263 w 3788785"/>
                  <a:gd name="connsiteY4" fmla="*/ 2226959 h 6788567"/>
                  <a:gd name="connsiteX5" fmla="*/ 914399 w 3788785"/>
                  <a:gd name="connsiteY5" fmla="*/ 2954321 h 6788567"/>
                  <a:gd name="connsiteX6" fmla="*/ 3470563 w 3788785"/>
                  <a:gd name="connsiteY6" fmla="*/ 2954321 h 6788567"/>
                  <a:gd name="connsiteX7" fmla="*/ 3470563 w 3788785"/>
                  <a:gd name="connsiteY7" fmla="*/ 4273967 h 6788567"/>
                  <a:gd name="connsiteX8" fmla="*/ 935181 w 3788785"/>
                  <a:gd name="connsiteY8" fmla="*/ 4273967 h 6788567"/>
                  <a:gd name="connsiteX9" fmla="*/ 152399 w 3788785"/>
                  <a:gd name="connsiteY9" fmla="*/ 4928595 h 6788567"/>
                  <a:gd name="connsiteX10" fmla="*/ 935181 w 3788785"/>
                  <a:gd name="connsiteY10" fmla="*/ 5635176 h 6788567"/>
                  <a:gd name="connsiteX11" fmla="*/ 3449781 w 3788785"/>
                  <a:gd name="connsiteY11" fmla="*/ 5635176 h 6788567"/>
                  <a:gd name="connsiteX12" fmla="*/ 3449781 w 3788785"/>
                  <a:gd name="connsiteY12" fmla="*/ 6788567 h 6788567"/>
                  <a:gd name="connsiteX13" fmla="*/ 0 w 3788785"/>
                  <a:gd name="connsiteY13" fmla="*/ 6778176 h 6788567"/>
                  <a:gd name="connsiteX0" fmla="*/ 810490 w 3788785"/>
                  <a:gd name="connsiteY0" fmla="*/ 3303 h 6788567"/>
                  <a:gd name="connsiteX1" fmla="*/ 3428999 w 3788785"/>
                  <a:gd name="connsiteY1" fmla="*/ 200730 h 6788567"/>
                  <a:gd name="connsiteX2" fmla="*/ 3428999 w 3788785"/>
                  <a:gd name="connsiteY2" fmla="*/ 1458030 h 6788567"/>
                  <a:gd name="connsiteX3" fmla="*/ 914399 w 3788785"/>
                  <a:gd name="connsiteY3" fmla="*/ 1458030 h 6788567"/>
                  <a:gd name="connsiteX4" fmla="*/ 308263 w 3788785"/>
                  <a:gd name="connsiteY4" fmla="*/ 2226959 h 6788567"/>
                  <a:gd name="connsiteX5" fmla="*/ 914399 w 3788785"/>
                  <a:gd name="connsiteY5" fmla="*/ 2954321 h 6788567"/>
                  <a:gd name="connsiteX6" fmla="*/ 3470563 w 3788785"/>
                  <a:gd name="connsiteY6" fmla="*/ 2954321 h 6788567"/>
                  <a:gd name="connsiteX7" fmla="*/ 3470563 w 3788785"/>
                  <a:gd name="connsiteY7" fmla="*/ 4273967 h 6788567"/>
                  <a:gd name="connsiteX8" fmla="*/ 935181 w 3788785"/>
                  <a:gd name="connsiteY8" fmla="*/ 4273967 h 6788567"/>
                  <a:gd name="connsiteX9" fmla="*/ 152399 w 3788785"/>
                  <a:gd name="connsiteY9" fmla="*/ 4928595 h 6788567"/>
                  <a:gd name="connsiteX10" fmla="*/ 935181 w 3788785"/>
                  <a:gd name="connsiteY10" fmla="*/ 5635176 h 6788567"/>
                  <a:gd name="connsiteX11" fmla="*/ 3449781 w 3788785"/>
                  <a:gd name="connsiteY11" fmla="*/ 5635176 h 6788567"/>
                  <a:gd name="connsiteX12" fmla="*/ 3449781 w 3788785"/>
                  <a:gd name="connsiteY12" fmla="*/ 6788567 h 6788567"/>
                  <a:gd name="connsiteX13" fmla="*/ 0 w 3788785"/>
                  <a:gd name="connsiteY13" fmla="*/ 6778176 h 6788567"/>
                  <a:gd name="connsiteX0" fmla="*/ 810490 w 3788785"/>
                  <a:gd name="connsiteY0" fmla="*/ 3303 h 6788567"/>
                  <a:gd name="connsiteX1" fmla="*/ 3428999 w 3788785"/>
                  <a:gd name="connsiteY1" fmla="*/ 200730 h 6788567"/>
                  <a:gd name="connsiteX2" fmla="*/ 3428999 w 3788785"/>
                  <a:gd name="connsiteY2" fmla="*/ 1458030 h 6788567"/>
                  <a:gd name="connsiteX3" fmla="*/ 914399 w 3788785"/>
                  <a:gd name="connsiteY3" fmla="*/ 1458030 h 6788567"/>
                  <a:gd name="connsiteX4" fmla="*/ 308263 w 3788785"/>
                  <a:gd name="connsiteY4" fmla="*/ 2226959 h 6788567"/>
                  <a:gd name="connsiteX5" fmla="*/ 914399 w 3788785"/>
                  <a:gd name="connsiteY5" fmla="*/ 2954321 h 6788567"/>
                  <a:gd name="connsiteX6" fmla="*/ 3470563 w 3788785"/>
                  <a:gd name="connsiteY6" fmla="*/ 2954321 h 6788567"/>
                  <a:gd name="connsiteX7" fmla="*/ 3470563 w 3788785"/>
                  <a:gd name="connsiteY7" fmla="*/ 4273967 h 6788567"/>
                  <a:gd name="connsiteX8" fmla="*/ 935181 w 3788785"/>
                  <a:gd name="connsiteY8" fmla="*/ 4273967 h 6788567"/>
                  <a:gd name="connsiteX9" fmla="*/ 152399 w 3788785"/>
                  <a:gd name="connsiteY9" fmla="*/ 4928595 h 6788567"/>
                  <a:gd name="connsiteX10" fmla="*/ 935181 w 3788785"/>
                  <a:gd name="connsiteY10" fmla="*/ 5635176 h 6788567"/>
                  <a:gd name="connsiteX11" fmla="*/ 3449781 w 3788785"/>
                  <a:gd name="connsiteY11" fmla="*/ 5635176 h 6788567"/>
                  <a:gd name="connsiteX12" fmla="*/ 3449781 w 3788785"/>
                  <a:gd name="connsiteY12" fmla="*/ 6788567 h 6788567"/>
                  <a:gd name="connsiteX13" fmla="*/ 0 w 3788785"/>
                  <a:gd name="connsiteY13" fmla="*/ 6778176 h 6788567"/>
                  <a:gd name="connsiteX0" fmla="*/ 810490 w 3788785"/>
                  <a:gd name="connsiteY0" fmla="*/ 3303 h 6788567"/>
                  <a:gd name="connsiteX1" fmla="*/ 3428999 w 3788785"/>
                  <a:gd name="connsiteY1" fmla="*/ 200730 h 6788567"/>
                  <a:gd name="connsiteX2" fmla="*/ 3428999 w 3788785"/>
                  <a:gd name="connsiteY2" fmla="*/ 1458030 h 6788567"/>
                  <a:gd name="connsiteX3" fmla="*/ 914399 w 3788785"/>
                  <a:gd name="connsiteY3" fmla="*/ 1458030 h 6788567"/>
                  <a:gd name="connsiteX4" fmla="*/ 308263 w 3788785"/>
                  <a:gd name="connsiteY4" fmla="*/ 2226959 h 6788567"/>
                  <a:gd name="connsiteX5" fmla="*/ 914399 w 3788785"/>
                  <a:gd name="connsiteY5" fmla="*/ 2954321 h 6788567"/>
                  <a:gd name="connsiteX6" fmla="*/ 3470563 w 3788785"/>
                  <a:gd name="connsiteY6" fmla="*/ 2954321 h 6788567"/>
                  <a:gd name="connsiteX7" fmla="*/ 3470563 w 3788785"/>
                  <a:gd name="connsiteY7" fmla="*/ 4273967 h 6788567"/>
                  <a:gd name="connsiteX8" fmla="*/ 935181 w 3788785"/>
                  <a:gd name="connsiteY8" fmla="*/ 4273967 h 6788567"/>
                  <a:gd name="connsiteX9" fmla="*/ 152399 w 3788785"/>
                  <a:gd name="connsiteY9" fmla="*/ 4928595 h 6788567"/>
                  <a:gd name="connsiteX10" fmla="*/ 935181 w 3788785"/>
                  <a:gd name="connsiteY10" fmla="*/ 5635176 h 6788567"/>
                  <a:gd name="connsiteX11" fmla="*/ 3449781 w 3788785"/>
                  <a:gd name="connsiteY11" fmla="*/ 5635176 h 6788567"/>
                  <a:gd name="connsiteX12" fmla="*/ 3449781 w 3788785"/>
                  <a:gd name="connsiteY12" fmla="*/ 6788567 h 6788567"/>
                  <a:gd name="connsiteX13" fmla="*/ 0 w 3788785"/>
                  <a:gd name="connsiteY13" fmla="*/ 6778176 h 6788567"/>
                  <a:gd name="connsiteX0" fmla="*/ 810490 w 3788785"/>
                  <a:gd name="connsiteY0" fmla="*/ 3303 h 6788567"/>
                  <a:gd name="connsiteX1" fmla="*/ 3428999 w 3788785"/>
                  <a:gd name="connsiteY1" fmla="*/ 200730 h 6788567"/>
                  <a:gd name="connsiteX2" fmla="*/ 3428999 w 3788785"/>
                  <a:gd name="connsiteY2" fmla="*/ 1458030 h 6788567"/>
                  <a:gd name="connsiteX3" fmla="*/ 914399 w 3788785"/>
                  <a:gd name="connsiteY3" fmla="*/ 1458030 h 6788567"/>
                  <a:gd name="connsiteX4" fmla="*/ 308263 w 3788785"/>
                  <a:gd name="connsiteY4" fmla="*/ 2226959 h 6788567"/>
                  <a:gd name="connsiteX5" fmla="*/ 914399 w 3788785"/>
                  <a:gd name="connsiteY5" fmla="*/ 2954321 h 6788567"/>
                  <a:gd name="connsiteX6" fmla="*/ 3470563 w 3788785"/>
                  <a:gd name="connsiteY6" fmla="*/ 2954321 h 6788567"/>
                  <a:gd name="connsiteX7" fmla="*/ 3470563 w 3788785"/>
                  <a:gd name="connsiteY7" fmla="*/ 4180448 h 6788567"/>
                  <a:gd name="connsiteX8" fmla="*/ 935181 w 3788785"/>
                  <a:gd name="connsiteY8" fmla="*/ 4273967 h 6788567"/>
                  <a:gd name="connsiteX9" fmla="*/ 152399 w 3788785"/>
                  <a:gd name="connsiteY9" fmla="*/ 4928595 h 6788567"/>
                  <a:gd name="connsiteX10" fmla="*/ 935181 w 3788785"/>
                  <a:gd name="connsiteY10" fmla="*/ 5635176 h 6788567"/>
                  <a:gd name="connsiteX11" fmla="*/ 3449781 w 3788785"/>
                  <a:gd name="connsiteY11" fmla="*/ 5635176 h 6788567"/>
                  <a:gd name="connsiteX12" fmla="*/ 3449781 w 3788785"/>
                  <a:gd name="connsiteY12" fmla="*/ 6788567 h 6788567"/>
                  <a:gd name="connsiteX13" fmla="*/ 0 w 3788785"/>
                  <a:gd name="connsiteY13" fmla="*/ 6778176 h 6788567"/>
                  <a:gd name="connsiteX0" fmla="*/ 810490 w 3794013"/>
                  <a:gd name="connsiteY0" fmla="*/ 3303 h 6788567"/>
                  <a:gd name="connsiteX1" fmla="*/ 3428999 w 3794013"/>
                  <a:gd name="connsiteY1" fmla="*/ 200730 h 6788567"/>
                  <a:gd name="connsiteX2" fmla="*/ 3428999 w 3794013"/>
                  <a:gd name="connsiteY2" fmla="*/ 1458030 h 6788567"/>
                  <a:gd name="connsiteX3" fmla="*/ 914399 w 3794013"/>
                  <a:gd name="connsiteY3" fmla="*/ 1458030 h 6788567"/>
                  <a:gd name="connsiteX4" fmla="*/ 308263 w 3794013"/>
                  <a:gd name="connsiteY4" fmla="*/ 2226959 h 6788567"/>
                  <a:gd name="connsiteX5" fmla="*/ 914399 w 3794013"/>
                  <a:gd name="connsiteY5" fmla="*/ 2954321 h 6788567"/>
                  <a:gd name="connsiteX6" fmla="*/ 3470563 w 3794013"/>
                  <a:gd name="connsiteY6" fmla="*/ 2954321 h 6788567"/>
                  <a:gd name="connsiteX7" fmla="*/ 3480954 w 3794013"/>
                  <a:gd name="connsiteY7" fmla="*/ 4211621 h 6788567"/>
                  <a:gd name="connsiteX8" fmla="*/ 935181 w 3794013"/>
                  <a:gd name="connsiteY8" fmla="*/ 4273967 h 6788567"/>
                  <a:gd name="connsiteX9" fmla="*/ 152399 w 3794013"/>
                  <a:gd name="connsiteY9" fmla="*/ 4928595 h 6788567"/>
                  <a:gd name="connsiteX10" fmla="*/ 935181 w 3794013"/>
                  <a:gd name="connsiteY10" fmla="*/ 5635176 h 6788567"/>
                  <a:gd name="connsiteX11" fmla="*/ 3449781 w 3794013"/>
                  <a:gd name="connsiteY11" fmla="*/ 5635176 h 6788567"/>
                  <a:gd name="connsiteX12" fmla="*/ 3449781 w 3794013"/>
                  <a:gd name="connsiteY12" fmla="*/ 6788567 h 6788567"/>
                  <a:gd name="connsiteX13" fmla="*/ 0 w 3794013"/>
                  <a:gd name="connsiteY13" fmla="*/ 6778176 h 6788567"/>
                  <a:gd name="connsiteX0" fmla="*/ 810490 w 3794013"/>
                  <a:gd name="connsiteY0" fmla="*/ 3303 h 6788567"/>
                  <a:gd name="connsiteX1" fmla="*/ 3428999 w 3794013"/>
                  <a:gd name="connsiteY1" fmla="*/ 200730 h 6788567"/>
                  <a:gd name="connsiteX2" fmla="*/ 3428999 w 3794013"/>
                  <a:gd name="connsiteY2" fmla="*/ 1458030 h 6788567"/>
                  <a:gd name="connsiteX3" fmla="*/ 914399 w 3794013"/>
                  <a:gd name="connsiteY3" fmla="*/ 1458030 h 6788567"/>
                  <a:gd name="connsiteX4" fmla="*/ 308263 w 3794013"/>
                  <a:gd name="connsiteY4" fmla="*/ 2226959 h 6788567"/>
                  <a:gd name="connsiteX5" fmla="*/ 914399 w 3794013"/>
                  <a:gd name="connsiteY5" fmla="*/ 2954321 h 6788567"/>
                  <a:gd name="connsiteX6" fmla="*/ 3470563 w 3794013"/>
                  <a:gd name="connsiteY6" fmla="*/ 2954321 h 6788567"/>
                  <a:gd name="connsiteX7" fmla="*/ 3480954 w 3794013"/>
                  <a:gd name="connsiteY7" fmla="*/ 4242794 h 6788567"/>
                  <a:gd name="connsiteX8" fmla="*/ 935181 w 3794013"/>
                  <a:gd name="connsiteY8" fmla="*/ 4273967 h 6788567"/>
                  <a:gd name="connsiteX9" fmla="*/ 152399 w 3794013"/>
                  <a:gd name="connsiteY9" fmla="*/ 4928595 h 6788567"/>
                  <a:gd name="connsiteX10" fmla="*/ 935181 w 3794013"/>
                  <a:gd name="connsiteY10" fmla="*/ 5635176 h 6788567"/>
                  <a:gd name="connsiteX11" fmla="*/ 3449781 w 3794013"/>
                  <a:gd name="connsiteY11" fmla="*/ 5635176 h 6788567"/>
                  <a:gd name="connsiteX12" fmla="*/ 3449781 w 3794013"/>
                  <a:gd name="connsiteY12" fmla="*/ 6788567 h 6788567"/>
                  <a:gd name="connsiteX13" fmla="*/ 0 w 3794013"/>
                  <a:gd name="connsiteY13" fmla="*/ 6778176 h 6788567"/>
                  <a:gd name="connsiteX0" fmla="*/ 810490 w 3794013"/>
                  <a:gd name="connsiteY0" fmla="*/ 3303 h 6788567"/>
                  <a:gd name="connsiteX1" fmla="*/ 3428999 w 3794013"/>
                  <a:gd name="connsiteY1" fmla="*/ 200730 h 6788567"/>
                  <a:gd name="connsiteX2" fmla="*/ 3428999 w 3794013"/>
                  <a:gd name="connsiteY2" fmla="*/ 1458030 h 6788567"/>
                  <a:gd name="connsiteX3" fmla="*/ 914399 w 3794013"/>
                  <a:gd name="connsiteY3" fmla="*/ 1458030 h 6788567"/>
                  <a:gd name="connsiteX4" fmla="*/ 308263 w 3794013"/>
                  <a:gd name="connsiteY4" fmla="*/ 2226959 h 6788567"/>
                  <a:gd name="connsiteX5" fmla="*/ 924790 w 3794013"/>
                  <a:gd name="connsiteY5" fmla="*/ 2902367 h 6788567"/>
                  <a:gd name="connsiteX6" fmla="*/ 3470563 w 3794013"/>
                  <a:gd name="connsiteY6" fmla="*/ 2954321 h 6788567"/>
                  <a:gd name="connsiteX7" fmla="*/ 3480954 w 3794013"/>
                  <a:gd name="connsiteY7" fmla="*/ 4242794 h 6788567"/>
                  <a:gd name="connsiteX8" fmla="*/ 935181 w 3794013"/>
                  <a:gd name="connsiteY8" fmla="*/ 4273967 h 6788567"/>
                  <a:gd name="connsiteX9" fmla="*/ 152399 w 3794013"/>
                  <a:gd name="connsiteY9" fmla="*/ 4928595 h 6788567"/>
                  <a:gd name="connsiteX10" fmla="*/ 935181 w 3794013"/>
                  <a:gd name="connsiteY10" fmla="*/ 5635176 h 6788567"/>
                  <a:gd name="connsiteX11" fmla="*/ 3449781 w 3794013"/>
                  <a:gd name="connsiteY11" fmla="*/ 5635176 h 6788567"/>
                  <a:gd name="connsiteX12" fmla="*/ 3449781 w 3794013"/>
                  <a:gd name="connsiteY12" fmla="*/ 6788567 h 6788567"/>
                  <a:gd name="connsiteX13" fmla="*/ 0 w 3794013"/>
                  <a:gd name="connsiteY13" fmla="*/ 6778176 h 6788567"/>
                  <a:gd name="connsiteX0" fmla="*/ 810490 w 3764077"/>
                  <a:gd name="connsiteY0" fmla="*/ 3303 h 6788567"/>
                  <a:gd name="connsiteX1" fmla="*/ 3428999 w 3764077"/>
                  <a:gd name="connsiteY1" fmla="*/ 200730 h 6788567"/>
                  <a:gd name="connsiteX2" fmla="*/ 3428999 w 3764077"/>
                  <a:gd name="connsiteY2" fmla="*/ 1458030 h 6788567"/>
                  <a:gd name="connsiteX3" fmla="*/ 914399 w 3764077"/>
                  <a:gd name="connsiteY3" fmla="*/ 1458030 h 6788567"/>
                  <a:gd name="connsiteX4" fmla="*/ 308263 w 3764077"/>
                  <a:gd name="connsiteY4" fmla="*/ 2226959 h 6788567"/>
                  <a:gd name="connsiteX5" fmla="*/ 924790 w 3764077"/>
                  <a:gd name="connsiteY5" fmla="*/ 2902367 h 6788567"/>
                  <a:gd name="connsiteX6" fmla="*/ 3470563 w 3764077"/>
                  <a:gd name="connsiteY6" fmla="*/ 2954321 h 6788567"/>
                  <a:gd name="connsiteX7" fmla="*/ 3418609 w 3764077"/>
                  <a:gd name="connsiteY7" fmla="*/ 4211621 h 6788567"/>
                  <a:gd name="connsiteX8" fmla="*/ 935181 w 3764077"/>
                  <a:gd name="connsiteY8" fmla="*/ 4273967 h 6788567"/>
                  <a:gd name="connsiteX9" fmla="*/ 152399 w 3764077"/>
                  <a:gd name="connsiteY9" fmla="*/ 4928595 h 6788567"/>
                  <a:gd name="connsiteX10" fmla="*/ 935181 w 3764077"/>
                  <a:gd name="connsiteY10" fmla="*/ 5635176 h 6788567"/>
                  <a:gd name="connsiteX11" fmla="*/ 3449781 w 3764077"/>
                  <a:gd name="connsiteY11" fmla="*/ 5635176 h 6788567"/>
                  <a:gd name="connsiteX12" fmla="*/ 3449781 w 3764077"/>
                  <a:gd name="connsiteY12" fmla="*/ 6788567 h 6788567"/>
                  <a:gd name="connsiteX13" fmla="*/ 0 w 3764077"/>
                  <a:gd name="connsiteY13" fmla="*/ 6778176 h 6788567"/>
                  <a:gd name="connsiteX0" fmla="*/ 810490 w 3768829"/>
                  <a:gd name="connsiteY0" fmla="*/ 3303 h 6788567"/>
                  <a:gd name="connsiteX1" fmla="*/ 3428999 w 3768829"/>
                  <a:gd name="connsiteY1" fmla="*/ 200730 h 6788567"/>
                  <a:gd name="connsiteX2" fmla="*/ 3428999 w 3768829"/>
                  <a:gd name="connsiteY2" fmla="*/ 1458030 h 6788567"/>
                  <a:gd name="connsiteX3" fmla="*/ 914399 w 3768829"/>
                  <a:gd name="connsiteY3" fmla="*/ 1458030 h 6788567"/>
                  <a:gd name="connsiteX4" fmla="*/ 308263 w 3768829"/>
                  <a:gd name="connsiteY4" fmla="*/ 2226959 h 6788567"/>
                  <a:gd name="connsiteX5" fmla="*/ 924790 w 3768829"/>
                  <a:gd name="connsiteY5" fmla="*/ 2902367 h 6788567"/>
                  <a:gd name="connsiteX6" fmla="*/ 3470563 w 3768829"/>
                  <a:gd name="connsiteY6" fmla="*/ 2954321 h 6788567"/>
                  <a:gd name="connsiteX7" fmla="*/ 3429000 w 3768829"/>
                  <a:gd name="connsiteY7" fmla="*/ 4242794 h 6788567"/>
                  <a:gd name="connsiteX8" fmla="*/ 935181 w 3768829"/>
                  <a:gd name="connsiteY8" fmla="*/ 4273967 h 6788567"/>
                  <a:gd name="connsiteX9" fmla="*/ 152399 w 3768829"/>
                  <a:gd name="connsiteY9" fmla="*/ 4928595 h 6788567"/>
                  <a:gd name="connsiteX10" fmla="*/ 935181 w 3768829"/>
                  <a:gd name="connsiteY10" fmla="*/ 5635176 h 6788567"/>
                  <a:gd name="connsiteX11" fmla="*/ 3449781 w 3768829"/>
                  <a:gd name="connsiteY11" fmla="*/ 5635176 h 6788567"/>
                  <a:gd name="connsiteX12" fmla="*/ 3449781 w 3768829"/>
                  <a:gd name="connsiteY12" fmla="*/ 6788567 h 6788567"/>
                  <a:gd name="connsiteX13" fmla="*/ 0 w 3768829"/>
                  <a:gd name="connsiteY13" fmla="*/ 6778176 h 6788567"/>
                  <a:gd name="connsiteX0" fmla="*/ 810490 w 3768829"/>
                  <a:gd name="connsiteY0" fmla="*/ 3303 h 6788567"/>
                  <a:gd name="connsiteX1" fmla="*/ 3428999 w 3768829"/>
                  <a:gd name="connsiteY1" fmla="*/ 200730 h 6788567"/>
                  <a:gd name="connsiteX2" fmla="*/ 3428999 w 3768829"/>
                  <a:gd name="connsiteY2" fmla="*/ 1458030 h 6788567"/>
                  <a:gd name="connsiteX3" fmla="*/ 914399 w 3768829"/>
                  <a:gd name="connsiteY3" fmla="*/ 1458030 h 6788567"/>
                  <a:gd name="connsiteX4" fmla="*/ 308263 w 3768829"/>
                  <a:gd name="connsiteY4" fmla="*/ 2226959 h 6788567"/>
                  <a:gd name="connsiteX5" fmla="*/ 935181 w 3768829"/>
                  <a:gd name="connsiteY5" fmla="*/ 2850412 h 6788567"/>
                  <a:gd name="connsiteX6" fmla="*/ 3470563 w 3768829"/>
                  <a:gd name="connsiteY6" fmla="*/ 2954321 h 6788567"/>
                  <a:gd name="connsiteX7" fmla="*/ 3429000 w 3768829"/>
                  <a:gd name="connsiteY7" fmla="*/ 4242794 h 6788567"/>
                  <a:gd name="connsiteX8" fmla="*/ 935181 w 3768829"/>
                  <a:gd name="connsiteY8" fmla="*/ 4273967 h 6788567"/>
                  <a:gd name="connsiteX9" fmla="*/ 152399 w 3768829"/>
                  <a:gd name="connsiteY9" fmla="*/ 4928595 h 6788567"/>
                  <a:gd name="connsiteX10" fmla="*/ 935181 w 3768829"/>
                  <a:gd name="connsiteY10" fmla="*/ 5635176 h 6788567"/>
                  <a:gd name="connsiteX11" fmla="*/ 3449781 w 3768829"/>
                  <a:gd name="connsiteY11" fmla="*/ 5635176 h 6788567"/>
                  <a:gd name="connsiteX12" fmla="*/ 3449781 w 3768829"/>
                  <a:gd name="connsiteY12" fmla="*/ 6788567 h 6788567"/>
                  <a:gd name="connsiteX13" fmla="*/ 0 w 3768829"/>
                  <a:gd name="connsiteY13" fmla="*/ 6778176 h 6788567"/>
                  <a:gd name="connsiteX0" fmla="*/ 810490 w 3768829"/>
                  <a:gd name="connsiteY0" fmla="*/ 3303 h 6788567"/>
                  <a:gd name="connsiteX1" fmla="*/ 3428999 w 3768829"/>
                  <a:gd name="connsiteY1" fmla="*/ 200730 h 6788567"/>
                  <a:gd name="connsiteX2" fmla="*/ 3428999 w 3768829"/>
                  <a:gd name="connsiteY2" fmla="*/ 1458030 h 6788567"/>
                  <a:gd name="connsiteX3" fmla="*/ 914399 w 3768829"/>
                  <a:gd name="connsiteY3" fmla="*/ 1458030 h 6788567"/>
                  <a:gd name="connsiteX4" fmla="*/ 308263 w 3768829"/>
                  <a:gd name="connsiteY4" fmla="*/ 2226959 h 6788567"/>
                  <a:gd name="connsiteX5" fmla="*/ 935181 w 3768829"/>
                  <a:gd name="connsiteY5" fmla="*/ 2850412 h 6788567"/>
                  <a:gd name="connsiteX6" fmla="*/ 3470563 w 3768829"/>
                  <a:gd name="connsiteY6" fmla="*/ 2954321 h 6788567"/>
                  <a:gd name="connsiteX7" fmla="*/ 3429000 w 3768829"/>
                  <a:gd name="connsiteY7" fmla="*/ 4242794 h 6788567"/>
                  <a:gd name="connsiteX8" fmla="*/ 935181 w 3768829"/>
                  <a:gd name="connsiteY8" fmla="*/ 4273967 h 6788567"/>
                  <a:gd name="connsiteX9" fmla="*/ 152399 w 3768829"/>
                  <a:gd name="connsiteY9" fmla="*/ 4928595 h 6788567"/>
                  <a:gd name="connsiteX10" fmla="*/ 904008 w 3768829"/>
                  <a:gd name="connsiteY10" fmla="*/ 5666349 h 6788567"/>
                  <a:gd name="connsiteX11" fmla="*/ 3449781 w 3768829"/>
                  <a:gd name="connsiteY11" fmla="*/ 5635176 h 6788567"/>
                  <a:gd name="connsiteX12" fmla="*/ 3449781 w 3768829"/>
                  <a:gd name="connsiteY12" fmla="*/ 6788567 h 6788567"/>
                  <a:gd name="connsiteX13" fmla="*/ 0 w 3768829"/>
                  <a:gd name="connsiteY13" fmla="*/ 6778176 h 6788567"/>
                  <a:gd name="connsiteX0" fmla="*/ 810490 w 3768829"/>
                  <a:gd name="connsiteY0" fmla="*/ 3303 h 6788567"/>
                  <a:gd name="connsiteX1" fmla="*/ 3428999 w 3768829"/>
                  <a:gd name="connsiteY1" fmla="*/ 200730 h 6788567"/>
                  <a:gd name="connsiteX2" fmla="*/ 3428999 w 3768829"/>
                  <a:gd name="connsiteY2" fmla="*/ 1458030 h 6788567"/>
                  <a:gd name="connsiteX3" fmla="*/ 914399 w 3768829"/>
                  <a:gd name="connsiteY3" fmla="*/ 1458030 h 6788567"/>
                  <a:gd name="connsiteX4" fmla="*/ 308263 w 3768829"/>
                  <a:gd name="connsiteY4" fmla="*/ 2226959 h 6788567"/>
                  <a:gd name="connsiteX5" fmla="*/ 935181 w 3768829"/>
                  <a:gd name="connsiteY5" fmla="*/ 2850412 h 6788567"/>
                  <a:gd name="connsiteX6" fmla="*/ 3470563 w 3768829"/>
                  <a:gd name="connsiteY6" fmla="*/ 2954321 h 6788567"/>
                  <a:gd name="connsiteX7" fmla="*/ 3429000 w 3768829"/>
                  <a:gd name="connsiteY7" fmla="*/ 4242794 h 6788567"/>
                  <a:gd name="connsiteX8" fmla="*/ 935181 w 3768829"/>
                  <a:gd name="connsiteY8" fmla="*/ 4273967 h 6788567"/>
                  <a:gd name="connsiteX9" fmla="*/ 152399 w 3768829"/>
                  <a:gd name="connsiteY9" fmla="*/ 4928595 h 6788567"/>
                  <a:gd name="connsiteX10" fmla="*/ 945572 w 3768829"/>
                  <a:gd name="connsiteY10" fmla="*/ 5635176 h 6788567"/>
                  <a:gd name="connsiteX11" fmla="*/ 3449781 w 3768829"/>
                  <a:gd name="connsiteY11" fmla="*/ 5635176 h 6788567"/>
                  <a:gd name="connsiteX12" fmla="*/ 3449781 w 3768829"/>
                  <a:gd name="connsiteY12" fmla="*/ 6788567 h 6788567"/>
                  <a:gd name="connsiteX13" fmla="*/ 0 w 3768829"/>
                  <a:gd name="connsiteY13" fmla="*/ 6778176 h 6788567"/>
                  <a:gd name="connsiteX0" fmla="*/ 810490 w 3768829"/>
                  <a:gd name="connsiteY0" fmla="*/ 3303 h 6788567"/>
                  <a:gd name="connsiteX1" fmla="*/ 3428999 w 3768829"/>
                  <a:gd name="connsiteY1" fmla="*/ 200730 h 6788567"/>
                  <a:gd name="connsiteX2" fmla="*/ 3428999 w 3768829"/>
                  <a:gd name="connsiteY2" fmla="*/ 1458030 h 6788567"/>
                  <a:gd name="connsiteX3" fmla="*/ 914399 w 3768829"/>
                  <a:gd name="connsiteY3" fmla="*/ 1458030 h 6788567"/>
                  <a:gd name="connsiteX4" fmla="*/ 308263 w 3768829"/>
                  <a:gd name="connsiteY4" fmla="*/ 2226959 h 6788567"/>
                  <a:gd name="connsiteX5" fmla="*/ 935181 w 3768829"/>
                  <a:gd name="connsiteY5" fmla="*/ 2850412 h 6788567"/>
                  <a:gd name="connsiteX6" fmla="*/ 3470563 w 3768829"/>
                  <a:gd name="connsiteY6" fmla="*/ 2954321 h 6788567"/>
                  <a:gd name="connsiteX7" fmla="*/ 3429000 w 3768829"/>
                  <a:gd name="connsiteY7" fmla="*/ 4242794 h 6788567"/>
                  <a:gd name="connsiteX8" fmla="*/ 935181 w 3768829"/>
                  <a:gd name="connsiteY8" fmla="*/ 4273967 h 6788567"/>
                  <a:gd name="connsiteX9" fmla="*/ 152399 w 3768829"/>
                  <a:gd name="connsiteY9" fmla="*/ 4928595 h 6788567"/>
                  <a:gd name="connsiteX10" fmla="*/ 924790 w 3768829"/>
                  <a:gd name="connsiteY10" fmla="*/ 5655958 h 6788567"/>
                  <a:gd name="connsiteX11" fmla="*/ 3449781 w 3768829"/>
                  <a:gd name="connsiteY11" fmla="*/ 5635176 h 6788567"/>
                  <a:gd name="connsiteX12" fmla="*/ 3449781 w 3768829"/>
                  <a:gd name="connsiteY12" fmla="*/ 6788567 h 6788567"/>
                  <a:gd name="connsiteX13" fmla="*/ 0 w 3768829"/>
                  <a:gd name="connsiteY13" fmla="*/ 6778176 h 6788567"/>
                  <a:gd name="connsiteX0" fmla="*/ 810490 w 3768829"/>
                  <a:gd name="connsiteY0" fmla="*/ 3303 h 6788567"/>
                  <a:gd name="connsiteX1" fmla="*/ 3428999 w 3768829"/>
                  <a:gd name="connsiteY1" fmla="*/ 200730 h 6788567"/>
                  <a:gd name="connsiteX2" fmla="*/ 3428999 w 3768829"/>
                  <a:gd name="connsiteY2" fmla="*/ 1458030 h 6788567"/>
                  <a:gd name="connsiteX3" fmla="*/ 914399 w 3768829"/>
                  <a:gd name="connsiteY3" fmla="*/ 1458030 h 6788567"/>
                  <a:gd name="connsiteX4" fmla="*/ 308263 w 3768829"/>
                  <a:gd name="connsiteY4" fmla="*/ 2226959 h 6788567"/>
                  <a:gd name="connsiteX5" fmla="*/ 935181 w 3768829"/>
                  <a:gd name="connsiteY5" fmla="*/ 2850412 h 6788567"/>
                  <a:gd name="connsiteX6" fmla="*/ 3470563 w 3768829"/>
                  <a:gd name="connsiteY6" fmla="*/ 2954321 h 6788567"/>
                  <a:gd name="connsiteX7" fmla="*/ 3429000 w 3768829"/>
                  <a:gd name="connsiteY7" fmla="*/ 4242794 h 6788567"/>
                  <a:gd name="connsiteX8" fmla="*/ 935181 w 3768829"/>
                  <a:gd name="connsiteY8" fmla="*/ 4273967 h 6788567"/>
                  <a:gd name="connsiteX9" fmla="*/ 235526 w 3768829"/>
                  <a:gd name="connsiteY9" fmla="*/ 4928595 h 6788567"/>
                  <a:gd name="connsiteX10" fmla="*/ 924790 w 3768829"/>
                  <a:gd name="connsiteY10" fmla="*/ 5655958 h 6788567"/>
                  <a:gd name="connsiteX11" fmla="*/ 3449781 w 3768829"/>
                  <a:gd name="connsiteY11" fmla="*/ 5635176 h 6788567"/>
                  <a:gd name="connsiteX12" fmla="*/ 3449781 w 3768829"/>
                  <a:gd name="connsiteY12" fmla="*/ 6788567 h 6788567"/>
                  <a:gd name="connsiteX13" fmla="*/ 0 w 3768829"/>
                  <a:gd name="connsiteY13" fmla="*/ 6778176 h 6788567"/>
                  <a:gd name="connsiteX0" fmla="*/ 810490 w 3768829"/>
                  <a:gd name="connsiteY0" fmla="*/ 3303 h 6788567"/>
                  <a:gd name="connsiteX1" fmla="*/ 3428999 w 3768829"/>
                  <a:gd name="connsiteY1" fmla="*/ 200730 h 6788567"/>
                  <a:gd name="connsiteX2" fmla="*/ 3428999 w 3768829"/>
                  <a:gd name="connsiteY2" fmla="*/ 1458030 h 6788567"/>
                  <a:gd name="connsiteX3" fmla="*/ 914399 w 3768829"/>
                  <a:gd name="connsiteY3" fmla="*/ 1458030 h 6788567"/>
                  <a:gd name="connsiteX4" fmla="*/ 308263 w 3768829"/>
                  <a:gd name="connsiteY4" fmla="*/ 2226959 h 6788567"/>
                  <a:gd name="connsiteX5" fmla="*/ 935181 w 3768829"/>
                  <a:gd name="connsiteY5" fmla="*/ 2850412 h 6788567"/>
                  <a:gd name="connsiteX6" fmla="*/ 3470563 w 3768829"/>
                  <a:gd name="connsiteY6" fmla="*/ 2954321 h 6788567"/>
                  <a:gd name="connsiteX7" fmla="*/ 3429000 w 3768829"/>
                  <a:gd name="connsiteY7" fmla="*/ 4242794 h 6788567"/>
                  <a:gd name="connsiteX8" fmla="*/ 935181 w 3768829"/>
                  <a:gd name="connsiteY8" fmla="*/ 4273967 h 6788567"/>
                  <a:gd name="connsiteX9" fmla="*/ 297872 w 3768829"/>
                  <a:gd name="connsiteY9" fmla="*/ 4928595 h 6788567"/>
                  <a:gd name="connsiteX10" fmla="*/ 924790 w 3768829"/>
                  <a:gd name="connsiteY10" fmla="*/ 5655958 h 6788567"/>
                  <a:gd name="connsiteX11" fmla="*/ 3449781 w 3768829"/>
                  <a:gd name="connsiteY11" fmla="*/ 5635176 h 6788567"/>
                  <a:gd name="connsiteX12" fmla="*/ 3449781 w 3768829"/>
                  <a:gd name="connsiteY12" fmla="*/ 6788567 h 6788567"/>
                  <a:gd name="connsiteX13" fmla="*/ 0 w 3768829"/>
                  <a:gd name="connsiteY13" fmla="*/ 6778176 h 6788567"/>
                  <a:gd name="connsiteX0" fmla="*/ 3296499 w 6254838"/>
                  <a:gd name="connsiteY0" fmla="*/ 3303 h 6828671"/>
                  <a:gd name="connsiteX1" fmla="*/ 5915008 w 6254838"/>
                  <a:gd name="connsiteY1" fmla="*/ 200730 h 6828671"/>
                  <a:gd name="connsiteX2" fmla="*/ 5915008 w 6254838"/>
                  <a:gd name="connsiteY2" fmla="*/ 1458030 h 6828671"/>
                  <a:gd name="connsiteX3" fmla="*/ 3400408 w 6254838"/>
                  <a:gd name="connsiteY3" fmla="*/ 1458030 h 6828671"/>
                  <a:gd name="connsiteX4" fmla="*/ 2794272 w 6254838"/>
                  <a:gd name="connsiteY4" fmla="*/ 2226959 h 6828671"/>
                  <a:gd name="connsiteX5" fmla="*/ 3421190 w 6254838"/>
                  <a:gd name="connsiteY5" fmla="*/ 2850412 h 6828671"/>
                  <a:gd name="connsiteX6" fmla="*/ 5956572 w 6254838"/>
                  <a:gd name="connsiteY6" fmla="*/ 2954321 h 6828671"/>
                  <a:gd name="connsiteX7" fmla="*/ 5915009 w 6254838"/>
                  <a:gd name="connsiteY7" fmla="*/ 4242794 h 6828671"/>
                  <a:gd name="connsiteX8" fmla="*/ 3421190 w 6254838"/>
                  <a:gd name="connsiteY8" fmla="*/ 4273967 h 6828671"/>
                  <a:gd name="connsiteX9" fmla="*/ 2783881 w 6254838"/>
                  <a:gd name="connsiteY9" fmla="*/ 4928595 h 6828671"/>
                  <a:gd name="connsiteX10" fmla="*/ 3410799 w 6254838"/>
                  <a:gd name="connsiteY10" fmla="*/ 5655958 h 6828671"/>
                  <a:gd name="connsiteX11" fmla="*/ 5935790 w 6254838"/>
                  <a:gd name="connsiteY11" fmla="*/ 5635176 h 6828671"/>
                  <a:gd name="connsiteX12" fmla="*/ 5935790 w 6254838"/>
                  <a:gd name="connsiteY12" fmla="*/ 6788567 h 6828671"/>
                  <a:gd name="connsiteX13" fmla="*/ 0 w 6254838"/>
                  <a:gd name="connsiteY13" fmla="*/ 6828671 h 6828671"/>
                  <a:gd name="connsiteX0" fmla="*/ 3491187 w 6449526"/>
                  <a:gd name="connsiteY0" fmla="*/ 3303 h 6869065"/>
                  <a:gd name="connsiteX1" fmla="*/ 6109696 w 6449526"/>
                  <a:gd name="connsiteY1" fmla="*/ 200730 h 6869065"/>
                  <a:gd name="connsiteX2" fmla="*/ 6109696 w 6449526"/>
                  <a:gd name="connsiteY2" fmla="*/ 1458030 h 6869065"/>
                  <a:gd name="connsiteX3" fmla="*/ 3595096 w 6449526"/>
                  <a:gd name="connsiteY3" fmla="*/ 1458030 h 6869065"/>
                  <a:gd name="connsiteX4" fmla="*/ 2988960 w 6449526"/>
                  <a:gd name="connsiteY4" fmla="*/ 2226959 h 6869065"/>
                  <a:gd name="connsiteX5" fmla="*/ 3615878 w 6449526"/>
                  <a:gd name="connsiteY5" fmla="*/ 2850412 h 6869065"/>
                  <a:gd name="connsiteX6" fmla="*/ 6151260 w 6449526"/>
                  <a:gd name="connsiteY6" fmla="*/ 2954321 h 6869065"/>
                  <a:gd name="connsiteX7" fmla="*/ 6109697 w 6449526"/>
                  <a:gd name="connsiteY7" fmla="*/ 4242794 h 6869065"/>
                  <a:gd name="connsiteX8" fmla="*/ 3615878 w 6449526"/>
                  <a:gd name="connsiteY8" fmla="*/ 4273967 h 6869065"/>
                  <a:gd name="connsiteX9" fmla="*/ 2978569 w 6449526"/>
                  <a:gd name="connsiteY9" fmla="*/ 4928595 h 6869065"/>
                  <a:gd name="connsiteX10" fmla="*/ 3605487 w 6449526"/>
                  <a:gd name="connsiteY10" fmla="*/ 5655958 h 6869065"/>
                  <a:gd name="connsiteX11" fmla="*/ 6130478 w 6449526"/>
                  <a:gd name="connsiteY11" fmla="*/ 5635176 h 6869065"/>
                  <a:gd name="connsiteX12" fmla="*/ 6130478 w 6449526"/>
                  <a:gd name="connsiteY12" fmla="*/ 6788567 h 6869065"/>
                  <a:gd name="connsiteX13" fmla="*/ 0 w 6449526"/>
                  <a:gd name="connsiteY13" fmla="*/ 6869065 h 6869065"/>
                  <a:gd name="connsiteX0" fmla="*/ 3940465 w 6898804"/>
                  <a:gd name="connsiteY0" fmla="*/ 3303 h 6909459"/>
                  <a:gd name="connsiteX1" fmla="*/ 6558974 w 6898804"/>
                  <a:gd name="connsiteY1" fmla="*/ 200730 h 6909459"/>
                  <a:gd name="connsiteX2" fmla="*/ 6558974 w 6898804"/>
                  <a:gd name="connsiteY2" fmla="*/ 1458030 h 6909459"/>
                  <a:gd name="connsiteX3" fmla="*/ 4044374 w 6898804"/>
                  <a:gd name="connsiteY3" fmla="*/ 1458030 h 6909459"/>
                  <a:gd name="connsiteX4" fmla="*/ 3438238 w 6898804"/>
                  <a:gd name="connsiteY4" fmla="*/ 2226959 h 6909459"/>
                  <a:gd name="connsiteX5" fmla="*/ 4065156 w 6898804"/>
                  <a:gd name="connsiteY5" fmla="*/ 2850412 h 6909459"/>
                  <a:gd name="connsiteX6" fmla="*/ 6600538 w 6898804"/>
                  <a:gd name="connsiteY6" fmla="*/ 2954321 h 6909459"/>
                  <a:gd name="connsiteX7" fmla="*/ 6558975 w 6898804"/>
                  <a:gd name="connsiteY7" fmla="*/ 4242794 h 6909459"/>
                  <a:gd name="connsiteX8" fmla="*/ 4065156 w 6898804"/>
                  <a:gd name="connsiteY8" fmla="*/ 4273967 h 6909459"/>
                  <a:gd name="connsiteX9" fmla="*/ 3427847 w 6898804"/>
                  <a:gd name="connsiteY9" fmla="*/ 4928595 h 6909459"/>
                  <a:gd name="connsiteX10" fmla="*/ 4054765 w 6898804"/>
                  <a:gd name="connsiteY10" fmla="*/ 5655958 h 6909459"/>
                  <a:gd name="connsiteX11" fmla="*/ 6579756 w 6898804"/>
                  <a:gd name="connsiteY11" fmla="*/ 5635176 h 6909459"/>
                  <a:gd name="connsiteX12" fmla="*/ 6579756 w 6898804"/>
                  <a:gd name="connsiteY12" fmla="*/ 6788567 h 6909459"/>
                  <a:gd name="connsiteX13" fmla="*/ 0 w 6898804"/>
                  <a:gd name="connsiteY13" fmla="*/ 6909459 h 6909459"/>
                  <a:gd name="connsiteX0" fmla="*/ 3176692 w 6929503"/>
                  <a:gd name="connsiteY0" fmla="*/ 0 h 6976846"/>
                  <a:gd name="connsiteX1" fmla="*/ 6558974 w 6929503"/>
                  <a:gd name="connsiteY1" fmla="*/ 268117 h 6976846"/>
                  <a:gd name="connsiteX2" fmla="*/ 6558974 w 6929503"/>
                  <a:gd name="connsiteY2" fmla="*/ 1525417 h 6976846"/>
                  <a:gd name="connsiteX3" fmla="*/ 4044374 w 6929503"/>
                  <a:gd name="connsiteY3" fmla="*/ 1525417 h 6976846"/>
                  <a:gd name="connsiteX4" fmla="*/ 3438238 w 6929503"/>
                  <a:gd name="connsiteY4" fmla="*/ 2294346 h 6976846"/>
                  <a:gd name="connsiteX5" fmla="*/ 4065156 w 6929503"/>
                  <a:gd name="connsiteY5" fmla="*/ 2917799 h 6976846"/>
                  <a:gd name="connsiteX6" fmla="*/ 6600538 w 6929503"/>
                  <a:gd name="connsiteY6" fmla="*/ 3021708 h 6976846"/>
                  <a:gd name="connsiteX7" fmla="*/ 6558975 w 6929503"/>
                  <a:gd name="connsiteY7" fmla="*/ 4310181 h 6976846"/>
                  <a:gd name="connsiteX8" fmla="*/ 4065156 w 6929503"/>
                  <a:gd name="connsiteY8" fmla="*/ 4341354 h 6976846"/>
                  <a:gd name="connsiteX9" fmla="*/ 3427847 w 6929503"/>
                  <a:gd name="connsiteY9" fmla="*/ 4995982 h 6976846"/>
                  <a:gd name="connsiteX10" fmla="*/ 4054765 w 6929503"/>
                  <a:gd name="connsiteY10" fmla="*/ 5723345 h 6976846"/>
                  <a:gd name="connsiteX11" fmla="*/ 6579756 w 6929503"/>
                  <a:gd name="connsiteY11" fmla="*/ 5702563 h 6976846"/>
                  <a:gd name="connsiteX12" fmla="*/ 6579756 w 6929503"/>
                  <a:gd name="connsiteY12" fmla="*/ 6855954 h 6976846"/>
                  <a:gd name="connsiteX13" fmla="*/ 0 w 6929503"/>
                  <a:gd name="connsiteY13" fmla="*/ 6976846 h 6976846"/>
                  <a:gd name="connsiteX0" fmla="*/ 2727414 w 6959791"/>
                  <a:gd name="connsiteY0" fmla="*/ 0 h 7098030"/>
                  <a:gd name="connsiteX1" fmla="*/ 6558974 w 6959791"/>
                  <a:gd name="connsiteY1" fmla="*/ 389301 h 7098030"/>
                  <a:gd name="connsiteX2" fmla="*/ 6558974 w 6959791"/>
                  <a:gd name="connsiteY2" fmla="*/ 1646601 h 7098030"/>
                  <a:gd name="connsiteX3" fmla="*/ 4044374 w 6959791"/>
                  <a:gd name="connsiteY3" fmla="*/ 1646601 h 7098030"/>
                  <a:gd name="connsiteX4" fmla="*/ 3438238 w 6959791"/>
                  <a:gd name="connsiteY4" fmla="*/ 2415530 h 7098030"/>
                  <a:gd name="connsiteX5" fmla="*/ 4065156 w 6959791"/>
                  <a:gd name="connsiteY5" fmla="*/ 3038983 h 7098030"/>
                  <a:gd name="connsiteX6" fmla="*/ 6600538 w 6959791"/>
                  <a:gd name="connsiteY6" fmla="*/ 3142892 h 7098030"/>
                  <a:gd name="connsiteX7" fmla="*/ 6558975 w 6959791"/>
                  <a:gd name="connsiteY7" fmla="*/ 4431365 h 7098030"/>
                  <a:gd name="connsiteX8" fmla="*/ 4065156 w 6959791"/>
                  <a:gd name="connsiteY8" fmla="*/ 4462538 h 7098030"/>
                  <a:gd name="connsiteX9" fmla="*/ 3427847 w 6959791"/>
                  <a:gd name="connsiteY9" fmla="*/ 5117166 h 7098030"/>
                  <a:gd name="connsiteX10" fmla="*/ 4054765 w 6959791"/>
                  <a:gd name="connsiteY10" fmla="*/ 5844529 h 7098030"/>
                  <a:gd name="connsiteX11" fmla="*/ 6579756 w 6959791"/>
                  <a:gd name="connsiteY11" fmla="*/ 5823747 h 7098030"/>
                  <a:gd name="connsiteX12" fmla="*/ 6579756 w 6959791"/>
                  <a:gd name="connsiteY12" fmla="*/ 6977138 h 7098030"/>
                  <a:gd name="connsiteX13" fmla="*/ 0 w 6959791"/>
                  <a:gd name="connsiteY13" fmla="*/ 7098030 h 7098030"/>
                  <a:gd name="connsiteX0" fmla="*/ 2727414 w 6959791"/>
                  <a:gd name="connsiteY0" fmla="*/ 0 h 7098030"/>
                  <a:gd name="connsiteX1" fmla="*/ 6558974 w 6959791"/>
                  <a:gd name="connsiteY1" fmla="*/ 389301 h 7098030"/>
                  <a:gd name="connsiteX2" fmla="*/ 6558974 w 6959791"/>
                  <a:gd name="connsiteY2" fmla="*/ 1646601 h 7098030"/>
                  <a:gd name="connsiteX3" fmla="*/ 4044374 w 6959791"/>
                  <a:gd name="connsiteY3" fmla="*/ 1646601 h 7098030"/>
                  <a:gd name="connsiteX4" fmla="*/ 3438238 w 6959791"/>
                  <a:gd name="connsiteY4" fmla="*/ 2415530 h 7098030"/>
                  <a:gd name="connsiteX5" fmla="*/ 4065156 w 6959791"/>
                  <a:gd name="connsiteY5" fmla="*/ 3038983 h 7098030"/>
                  <a:gd name="connsiteX6" fmla="*/ 6600538 w 6959791"/>
                  <a:gd name="connsiteY6" fmla="*/ 3142892 h 7098030"/>
                  <a:gd name="connsiteX7" fmla="*/ 6558975 w 6959791"/>
                  <a:gd name="connsiteY7" fmla="*/ 4431365 h 7098030"/>
                  <a:gd name="connsiteX8" fmla="*/ 4065156 w 6959791"/>
                  <a:gd name="connsiteY8" fmla="*/ 4462538 h 7098030"/>
                  <a:gd name="connsiteX9" fmla="*/ 3427847 w 6959791"/>
                  <a:gd name="connsiteY9" fmla="*/ 5117166 h 7098030"/>
                  <a:gd name="connsiteX10" fmla="*/ 4054765 w 6959791"/>
                  <a:gd name="connsiteY10" fmla="*/ 5844529 h 7098030"/>
                  <a:gd name="connsiteX11" fmla="*/ 6579756 w 6959791"/>
                  <a:gd name="connsiteY11" fmla="*/ 5823747 h 7098030"/>
                  <a:gd name="connsiteX12" fmla="*/ 6579756 w 6959791"/>
                  <a:gd name="connsiteY12" fmla="*/ 6977138 h 7098030"/>
                  <a:gd name="connsiteX13" fmla="*/ 0 w 6959791"/>
                  <a:gd name="connsiteY13" fmla="*/ 7098030 h 7098030"/>
                  <a:gd name="connsiteX0" fmla="*/ 2397943 w 6982364"/>
                  <a:gd name="connsiteY0" fmla="*/ 0 h 7128325"/>
                  <a:gd name="connsiteX1" fmla="*/ 6558974 w 6982364"/>
                  <a:gd name="connsiteY1" fmla="*/ 419596 h 7128325"/>
                  <a:gd name="connsiteX2" fmla="*/ 6558974 w 6982364"/>
                  <a:gd name="connsiteY2" fmla="*/ 1676896 h 7128325"/>
                  <a:gd name="connsiteX3" fmla="*/ 4044374 w 6982364"/>
                  <a:gd name="connsiteY3" fmla="*/ 1676896 h 7128325"/>
                  <a:gd name="connsiteX4" fmla="*/ 3438238 w 6982364"/>
                  <a:gd name="connsiteY4" fmla="*/ 2445825 h 7128325"/>
                  <a:gd name="connsiteX5" fmla="*/ 4065156 w 6982364"/>
                  <a:gd name="connsiteY5" fmla="*/ 3069278 h 7128325"/>
                  <a:gd name="connsiteX6" fmla="*/ 6600538 w 6982364"/>
                  <a:gd name="connsiteY6" fmla="*/ 3173187 h 7128325"/>
                  <a:gd name="connsiteX7" fmla="*/ 6558975 w 6982364"/>
                  <a:gd name="connsiteY7" fmla="*/ 4461660 h 7128325"/>
                  <a:gd name="connsiteX8" fmla="*/ 4065156 w 6982364"/>
                  <a:gd name="connsiteY8" fmla="*/ 4492833 h 7128325"/>
                  <a:gd name="connsiteX9" fmla="*/ 3427847 w 6982364"/>
                  <a:gd name="connsiteY9" fmla="*/ 5147461 h 7128325"/>
                  <a:gd name="connsiteX10" fmla="*/ 4054765 w 6982364"/>
                  <a:gd name="connsiteY10" fmla="*/ 5874824 h 7128325"/>
                  <a:gd name="connsiteX11" fmla="*/ 6579756 w 6982364"/>
                  <a:gd name="connsiteY11" fmla="*/ 5854042 h 7128325"/>
                  <a:gd name="connsiteX12" fmla="*/ 6579756 w 6982364"/>
                  <a:gd name="connsiteY12" fmla="*/ 7007433 h 7128325"/>
                  <a:gd name="connsiteX13" fmla="*/ 0 w 6982364"/>
                  <a:gd name="connsiteY13" fmla="*/ 7128325 h 7128325"/>
                  <a:gd name="connsiteX0" fmla="*/ 2338040 w 6986496"/>
                  <a:gd name="connsiteY0" fmla="*/ 0 h 7178819"/>
                  <a:gd name="connsiteX1" fmla="*/ 6558974 w 6986496"/>
                  <a:gd name="connsiteY1" fmla="*/ 470090 h 7178819"/>
                  <a:gd name="connsiteX2" fmla="*/ 6558974 w 6986496"/>
                  <a:gd name="connsiteY2" fmla="*/ 1727390 h 7178819"/>
                  <a:gd name="connsiteX3" fmla="*/ 4044374 w 6986496"/>
                  <a:gd name="connsiteY3" fmla="*/ 1727390 h 7178819"/>
                  <a:gd name="connsiteX4" fmla="*/ 3438238 w 6986496"/>
                  <a:gd name="connsiteY4" fmla="*/ 2496319 h 7178819"/>
                  <a:gd name="connsiteX5" fmla="*/ 4065156 w 6986496"/>
                  <a:gd name="connsiteY5" fmla="*/ 3119772 h 7178819"/>
                  <a:gd name="connsiteX6" fmla="*/ 6600538 w 6986496"/>
                  <a:gd name="connsiteY6" fmla="*/ 3223681 h 7178819"/>
                  <a:gd name="connsiteX7" fmla="*/ 6558975 w 6986496"/>
                  <a:gd name="connsiteY7" fmla="*/ 4512154 h 7178819"/>
                  <a:gd name="connsiteX8" fmla="*/ 4065156 w 6986496"/>
                  <a:gd name="connsiteY8" fmla="*/ 4543327 h 7178819"/>
                  <a:gd name="connsiteX9" fmla="*/ 3427847 w 6986496"/>
                  <a:gd name="connsiteY9" fmla="*/ 5197955 h 7178819"/>
                  <a:gd name="connsiteX10" fmla="*/ 4054765 w 6986496"/>
                  <a:gd name="connsiteY10" fmla="*/ 5925318 h 7178819"/>
                  <a:gd name="connsiteX11" fmla="*/ 6579756 w 6986496"/>
                  <a:gd name="connsiteY11" fmla="*/ 5904536 h 7178819"/>
                  <a:gd name="connsiteX12" fmla="*/ 6579756 w 6986496"/>
                  <a:gd name="connsiteY12" fmla="*/ 7057927 h 7178819"/>
                  <a:gd name="connsiteX13" fmla="*/ 0 w 6986496"/>
                  <a:gd name="connsiteY13" fmla="*/ 7178819 h 7178819"/>
                  <a:gd name="connsiteX0" fmla="*/ 0 w 4648456"/>
                  <a:gd name="connsiteY0" fmla="*/ 0 h 7057927"/>
                  <a:gd name="connsiteX1" fmla="*/ 4220934 w 4648456"/>
                  <a:gd name="connsiteY1" fmla="*/ 470090 h 7057927"/>
                  <a:gd name="connsiteX2" fmla="*/ 4220934 w 4648456"/>
                  <a:gd name="connsiteY2" fmla="*/ 1727390 h 7057927"/>
                  <a:gd name="connsiteX3" fmla="*/ 1706334 w 4648456"/>
                  <a:gd name="connsiteY3" fmla="*/ 1727390 h 7057927"/>
                  <a:gd name="connsiteX4" fmla="*/ 1100198 w 4648456"/>
                  <a:gd name="connsiteY4" fmla="*/ 2496319 h 7057927"/>
                  <a:gd name="connsiteX5" fmla="*/ 1727116 w 4648456"/>
                  <a:gd name="connsiteY5" fmla="*/ 3119772 h 7057927"/>
                  <a:gd name="connsiteX6" fmla="*/ 4262498 w 4648456"/>
                  <a:gd name="connsiteY6" fmla="*/ 3223681 h 7057927"/>
                  <a:gd name="connsiteX7" fmla="*/ 4220935 w 4648456"/>
                  <a:gd name="connsiteY7" fmla="*/ 4512154 h 7057927"/>
                  <a:gd name="connsiteX8" fmla="*/ 1727116 w 4648456"/>
                  <a:gd name="connsiteY8" fmla="*/ 4543327 h 7057927"/>
                  <a:gd name="connsiteX9" fmla="*/ 1089807 w 4648456"/>
                  <a:gd name="connsiteY9" fmla="*/ 5197955 h 7057927"/>
                  <a:gd name="connsiteX10" fmla="*/ 1716725 w 4648456"/>
                  <a:gd name="connsiteY10" fmla="*/ 5925318 h 7057927"/>
                  <a:gd name="connsiteX11" fmla="*/ 4241716 w 4648456"/>
                  <a:gd name="connsiteY11" fmla="*/ 5904536 h 7057927"/>
                  <a:gd name="connsiteX12" fmla="*/ 4241716 w 4648456"/>
                  <a:gd name="connsiteY12" fmla="*/ 7057927 h 7057927"/>
                  <a:gd name="connsiteX0" fmla="*/ 0 w 4648456"/>
                  <a:gd name="connsiteY0" fmla="*/ 0 h 7057927"/>
                  <a:gd name="connsiteX1" fmla="*/ 4220934 w 4648456"/>
                  <a:gd name="connsiteY1" fmla="*/ 470090 h 7057927"/>
                  <a:gd name="connsiteX2" fmla="*/ 4220934 w 4648456"/>
                  <a:gd name="connsiteY2" fmla="*/ 1727390 h 7057927"/>
                  <a:gd name="connsiteX3" fmla="*/ 1706334 w 4648456"/>
                  <a:gd name="connsiteY3" fmla="*/ 1727390 h 7057927"/>
                  <a:gd name="connsiteX4" fmla="*/ 1100198 w 4648456"/>
                  <a:gd name="connsiteY4" fmla="*/ 2496319 h 7057927"/>
                  <a:gd name="connsiteX5" fmla="*/ 1727116 w 4648456"/>
                  <a:gd name="connsiteY5" fmla="*/ 3119772 h 7057927"/>
                  <a:gd name="connsiteX6" fmla="*/ 4262498 w 4648456"/>
                  <a:gd name="connsiteY6" fmla="*/ 3223681 h 7057927"/>
                  <a:gd name="connsiteX7" fmla="*/ 4220935 w 4648456"/>
                  <a:gd name="connsiteY7" fmla="*/ 4512154 h 7057927"/>
                  <a:gd name="connsiteX8" fmla="*/ 1727116 w 4648456"/>
                  <a:gd name="connsiteY8" fmla="*/ 4543327 h 7057927"/>
                  <a:gd name="connsiteX9" fmla="*/ 1089807 w 4648456"/>
                  <a:gd name="connsiteY9" fmla="*/ 5197955 h 7057927"/>
                  <a:gd name="connsiteX10" fmla="*/ 1716725 w 4648456"/>
                  <a:gd name="connsiteY10" fmla="*/ 5925318 h 7057927"/>
                  <a:gd name="connsiteX11" fmla="*/ 4241716 w 4648456"/>
                  <a:gd name="connsiteY11" fmla="*/ 5904536 h 7057927"/>
                  <a:gd name="connsiteX12" fmla="*/ 4241716 w 4648456"/>
                  <a:gd name="connsiteY12" fmla="*/ 7057927 h 7057927"/>
                  <a:gd name="connsiteX0" fmla="*/ 0 w 4648456"/>
                  <a:gd name="connsiteY0" fmla="*/ 0 h 6936743"/>
                  <a:gd name="connsiteX1" fmla="*/ 4220934 w 4648456"/>
                  <a:gd name="connsiteY1" fmla="*/ 470090 h 6936743"/>
                  <a:gd name="connsiteX2" fmla="*/ 4220934 w 4648456"/>
                  <a:gd name="connsiteY2" fmla="*/ 1727390 h 6936743"/>
                  <a:gd name="connsiteX3" fmla="*/ 1706334 w 4648456"/>
                  <a:gd name="connsiteY3" fmla="*/ 1727390 h 6936743"/>
                  <a:gd name="connsiteX4" fmla="*/ 1100198 w 4648456"/>
                  <a:gd name="connsiteY4" fmla="*/ 2496319 h 6936743"/>
                  <a:gd name="connsiteX5" fmla="*/ 1727116 w 4648456"/>
                  <a:gd name="connsiteY5" fmla="*/ 3119772 h 6936743"/>
                  <a:gd name="connsiteX6" fmla="*/ 4262498 w 4648456"/>
                  <a:gd name="connsiteY6" fmla="*/ 3223681 h 6936743"/>
                  <a:gd name="connsiteX7" fmla="*/ 4220935 w 4648456"/>
                  <a:gd name="connsiteY7" fmla="*/ 4512154 h 6936743"/>
                  <a:gd name="connsiteX8" fmla="*/ 1727116 w 4648456"/>
                  <a:gd name="connsiteY8" fmla="*/ 4543327 h 6936743"/>
                  <a:gd name="connsiteX9" fmla="*/ 1089807 w 4648456"/>
                  <a:gd name="connsiteY9" fmla="*/ 5197955 h 6936743"/>
                  <a:gd name="connsiteX10" fmla="*/ 1716725 w 4648456"/>
                  <a:gd name="connsiteY10" fmla="*/ 5925318 h 6936743"/>
                  <a:gd name="connsiteX11" fmla="*/ 4241716 w 4648456"/>
                  <a:gd name="connsiteY11" fmla="*/ 5904536 h 6936743"/>
                  <a:gd name="connsiteX12" fmla="*/ 4406452 w 4648456"/>
                  <a:gd name="connsiteY12" fmla="*/ 6936743 h 6936743"/>
                  <a:gd name="connsiteX0" fmla="*/ 0 w 4648456"/>
                  <a:gd name="connsiteY0" fmla="*/ 0 h 6936743"/>
                  <a:gd name="connsiteX1" fmla="*/ 4220934 w 4648456"/>
                  <a:gd name="connsiteY1" fmla="*/ 470090 h 6936743"/>
                  <a:gd name="connsiteX2" fmla="*/ 4220934 w 4648456"/>
                  <a:gd name="connsiteY2" fmla="*/ 1727390 h 6936743"/>
                  <a:gd name="connsiteX3" fmla="*/ 1706334 w 4648456"/>
                  <a:gd name="connsiteY3" fmla="*/ 1727390 h 6936743"/>
                  <a:gd name="connsiteX4" fmla="*/ 1100198 w 4648456"/>
                  <a:gd name="connsiteY4" fmla="*/ 2496319 h 6936743"/>
                  <a:gd name="connsiteX5" fmla="*/ 1727116 w 4648456"/>
                  <a:gd name="connsiteY5" fmla="*/ 3119772 h 6936743"/>
                  <a:gd name="connsiteX6" fmla="*/ 4262498 w 4648456"/>
                  <a:gd name="connsiteY6" fmla="*/ 3223681 h 6936743"/>
                  <a:gd name="connsiteX7" fmla="*/ 4220935 w 4648456"/>
                  <a:gd name="connsiteY7" fmla="*/ 4512154 h 6936743"/>
                  <a:gd name="connsiteX8" fmla="*/ 1727116 w 4648456"/>
                  <a:gd name="connsiteY8" fmla="*/ 4543327 h 6936743"/>
                  <a:gd name="connsiteX9" fmla="*/ 1089807 w 4648456"/>
                  <a:gd name="connsiteY9" fmla="*/ 5197955 h 6936743"/>
                  <a:gd name="connsiteX10" fmla="*/ 1716725 w 4648456"/>
                  <a:gd name="connsiteY10" fmla="*/ 5925318 h 6936743"/>
                  <a:gd name="connsiteX11" fmla="*/ 4241716 w 4648456"/>
                  <a:gd name="connsiteY11" fmla="*/ 5904536 h 6936743"/>
                  <a:gd name="connsiteX12" fmla="*/ 4406452 w 4648456"/>
                  <a:gd name="connsiteY12" fmla="*/ 6936743 h 6936743"/>
                  <a:gd name="connsiteX0" fmla="*/ 0 w 4648456"/>
                  <a:gd name="connsiteY0" fmla="*/ 0 h 6936743"/>
                  <a:gd name="connsiteX1" fmla="*/ 4220934 w 4648456"/>
                  <a:gd name="connsiteY1" fmla="*/ 470090 h 6936743"/>
                  <a:gd name="connsiteX2" fmla="*/ 4220934 w 4648456"/>
                  <a:gd name="connsiteY2" fmla="*/ 1727390 h 6936743"/>
                  <a:gd name="connsiteX3" fmla="*/ 1706334 w 4648456"/>
                  <a:gd name="connsiteY3" fmla="*/ 1727390 h 6936743"/>
                  <a:gd name="connsiteX4" fmla="*/ 1100198 w 4648456"/>
                  <a:gd name="connsiteY4" fmla="*/ 2496319 h 6936743"/>
                  <a:gd name="connsiteX5" fmla="*/ 1727116 w 4648456"/>
                  <a:gd name="connsiteY5" fmla="*/ 3119772 h 6936743"/>
                  <a:gd name="connsiteX6" fmla="*/ 4262498 w 4648456"/>
                  <a:gd name="connsiteY6" fmla="*/ 3223681 h 6936743"/>
                  <a:gd name="connsiteX7" fmla="*/ 4220935 w 4648456"/>
                  <a:gd name="connsiteY7" fmla="*/ 4512154 h 6936743"/>
                  <a:gd name="connsiteX8" fmla="*/ 1727116 w 4648456"/>
                  <a:gd name="connsiteY8" fmla="*/ 4543327 h 6936743"/>
                  <a:gd name="connsiteX9" fmla="*/ 1089807 w 4648456"/>
                  <a:gd name="connsiteY9" fmla="*/ 5197955 h 6936743"/>
                  <a:gd name="connsiteX10" fmla="*/ 1716725 w 4648456"/>
                  <a:gd name="connsiteY10" fmla="*/ 5925318 h 6936743"/>
                  <a:gd name="connsiteX11" fmla="*/ 4241716 w 4648456"/>
                  <a:gd name="connsiteY11" fmla="*/ 5904536 h 6936743"/>
                  <a:gd name="connsiteX12" fmla="*/ 4406452 w 4648456"/>
                  <a:gd name="connsiteY12" fmla="*/ 6936743 h 6936743"/>
                  <a:gd name="connsiteX0" fmla="*/ 0 w 4648456"/>
                  <a:gd name="connsiteY0" fmla="*/ 0 h 6936743"/>
                  <a:gd name="connsiteX1" fmla="*/ 4220934 w 4648456"/>
                  <a:gd name="connsiteY1" fmla="*/ 470090 h 6936743"/>
                  <a:gd name="connsiteX2" fmla="*/ 4220934 w 4648456"/>
                  <a:gd name="connsiteY2" fmla="*/ 1727390 h 6936743"/>
                  <a:gd name="connsiteX3" fmla="*/ 1706334 w 4648456"/>
                  <a:gd name="connsiteY3" fmla="*/ 1727390 h 6936743"/>
                  <a:gd name="connsiteX4" fmla="*/ 1100198 w 4648456"/>
                  <a:gd name="connsiteY4" fmla="*/ 2496319 h 6936743"/>
                  <a:gd name="connsiteX5" fmla="*/ 1727116 w 4648456"/>
                  <a:gd name="connsiteY5" fmla="*/ 3119772 h 6936743"/>
                  <a:gd name="connsiteX6" fmla="*/ 4262498 w 4648456"/>
                  <a:gd name="connsiteY6" fmla="*/ 3223681 h 6936743"/>
                  <a:gd name="connsiteX7" fmla="*/ 4220935 w 4648456"/>
                  <a:gd name="connsiteY7" fmla="*/ 4512154 h 6936743"/>
                  <a:gd name="connsiteX8" fmla="*/ 1727116 w 4648456"/>
                  <a:gd name="connsiteY8" fmla="*/ 4543327 h 6936743"/>
                  <a:gd name="connsiteX9" fmla="*/ 1089807 w 4648456"/>
                  <a:gd name="connsiteY9" fmla="*/ 5197955 h 6936743"/>
                  <a:gd name="connsiteX10" fmla="*/ 1716725 w 4648456"/>
                  <a:gd name="connsiteY10" fmla="*/ 5925318 h 6936743"/>
                  <a:gd name="connsiteX11" fmla="*/ 4241716 w 4648456"/>
                  <a:gd name="connsiteY11" fmla="*/ 5904536 h 6936743"/>
                  <a:gd name="connsiteX12" fmla="*/ 4406452 w 4648456"/>
                  <a:gd name="connsiteY12" fmla="*/ 6936743 h 6936743"/>
                  <a:gd name="connsiteX0" fmla="*/ 3131127 w 3558649"/>
                  <a:gd name="connsiteY0" fmla="*/ 0 h 6466653"/>
                  <a:gd name="connsiteX1" fmla="*/ 3131127 w 3558649"/>
                  <a:gd name="connsiteY1" fmla="*/ 1257300 h 6466653"/>
                  <a:gd name="connsiteX2" fmla="*/ 616527 w 3558649"/>
                  <a:gd name="connsiteY2" fmla="*/ 1257300 h 6466653"/>
                  <a:gd name="connsiteX3" fmla="*/ 10391 w 3558649"/>
                  <a:gd name="connsiteY3" fmla="*/ 2026229 h 6466653"/>
                  <a:gd name="connsiteX4" fmla="*/ 637309 w 3558649"/>
                  <a:gd name="connsiteY4" fmla="*/ 2649682 h 6466653"/>
                  <a:gd name="connsiteX5" fmla="*/ 3172691 w 3558649"/>
                  <a:gd name="connsiteY5" fmla="*/ 2753591 h 6466653"/>
                  <a:gd name="connsiteX6" fmla="*/ 3131128 w 3558649"/>
                  <a:gd name="connsiteY6" fmla="*/ 4042064 h 6466653"/>
                  <a:gd name="connsiteX7" fmla="*/ 637309 w 3558649"/>
                  <a:gd name="connsiteY7" fmla="*/ 4073237 h 6466653"/>
                  <a:gd name="connsiteX8" fmla="*/ 0 w 3558649"/>
                  <a:gd name="connsiteY8" fmla="*/ 4727865 h 6466653"/>
                  <a:gd name="connsiteX9" fmla="*/ 626918 w 3558649"/>
                  <a:gd name="connsiteY9" fmla="*/ 5455228 h 6466653"/>
                  <a:gd name="connsiteX10" fmla="*/ 3151909 w 3558649"/>
                  <a:gd name="connsiteY10" fmla="*/ 5434446 h 6466653"/>
                  <a:gd name="connsiteX11" fmla="*/ 3316645 w 3558649"/>
                  <a:gd name="connsiteY11" fmla="*/ 6466653 h 6466653"/>
                  <a:gd name="connsiteX0" fmla="*/ 3131127 w 3470957"/>
                  <a:gd name="connsiteY0" fmla="*/ 0 h 6466653"/>
                  <a:gd name="connsiteX1" fmla="*/ 3131127 w 3470957"/>
                  <a:gd name="connsiteY1" fmla="*/ 1257300 h 6466653"/>
                  <a:gd name="connsiteX2" fmla="*/ 616527 w 3470957"/>
                  <a:gd name="connsiteY2" fmla="*/ 1257300 h 6466653"/>
                  <a:gd name="connsiteX3" fmla="*/ 10391 w 3470957"/>
                  <a:gd name="connsiteY3" fmla="*/ 2026229 h 6466653"/>
                  <a:gd name="connsiteX4" fmla="*/ 637309 w 3470957"/>
                  <a:gd name="connsiteY4" fmla="*/ 2649682 h 6466653"/>
                  <a:gd name="connsiteX5" fmla="*/ 3172691 w 3470957"/>
                  <a:gd name="connsiteY5" fmla="*/ 2753591 h 6466653"/>
                  <a:gd name="connsiteX6" fmla="*/ 3131128 w 3470957"/>
                  <a:gd name="connsiteY6" fmla="*/ 4042064 h 6466653"/>
                  <a:gd name="connsiteX7" fmla="*/ 637309 w 3470957"/>
                  <a:gd name="connsiteY7" fmla="*/ 4073237 h 6466653"/>
                  <a:gd name="connsiteX8" fmla="*/ 0 w 3470957"/>
                  <a:gd name="connsiteY8" fmla="*/ 4727865 h 6466653"/>
                  <a:gd name="connsiteX9" fmla="*/ 626918 w 3470957"/>
                  <a:gd name="connsiteY9" fmla="*/ 5455228 h 6466653"/>
                  <a:gd name="connsiteX10" fmla="*/ 3151909 w 3470957"/>
                  <a:gd name="connsiteY10" fmla="*/ 5434446 h 6466653"/>
                  <a:gd name="connsiteX11" fmla="*/ 3316645 w 3470957"/>
                  <a:gd name="connsiteY11" fmla="*/ 6466653 h 6466653"/>
                  <a:gd name="connsiteX0" fmla="*/ 3430647 w 3486009"/>
                  <a:gd name="connsiteY0" fmla="*/ 0 h 6618133"/>
                  <a:gd name="connsiteX1" fmla="*/ 3131127 w 3486009"/>
                  <a:gd name="connsiteY1" fmla="*/ 1408780 h 6618133"/>
                  <a:gd name="connsiteX2" fmla="*/ 616527 w 3486009"/>
                  <a:gd name="connsiteY2" fmla="*/ 1408780 h 6618133"/>
                  <a:gd name="connsiteX3" fmla="*/ 10391 w 3486009"/>
                  <a:gd name="connsiteY3" fmla="*/ 2177709 h 6618133"/>
                  <a:gd name="connsiteX4" fmla="*/ 637309 w 3486009"/>
                  <a:gd name="connsiteY4" fmla="*/ 2801162 h 6618133"/>
                  <a:gd name="connsiteX5" fmla="*/ 3172691 w 3486009"/>
                  <a:gd name="connsiteY5" fmla="*/ 2905071 h 6618133"/>
                  <a:gd name="connsiteX6" fmla="*/ 3131128 w 3486009"/>
                  <a:gd name="connsiteY6" fmla="*/ 4193544 h 6618133"/>
                  <a:gd name="connsiteX7" fmla="*/ 637309 w 3486009"/>
                  <a:gd name="connsiteY7" fmla="*/ 4224717 h 6618133"/>
                  <a:gd name="connsiteX8" fmla="*/ 0 w 3486009"/>
                  <a:gd name="connsiteY8" fmla="*/ 4879345 h 6618133"/>
                  <a:gd name="connsiteX9" fmla="*/ 626918 w 3486009"/>
                  <a:gd name="connsiteY9" fmla="*/ 5606708 h 6618133"/>
                  <a:gd name="connsiteX10" fmla="*/ 3151909 w 3486009"/>
                  <a:gd name="connsiteY10" fmla="*/ 5585926 h 6618133"/>
                  <a:gd name="connsiteX11" fmla="*/ 3316645 w 3486009"/>
                  <a:gd name="connsiteY11" fmla="*/ 6618133 h 6618133"/>
                  <a:gd name="connsiteX0" fmla="*/ 3550456 w 3579016"/>
                  <a:gd name="connsiteY0" fmla="*/ 0 h 6678726"/>
                  <a:gd name="connsiteX1" fmla="*/ 3131127 w 3579016"/>
                  <a:gd name="connsiteY1" fmla="*/ 1469373 h 6678726"/>
                  <a:gd name="connsiteX2" fmla="*/ 616527 w 3579016"/>
                  <a:gd name="connsiteY2" fmla="*/ 1469373 h 6678726"/>
                  <a:gd name="connsiteX3" fmla="*/ 10391 w 3579016"/>
                  <a:gd name="connsiteY3" fmla="*/ 2238302 h 6678726"/>
                  <a:gd name="connsiteX4" fmla="*/ 637309 w 3579016"/>
                  <a:gd name="connsiteY4" fmla="*/ 2861755 h 6678726"/>
                  <a:gd name="connsiteX5" fmla="*/ 3172691 w 3579016"/>
                  <a:gd name="connsiteY5" fmla="*/ 2965664 h 6678726"/>
                  <a:gd name="connsiteX6" fmla="*/ 3131128 w 3579016"/>
                  <a:gd name="connsiteY6" fmla="*/ 4254137 h 6678726"/>
                  <a:gd name="connsiteX7" fmla="*/ 637309 w 3579016"/>
                  <a:gd name="connsiteY7" fmla="*/ 4285310 h 6678726"/>
                  <a:gd name="connsiteX8" fmla="*/ 0 w 3579016"/>
                  <a:gd name="connsiteY8" fmla="*/ 4939938 h 6678726"/>
                  <a:gd name="connsiteX9" fmla="*/ 626918 w 3579016"/>
                  <a:gd name="connsiteY9" fmla="*/ 5667301 h 6678726"/>
                  <a:gd name="connsiteX10" fmla="*/ 3151909 w 3579016"/>
                  <a:gd name="connsiteY10" fmla="*/ 5646519 h 6678726"/>
                  <a:gd name="connsiteX11" fmla="*/ 3316645 w 3579016"/>
                  <a:gd name="connsiteY11" fmla="*/ 6678726 h 6678726"/>
                  <a:gd name="connsiteX0" fmla="*/ 3520504 w 3554123"/>
                  <a:gd name="connsiteY0" fmla="*/ 0 h 6729219"/>
                  <a:gd name="connsiteX1" fmla="*/ 3131127 w 3554123"/>
                  <a:gd name="connsiteY1" fmla="*/ 1519866 h 6729219"/>
                  <a:gd name="connsiteX2" fmla="*/ 616527 w 3554123"/>
                  <a:gd name="connsiteY2" fmla="*/ 1519866 h 6729219"/>
                  <a:gd name="connsiteX3" fmla="*/ 10391 w 3554123"/>
                  <a:gd name="connsiteY3" fmla="*/ 2288795 h 6729219"/>
                  <a:gd name="connsiteX4" fmla="*/ 637309 w 3554123"/>
                  <a:gd name="connsiteY4" fmla="*/ 2912248 h 6729219"/>
                  <a:gd name="connsiteX5" fmla="*/ 3172691 w 3554123"/>
                  <a:gd name="connsiteY5" fmla="*/ 3016157 h 6729219"/>
                  <a:gd name="connsiteX6" fmla="*/ 3131128 w 3554123"/>
                  <a:gd name="connsiteY6" fmla="*/ 4304630 h 6729219"/>
                  <a:gd name="connsiteX7" fmla="*/ 637309 w 3554123"/>
                  <a:gd name="connsiteY7" fmla="*/ 4335803 h 6729219"/>
                  <a:gd name="connsiteX8" fmla="*/ 0 w 3554123"/>
                  <a:gd name="connsiteY8" fmla="*/ 4990431 h 6729219"/>
                  <a:gd name="connsiteX9" fmla="*/ 626918 w 3554123"/>
                  <a:gd name="connsiteY9" fmla="*/ 5717794 h 6729219"/>
                  <a:gd name="connsiteX10" fmla="*/ 3151909 w 3554123"/>
                  <a:gd name="connsiteY10" fmla="*/ 5697012 h 6729219"/>
                  <a:gd name="connsiteX11" fmla="*/ 3316645 w 3554123"/>
                  <a:gd name="connsiteY11" fmla="*/ 6729219 h 6729219"/>
                  <a:gd name="connsiteX0" fmla="*/ 3520504 w 3591929"/>
                  <a:gd name="connsiteY0" fmla="*/ 0 h 6729219"/>
                  <a:gd name="connsiteX1" fmla="*/ 3250935 w 3591929"/>
                  <a:gd name="connsiteY1" fmla="*/ 1348189 h 6729219"/>
                  <a:gd name="connsiteX2" fmla="*/ 616527 w 3591929"/>
                  <a:gd name="connsiteY2" fmla="*/ 1519866 h 6729219"/>
                  <a:gd name="connsiteX3" fmla="*/ 10391 w 3591929"/>
                  <a:gd name="connsiteY3" fmla="*/ 2288795 h 6729219"/>
                  <a:gd name="connsiteX4" fmla="*/ 637309 w 3591929"/>
                  <a:gd name="connsiteY4" fmla="*/ 2912248 h 6729219"/>
                  <a:gd name="connsiteX5" fmla="*/ 3172691 w 3591929"/>
                  <a:gd name="connsiteY5" fmla="*/ 3016157 h 6729219"/>
                  <a:gd name="connsiteX6" fmla="*/ 3131128 w 3591929"/>
                  <a:gd name="connsiteY6" fmla="*/ 4304630 h 6729219"/>
                  <a:gd name="connsiteX7" fmla="*/ 637309 w 3591929"/>
                  <a:gd name="connsiteY7" fmla="*/ 4335803 h 6729219"/>
                  <a:gd name="connsiteX8" fmla="*/ 0 w 3591929"/>
                  <a:gd name="connsiteY8" fmla="*/ 4990431 h 6729219"/>
                  <a:gd name="connsiteX9" fmla="*/ 626918 w 3591929"/>
                  <a:gd name="connsiteY9" fmla="*/ 5717794 h 6729219"/>
                  <a:gd name="connsiteX10" fmla="*/ 3151909 w 3591929"/>
                  <a:gd name="connsiteY10" fmla="*/ 5697012 h 6729219"/>
                  <a:gd name="connsiteX11" fmla="*/ 3316645 w 3591929"/>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172691 w 3591928"/>
                  <a:gd name="connsiteY5" fmla="*/ 3016157 h 6729219"/>
                  <a:gd name="connsiteX6" fmla="*/ 3131128 w 3591928"/>
                  <a:gd name="connsiteY6" fmla="*/ 430463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3151909 w 3591928"/>
                  <a:gd name="connsiteY10" fmla="*/ 5697012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172691 w 3591928"/>
                  <a:gd name="connsiteY5" fmla="*/ 3016157 h 6729219"/>
                  <a:gd name="connsiteX6" fmla="*/ 3131128 w 3591928"/>
                  <a:gd name="connsiteY6" fmla="*/ 430463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3166886 w 3591928"/>
                  <a:gd name="connsiteY10" fmla="*/ 5929282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172691 w 3591928"/>
                  <a:gd name="connsiteY5" fmla="*/ 3016157 h 6729219"/>
                  <a:gd name="connsiteX6" fmla="*/ 3131128 w 3591928"/>
                  <a:gd name="connsiteY6" fmla="*/ 430463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3166886 w 3591928"/>
                  <a:gd name="connsiteY10" fmla="*/ 5808097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172691 w 3591928"/>
                  <a:gd name="connsiteY5" fmla="*/ 3016157 h 6729219"/>
                  <a:gd name="connsiteX6" fmla="*/ 3131128 w 3591928"/>
                  <a:gd name="connsiteY6" fmla="*/ 430463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3032102 w 3591928"/>
                  <a:gd name="connsiteY10" fmla="*/ 5797999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172691 w 3591928"/>
                  <a:gd name="connsiteY5" fmla="*/ 3016157 h 6729219"/>
                  <a:gd name="connsiteX6" fmla="*/ 3131128 w 3591928"/>
                  <a:gd name="connsiteY6" fmla="*/ 430463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2867367 w 3591928"/>
                  <a:gd name="connsiteY10" fmla="*/ 5838395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172691 w 3591928"/>
                  <a:gd name="connsiteY5" fmla="*/ 3016157 h 6729219"/>
                  <a:gd name="connsiteX6" fmla="*/ 3131128 w 3591928"/>
                  <a:gd name="connsiteY6" fmla="*/ 430463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2717607 w 3591928"/>
                  <a:gd name="connsiteY10" fmla="*/ 5878789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172691 w 3591928"/>
                  <a:gd name="connsiteY5" fmla="*/ 3016157 h 6729219"/>
                  <a:gd name="connsiteX6" fmla="*/ 3011321 w 3591928"/>
                  <a:gd name="connsiteY6" fmla="*/ 4223841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2717607 w 3591928"/>
                  <a:gd name="connsiteY10" fmla="*/ 5878789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172691 w 3591928"/>
                  <a:gd name="connsiteY5" fmla="*/ 3016157 h 6729219"/>
                  <a:gd name="connsiteX6" fmla="*/ 2966393 w 3591928"/>
                  <a:gd name="connsiteY6" fmla="*/ 415315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2717607 w 3591928"/>
                  <a:gd name="connsiteY10" fmla="*/ 5878789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3007956 w 3591928"/>
                  <a:gd name="connsiteY5" fmla="*/ 3096947 h 6729219"/>
                  <a:gd name="connsiteX6" fmla="*/ 2966393 w 3591928"/>
                  <a:gd name="connsiteY6" fmla="*/ 415315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2717607 w 3591928"/>
                  <a:gd name="connsiteY10" fmla="*/ 5878789 h 6729219"/>
                  <a:gd name="connsiteX11" fmla="*/ 3316645 w 3591928"/>
                  <a:gd name="connsiteY11" fmla="*/ 6729219 h 6729219"/>
                  <a:gd name="connsiteX0" fmla="*/ 3520504 w 3591928"/>
                  <a:gd name="connsiteY0" fmla="*/ 0 h 6729219"/>
                  <a:gd name="connsiteX1" fmla="*/ 3250935 w 3591928"/>
                  <a:gd name="connsiteY1" fmla="*/ 1216906 h 6729219"/>
                  <a:gd name="connsiteX2" fmla="*/ 616527 w 3591928"/>
                  <a:gd name="connsiteY2" fmla="*/ 1519866 h 6729219"/>
                  <a:gd name="connsiteX3" fmla="*/ 10391 w 3591928"/>
                  <a:gd name="connsiteY3" fmla="*/ 2288795 h 6729219"/>
                  <a:gd name="connsiteX4" fmla="*/ 637309 w 3591928"/>
                  <a:gd name="connsiteY4" fmla="*/ 2912248 h 6729219"/>
                  <a:gd name="connsiteX5" fmla="*/ 2858196 w 3591928"/>
                  <a:gd name="connsiteY5" fmla="*/ 3177736 h 6729219"/>
                  <a:gd name="connsiteX6" fmla="*/ 2966393 w 3591928"/>
                  <a:gd name="connsiteY6" fmla="*/ 4153150 h 6729219"/>
                  <a:gd name="connsiteX7" fmla="*/ 637309 w 3591928"/>
                  <a:gd name="connsiteY7" fmla="*/ 4335803 h 6729219"/>
                  <a:gd name="connsiteX8" fmla="*/ 0 w 3591928"/>
                  <a:gd name="connsiteY8" fmla="*/ 4990431 h 6729219"/>
                  <a:gd name="connsiteX9" fmla="*/ 626918 w 3591928"/>
                  <a:gd name="connsiteY9" fmla="*/ 5717794 h 6729219"/>
                  <a:gd name="connsiteX10" fmla="*/ 2717607 w 3591928"/>
                  <a:gd name="connsiteY10" fmla="*/ 5878789 h 6729219"/>
                  <a:gd name="connsiteX11" fmla="*/ 3316645 w 3591928"/>
                  <a:gd name="connsiteY11" fmla="*/ 6729219 h 6729219"/>
                  <a:gd name="connsiteX0" fmla="*/ 3520504 w 3575635"/>
                  <a:gd name="connsiteY0" fmla="*/ 0 h 6729219"/>
                  <a:gd name="connsiteX1" fmla="*/ 3250935 w 3575635"/>
                  <a:gd name="connsiteY1" fmla="*/ 1216906 h 6729219"/>
                  <a:gd name="connsiteX2" fmla="*/ 931022 w 3575635"/>
                  <a:gd name="connsiteY2" fmla="*/ 1661248 h 6729219"/>
                  <a:gd name="connsiteX3" fmla="*/ 10391 w 3575635"/>
                  <a:gd name="connsiteY3" fmla="*/ 2288795 h 6729219"/>
                  <a:gd name="connsiteX4" fmla="*/ 637309 w 3575635"/>
                  <a:gd name="connsiteY4" fmla="*/ 2912248 h 6729219"/>
                  <a:gd name="connsiteX5" fmla="*/ 2858196 w 3575635"/>
                  <a:gd name="connsiteY5" fmla="*/ 3177736 h 6729219"/>
                  <a:gd name="connsiteX6" fmla="*/ 2966393 w 3575635"/>
                  <a:gd name="connsiteY6" fmla="*/ 4153150 h 6729219"/>
                  <a:gd name="connsiteX7" fmla="*/ 637309 w 3575635"/>
                  <a:gd name="connsiteY7" fmla="*/ 4335803 h 6729219"/>
                  <a:gd name="connsiteX8" fmla="*/ 0 w 3575635"/>
                  <a:gd name="connsiteY8" fmla="*/ 4990431 h 6729219"/>
                  <a:gd name="connsiteX9" fmla="*/ 626918 w 3575635"/>
                  <a:gd name="connsiteY9" fmla="*/ 5717794 h 6729219"/>
                  <a:gd name="connsiteX10" fmla="*/ 2717607 w 3575635"/>
                  <a:gd name="connsiteY10" fmla="*/ 5878789 h 6729219"/>
                  <a:gd name="connsiteX11" fmla="*/ 3316645 w 3575635"/>
                  <a:gd name="connsiteY11" fmla="*/ 6729219 h 6729219"/>
                  <a:gd name="connsiteX0" fmla="*/ 3520504 w 3575634"/>
                  <a:gd name="connsiteY0" fmla="*/ 0 h 6729219"/>
                  <a:gd name="connsiteX1" fmla="*/ 3250935 w 3575634"/>
                  <a:gd name="connsiteY1" fmla="*/ 1216906 h 6729219"/>
                  <a:gd name="connsiteX2" fmla="*/ 931022 w 3575634"/>
                  <a:gd name="connsiteY2" fmla="*/ 1661248 h 6729219"/>
                  <a:gd name="connsiteX3" fmla="*/ 235031 w 3575634"/>
                  <a:gd name="connsiteY3" fmla="*/ 2278696 h 6729219"/>
                  <a:gd name="connsiteX4" fmla="*/ 637309 w 3575634"/>
                  <a:gd name="connsiteY4" fmla="*/ 2912248 h 6729219"/>
                  <a:gd name="connsiteX5" fmla="*/ 2858196 w 3575634"/>
                  <a:gd name="connsiteY5" fmla="*/ 3177736 h 6729219"/>
                  <a:gd name="connsiteX6" fmla="*/ 2966393 w 3575634"/>
                  <a:gd name="connsiteY6" fmla="*/ 4153150 h 6729219"/>
                  <a:gd name="connsiteX7" fmla="*/ 637309 w 3575634"/>
                  <a:gd name="connsiteY7" fmla="*/ 4335803 h 6729219"/>
                  <a:gd name="connsiteX8" fmla="*/ 0 w 3575634"/>
                  <a:gd name="connsiteY8" fmla="*/ 4990431 h 6729219"/>
                  <a:gd name="connsiteX9" fmla="*/ 626918 w 3575634"/>
                  <a:gd name="connsiteY9" fmla="*/ 5717794 h 6729219"/>
                  <a:gd name="connsiteX10" fmla="*/ 2717607 w 3575634"/>
                  <a:gd name="connsiteY10" fmla="*/ 5878789 h 6729219"/>
                  <a:gd name="connsiteX11" fmla="*/ 3316645 w 3575634"/>
                  <a:gd name="connsiteY11" fmla="*/ 6729219 h 6729219"/>
                  <a:gd name="connsiteX0" fmla="*/ 3520504 w 3575634"/>
                  <a:gd name="connsiteY0" fmla="*/ 0 h 6729219"/>
                  <a:gd name="connsiteX1" fmla="*/ 3250935 w 3575634"/>
                  <a:gd name="connsiteY1" fmla="*/ 1216906 h 6729219"/>
                  <a:gd name="connsiteX2" fmla="*/ 931022 w 3575634"/>
                  <a:gd name="connsiteY2" fmla="*/ 1661248 h 6729219"/>
                  <a:gd name="connsiteX3" fmla="*/ 235031 w 3575634"/>
                  <a:gd name="connsiteY3" fmla="*/ 2278696 h 6729219"/>
                  <a:gd name="connsiteX4" fmla="*/ 637309 w 3575634"/>
                  <a:gd name="connsiteY4" fmla="*/ 2912248 h 6729219"/>
                  <a:gd name="connsiteX5" fmla="*/ 2858196 w 3575634"/>
                  <a:gd name="connsiteY5" fmla="*/ 3177736 h 6729219"/>
                  <a:gd name="connsiteX6" fmla="*/ 2966393 w 3575634"/>
                  <a:gd name="connsiteY6" fmla="*/ 4153150 h 6729219"/>
                  <a:gd name="connsiteX7" fmla="*/ 637309 w 3575634"/>
                  <a:gd name="connsiteY7" fmla="*/ 4335803 h 6729219"/>
                  <a:gd name="connsiteX8" fmla="*/ 0 w 3575634"/>
                  <a:gd name="connsiteY8" fmla="*/ 4990431 h 6729219"/>
                  <a:gd name="connsiteX9" fmla="*/ 626918 w 3575634"/>
                  <a:gd name="connsiteY9" fmla="*/ 5717794 h 6729219"/>
                  <a:gd name="connsiteX10" fmla="*/ 2717607 w 3575634"/>
                  <a:gd name="connsiteY10" fmla="*/ 5878789 h 6729219"/>
                  <a:gd name="connsiteX11" fmla="*/ 3316645 w 3575634"/>
                  <a:gd name="connsiteY11" fmla="*/ 6729219 h 6729219"/>
                  <a:gd name="connsiteX0" fmla="*/ 3520504 w 3575634"/>
                  <a:gd name="connsiteY0" fmla="*/ 0 h 6729219"/>
                  <a:gd name="connsiteX1" fmla="*/ 3250935 w 3575634"/>
                  <a:gd name="connsiteY1" fmla="*/ 1216906 h 6729219"/>
                  <a:gd name="connsiteX2" fmla="*/ 931022 w 3575634"/>
                  <a:gd name="connsiteY2" fmla="*/ 1661248 h 6729219"/>
                  <a:gd name="connsiteX3" fmla="*/ 235031 w 3575634"/>
                  <a:gd name="connsiteY3" fmla="*/ 2278696 h 6729219"/>
                  <a:gd name="connsiteX4" fmla="*/ 787070 w 3575634"/>
                  <a:gd name="connsiteY4" fmla="*/ 2892051 h 6729219"/>
                  <a:gd name="connsiteX5" fmla="*/ 2858196 w 3575634"/>
                  <a:gd name="connsiteY5" fmla="*/ 3177736 h 6729219"/>
                  <a:gd name="connsiteX6" fmla="*/ 2966393 w 3575634"/>
                  <a:gd name="connsiteY6" fmla="*/ 4153150 h 6729219"/>
                  <a:gd name="connsiteX7" fmla="*/ 637309 w 3575634"/>
                  <a:gd name="connsiteY7" fmla="*/ 4335803 h 6729219"/>
                  <a:gd name="connsiteX8" fmla="*/ 0 w 3575634"/>
                  <a:gd name="connsiteY8" fmla="*/ 4990431 h 6729219"/>
                  <a:gd name="connsiteX9" fmla="*/ 626918 w 3575634"/>
                  <a:gd name="connsiteY9" fmla="*/ 5717794 h 6729219"/>
                  <a:gd name="connsiteX10" fmla="*/ 2717607 w 3575634"/>
                  <a:gd name="connsiteY10" fmla="*/ 5878789 h 6729219"/>
                  <a:gd name="connsiteX11" fmla="*/ 3316645 w 3575634"/>
                  <a:gd name="connsiteY11" fmla="*/ 6729219 h 6729219"/>
                  <a:gd name="connsiteX0" fmla="*/ 3520504 w 3575634"/>
                  <a:gd name="connsiteY0" fmla="*/ 0 h 6729219"/>
                  <a:gd name="connsiteX1" fmla="*/ 3250935 w 3575634"/>
                  <a:gd name="connsiteY1" fmla="*/ 1216906 h 6729219"/>
                  <a:gd name="connsiteX2" fmla="*/ 931022 w 3575634"/>
                  <a:gd name="connsiteY2" fmla="*/ 1661248 h 6729219"/>
                  <a:gd name="connsiteX3" fmla="*/ 235031 w 3575634"/>
                  <a:gd name="connsiteY3" fmla="*/ 2278696 h 6729219"/>
                  <a:gd name="connsiteX4" fmla="*/ 787070 w 3575634"/>
                  <a:gd name="connsiteY4" fmla="*/ 2892051 h 6729219"/>
                  <a:gd name="connsiteX5" fmla="*/ 2948051 w 3575634"/>
                  <a:gd name="connsiteY5" fmla="*/ 3086848 h 6729219"/>
                  <a:gd name="connsiteX6" fmla="*/ 2966393 w 3575634"/>
                  <a:gd name="connsiteY6" fmla="*/ 4153150 h 6729219"/>
                  <a:gd name="connsiteX7" fmla="*/ 637309 w 3575634"/>
                  <a:gd name="connsiteY7" fmla="*/ 4335803 h 6729219"/>
                  <a:gd name="connsiteX8" fmla="*/ 0 w 3575634"/>
                  <a:gd name="connsiteY8" fmla="*/ 4990431 h 6729219"/>
                  <a:gd name="connsiteX9" fmla="*/ 626918 w 3575634"/>
                  <a:gd name="connsiteY9" fmla="*/ 5717794 h 6729219"/>
                  <a:gd name="connsiteX10" fmla="*/ 2717607 w 3575634"/>
                  <a:gd name="connsiteY10" fmla="*/ 5878789 h 6729219"/>
                  <a:gd name="connsiteX11" fmla="*/ 3316645 w 3575634"/>
                  <a:gd name="connsiteY11" fmla="*/ 6729219 h 6729219"/>
                  <a:gd name="connsiteX0" fmla="*/ 3520549 w 3575679"/>
                  <a:gd name="connsiteY0" fmla="*/ 0 h 6729219"/>
                  <a:gd name="connsiteX1" fmla="*/ 3250980 w 3575679"/>
                  <a:gd name="connsiteY1" fmla="*/ 1216906 h 6729219"/>
                  <a:gd name="connsiteX2" fmla="*/ 931067 w 3575679"/>
                  <a:gd name="connsiteY2" fmla="*/ 1661248 h 6729219"/>
                  <a:gd name="connsiteX3" fmla="*/ 235076 w 3575679"/>
                  <a:gd name="connsiteY3" fmla="*/ 2278696 h 6729219"/>
                  <a:gd name="connsiteX4" fmla="*/ 787115 w 3575679"/>
                  <a:gd name="connsiteY4" fmla="*/ 2892051 h 6729219"/>
                  <a:gd name="connsiteX5" fmla="*/ 2948096 w 3575679"/>
                  <a:gd name="connsiteY5" fmla="*/ 3086848 h 6729219"/>
                  <a:gd name="connsiteX6" fmla="*/ 2966438 w 3575679"/>
                  <a:gd name="connsiteY6" fmla="*/ 4153150 h 6729219"/>
                  <a:gd name="connsiteX7" fmla="*/ 637354 w 3575679"/>
                  <a:gd name="connsiteY7" fmla="*/ 4335803 h 6729219"/>
                  <a:gd name="connsiteX8" fmla="*/ 45 w 3575679"/>
                  <a:gd name="connsiteY8" fmla="*/ 4990431 h 6729219"/>
                  <a:gd name="connsiteX9" fmla="*/ 626963 w 3575679"/>
                  <a:gd name="connsiteY9" fmla="*/ 5717794 h 6729219"/>
                  <a:gd name="connsiteX10" fmla="*/ 2717652 w 3575679"/>
                  <a:gd name="connsiteY10" fmla="*/ 5878789 h 6729219"/>
                  <a:gd name="connsiteX11" fmla="*/ 3316690 w 3575679"/>
                  <a:gd name="connsiteY11" fmla="*/ 6729219 h 6729219"/>
                  <a:gd name="connsiteX0" fmla="*/ 3520563 w 3575693"/>
                  <a:gd name="connsiteY0" fmla="*/ 0 h 6729219"/>
                  <a:gd name="connsiteX1" fmla="*/ 3250994 w 3575693"/>
                  <a:gd name="connsiteY1" fmla="*/ 1216906 h 6729219"/>
                  <a:gd name="connsiteX2" fmla="*/ 931081 w 3575693"/>
                  <a:gd name="connsiteY2" fmla="*/ 1661248 h 6729219"/>
                  <a:gd name="connsiteX3" fmla="*/ 235090 w 3575693"/>
                  <a:gd name="connsiteY3" fmla="*/ 2278696 h 6729219"/>
                  <a:gd name="connsiteX4" fmla="*/ 787129 w 3575693"/>
                  <a:gd name="connsiteY4" fmla="*/ 2892051 h 6729219"/>
                  <a:gd name="connsiteX5" fmla="*/ 2948110 w 3575693"/>
                  <a:gd name="connsiteY5" fmla="*/ 3086848 h 6729219"/>
                  <a:gd name="connsiteX6" fmla="*/ 2966452 w 3575693"/>
                  <a:gd name="connsiteY6" fmla="*/ 4153150 h 6729219"/>
                  <a:gd name="connsiteX7" fmla="*/ 637368 w 3575693"/>
                  <a:gd name="connsiteY7" fmla="*/ 4335803 h 6729219"/>
                  <a:gd name="connsiteX8" fmla="*/ 59 w 3575693"/>
                  <a:gd name="connsiteY8" fmla="*/ 4990431 h 6729219"/>
                  <a:gd name="connsiteX9" fmla="*/ 626977 w 3575693"/>
                  <a:gd name="connsiteY9" fmla="*/ 5717794 h 6729219"/>
                  <a:gd name="connsiteX10" fmla="*/ 2717666 w 3575693"/>
                  <a:gd name="connsiteY10" fmla="*/ 5878789 h 6729219"/>
                  <a:gd name="connsiteX11" fmla="*/ 3316704 w 3575693"/>
                  <a:gd name="connsiteY11" fmla="*/ 6729219 h 6729219"/>
                  <a:gd name="connsiteX0" fmla="*/ 3520564 w 3575694"/>
                  <a:gd name="connsiteY0" fmla="*/ 0 h 6729219"/>
                  <a:gd name="connsiteX1" fmla="*/ 3250995 w 3575694"/>
                  <a:gd name="connsiteY1" fmla="*/ 1216906 h 6729219"/>
                  <a:gd name="connsiteX2" fmla="*/ 931082 w 3575694"/>
                  <a:gd name="connsiteY2" fmla="*/ 1661248 h 6729219"/>
                  <a:gd name="connsiteX3" fmla="*/ 235091 w 3575694"/>
                  <a:gd name="connsiteY3" fmla="*/ 2278696 h 6729219"/>
                  <a:gd name="connsiteX4" fmla="*/ 787130 w 3575694"/>
                  <a:gd name="connsiteY4" fmla="*/ 2892051 h 6729219"/>
                  <a:gd name="connsiteX5" fmla="*/ 2948111 w 3575694"/>
                  <a:gd name="connsiteY5" fmla="*/ 3086848 h 6729219"/>
                  <a:gd name="connsiteX6" fmla="*/ 2966453 w 3575694"/>
                  <a:gd name="connsiteY6" fmla="*/ 4153150 h 6729219"/>
                  <a:gd name="connsiteX7" fmla="*/ 637369 w 3575694"/>
                  <a:gd name="connsiteY7" fmla="*/ 4335803 h 6729219"/>
                  <a:gd name="connsiteX8" fmla="*/ 60 w 3575694"/>
                  <a:gd name="connsiteY8" fmla="*/ 4990431 h 6729219"/>
                  <a:gd name="connsiteX9" fmla="*/ 626978 w 3575694"/>
                  <a:gd name="connsiteY9" fmla="*/ 5717794 h 6729219"/>
                  <a:gd name="connsiteX10" fmla="*/ 2717667 w 3575694"/>
                  <a:gd name="connsiteY10" fmla="*/ 5878789 h 6729219"/>
                  <a:gd name="connsiteX11" fmla="*/ 3316705 w 3575694"/>
                  <a:gd name="connsiteY11" fmla="*/ 6729219 h 6729219"/>
                  <a:gd name="connsiteX0" fmla="*/ 3520564 w 3575694"/>
                  <a:gd name="connsiteY0" fmla="*/ 0 h 6729219"/>
                  <a:gd name="connsiteX1" fmla="*/ 3250995 w 3575694"/>
                  <a:gd name="connsiteY1" fmla="*/ 1216906 h 6729219"/>
                  <a:gd name="connsiteX2" fmla="*/ 931082 w 3575694"/>
                  <a:gd name="connsiteY2" fmla="*/ 1661248 h 6729219"/>
                  <a:gd name="connsiteX3" fmla="*/ 235091 w 3575694"/>
                  <a:gd name="connsiteY3" fmla="*/ 2278696 h 6729219"/>
                  <a:gd name="connsiteX4" fmla="*/ 787130 w 3575694"/>
                  <a:gd name="connsiteY4" fmla="*/ 2892051 h 6729219"/>
                  <a:gd name="connsiteX5" fmla="*/ 2948111 w 3575694"/>
                  <a:gd name="connsiteY5" fmla="*/ 3086848 h 6729219"/>
                  <a:gd name="connsiteX6" fmla="*/ 2966453 w 3575694"/>
                  <a:gd name="connsiteY6" fmla="*/ 4153150 h 6729219"/>
                  <a:gd name="connsiteX7" fmla="*/ 637369 w 3575694"/>
                  <a:gd name="connsiteY7" fmla="*/ 4335803 h 6729219"/>
                  <a:gd name="connsiteX8" fmla="*/ 60 w 3575694"/>
                  <a:gd name="connsiteY8" fmla="*/ 4990431 h 6729219"/>
                  <a:gd name="connsiteX9" fmla="*/ 626978 w 3575694"/>
                  <a:gd name="connsiteY9" fmla="*/ 5717794 h 6729219"/>
                  <a:gd name="connsiteX10" fmla="*/ 2717667 w 3575694"/>
                  <a:gd name="connsiteY10" fmla="*/ 5878789 h 6729219"/>
                  <a:gd name="connsiteX11" fmla="*/ 3316705 w 3575694"/>
                  <a:gd name="connsiteY11" fmla="*/ 6729219 h 6729219"/>
                  <a:gd name="connsiteX0" fmla="*/ 3527494 w 3582624"/>
                  <a:gd name="connsiteY0" fmla="*/ 0 h 6729219"/>
                  <a:gd name="connsiteX1" fmla="*/ 3257925 w 3582624"/>
                  <a:gd name="connsiteY1" fmla="*/ 1216906 h 6729219"/>
                  <a:gd name="connsiteX2" fmla="*/ 938012 w 3582624"/>
                  <a:gd name="connsiteY2" fmla="*/ 1661248 h 6729219"/>
                  <a:gd name="connsiteX3" fmla="*/ 242021 w 3582624"/>
                  <a:gd name="connsiteY3" fmla="*/ 2278696 h 6729219"/>
                  <a:gd name="connsiteX4" fmla="*/ 794060 w 3582624"/>
                  <a:gd name="connsiteY4" fmla="*/ 2892051 h 6729219"/>
                  <a:gd name="connsiteX5" fmla="*/ 2955041 w 3582624"/>
                  <a:gd name="connsiteY5" fmla="*/ 3086848 h 6729219"/>
                  <a:gd name="connsiteX6" fmla="*/ 2973383 w 3582624"/>
                  <a:gd name="connsiteY6" fmla="*/ 4153150 h 6729219"/>
                  <a:gd name="connsiteX7" fmla="*/ 644299 w 3582624"/>
                  <a:gd name="connsiteY7" fmla="*/ 4335803 h 6729219"/>
                  <a:gd name="connsiteX8" fmla="*/ 6990 w 3582624"/>
                  <a:gd name="connsiteY8" fmla="*/ 4990431 h 6729219"/>
                  <a:gd name="connsiteX9" fmla="*/ 633908 w 3582624"/>
                  <a:gd name="connsiteY9" fmla="*/ 5717794 h 6729219"/>
                  <a:gd name="connsiteX10" fmla="*/ 2724597 w 3582624"/>
                  <a:gd name="connsiteY10" fmla="*/ 5878789 h 6729219"/>
                  <a:gd name="connsiteX11" fmla="*/ 3323635 w 3582624"/>
                  <a:gd name="connsiteY11" fmla="*/ 6729219 h 6729219"/>
                  <a:gd name="connsiteX0" fmla="*/ 3521053 w 3576183"/>
                  <a:gd name="connsiteY0" fmla="*/ 0 h 6729219"/>
                  <a:gd name="connsiteX1" fmla="*/ 3251484 w 3576183"/>
                  <a:gd name="connsiteY1" fmla="*/ 1216906 h 6729219"/>
                  <a:gd name="connsiteX2" fmla="*/ 931571 w 3576183"/>
                  <a:gd name="connsiteY2" fmla="*/ 1661248 h 6729219"/>
                  <a:gd name="connsiteX3" fmla="*/ 235580 w 3576183"/>
                  <a:gd name="connsiteY3" fmla="*/ 2278696 h 6729219"/>
                  <a:gd name="connsiteX4" fmla="*/ 787619 w 3576183"/>
                  <a:gd name="connsiteY4" fmla="*/ 2892051 h 6729219"/>
                  <a:gd name="connsiteX5" fmla="*/ 2948600 w 3576183"/>
                  <a:gd name="connsiteY5" fmla="*/ 3086848 h 6729219"/>
                  <a:gd name="connsiteX6" fmla="*/ 2966942 w 3576183"/>
                  <a:gd name="connsiteY6" fmla="*/ 4153150 h 6729219"/>
                  <a:gd name="connsiteX7" fmla="*/ 637858 w 3576183"/>
                  <a:gd name="connsiteY7" fmla="*/ 4335803 h 6729219"/>
                  <a:gd name="connsiteX8" fmla="*/ 549 w 3576183"/>
                  <a:gd name="connsiteY8" fmla="*/ 4990431 h 6729219"/>
                  <a:gd name="connsiteX9" fmla="*/ 627467 w 3576183"/>
                  <a:gd name="connsiteY9" fmla="*/ 5717794 h 6729219"/>
                  <a:gd name="connsiteX10" fmla="*/ 2718156 w 3576183"/>
                  <a:gd name="connsiteY10" fmla="*/ 5878789 h 6729219"/>
                  <a:gd name="connsiteX11" fmla="*/ 3317194 w 3576183"/>
                  <a:gd name="connsiteY11" fmla="*/ 6729219 h 672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6183" h="6729219">
                    <a:moveTo>
                      <a:pt x="3521053" y="0"/>
                    </a:moveTo>
                    <a:cubicBezTo>
                      <a:pt x="3580576" y="459576"/>
                      <a:pt x="3683064" y="940031"/>
                      <a:pt x="3251484" y="1216906"/>
                    </a:cubicBezTo>
                    <a:cubicBezTo>
                      <a:pt x="2819904" y="1493781"/>
                      <a:pt x="1553426" y="1511078"/>
                      <a:pt x="931571" y="1661248"/>
                    </a:cubicBezTo>
                    <a:cubicBezTo>
                      <a:pt x="309716" y="1811418"/>
                      <a:pt x="230715" y="1988247"/>
                      <a:pt x="235580" y="2278696"/>
                    </a:cubicBezTo>
                    <a:cubicBezTo>
                      <a:pt x="260980" y="2541932"/>
                      <a:pt x="335449" y="2757359"/>
                      <a:pt x="787619" y="2892051"/>
                    </a:cubicBezTo>
                    <a:cubicBezTo>
                      <a:pt x="1239789" y="3026743"/>
                      <a:pt x="2522573" y="2866907"/>
                      <a:pt x="2948600" y="3086848"/>
                    </a:cubicBezTo>
                    <a:cubicBezTo>
                      <a:pt x="3374627" y="3306789"/>
                      <a:pt x="3352066" y="3944991"/>
                      <a:pt x="2966942" y="4153150"/>
                    </a:cubicBezTo>
                    <a:cubicBezTo>
                      <a:pt x="2581818" y="4361309"/>
                      <a:pt x="1171992" y="4156063"/>
                      <a:pt x="637858" y="4335803"/>
                    </a:cubicBezTo>
                    <a:cubicBezTo>
                      <a:pt x="103724" y="4515543"/>
                      <a:pt x="-9055" y="4718420"/>
                      <a:pt x="549" y="4990431"/>
                    </a:cubicBezTo>
                    <a:cubicBezTo>
                      <a:pt x="10153" y="5262442"/>
                      <a:pt x="174533" y="5569734"/>
                      <a:pt x="627467" y="5717794"/>
                    </a:cubicBezTo>
                    <a:cubicBezTo>
                      <a:pt x="1080401" y="5865854"/>
                      <a:pt x="2269868" y="5710218"/>
                      <a:pt x="2718156" y="5878789"/>
                    </a:cubicBezTo>
                    <a:cubicBezTo>
                      <a:pt x="3166444" y="6047360"/>
                      <a:pt x="3318089" y="6213830"/>
                      <a:pt x="3317194" y="6729219"/>
                    </a:cubicBezTo>
                  </a:path>
                </a:pathLst>
              </a:custGeom>
              <a:noFill/>
              <a:ln w="28575">
                <a:solidFill>
                  <a:schemeClr val="bg1"/>
                </a:solidFill>
                <a:prstDash val="dash"/>
                <a:round/>
                <a:headEnd/>
                <a:tailEnd/>
              </a:ln>
              <a:effectLst/>
            </p:spPr>
            <p:txBody>
              <a:bodyPr vert="horz" wrap="none" lIns="0" tIns="0" rIns="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200" b="0" i="0" u="none" strike="noStrike" cap="none" normalizeH="0" baseline="0" dirty="0">
                  <a:ln>
                    <a:noFill/>
                  </a:ln>
                  <a:solidFill>
                    <a:schemeClr val="tx1"/>
                  </a:solidFill>
                  <a:effectLst/>
                  <a:latin typeface="Arial" charset="0"/>
                </a:endParaRPr>
              </a:p>
            </p:txBody>
          </p:sp>
          <p:grpSp>
            <p:nvGrpSpPr>
              <p:cNvPr id="42" name="Group 41">
                <a:extLst>
                  <a:ext uri="{FF2B5EF4-FFF2-40B4-BE49-F238E27FC236}">
                    <a16:creationId xmlns:a16="http://schemas.microsoft.com/office/drawing/2014/main" id="{4CC1E3DA-04DC-4EB2-912F-7312FC36048F}"/>
                  </a:ext>
                </a:extLst>
              </p:cNvPr>
              <p:cNvGrpSpPr/>
              <p:nvPr/>
            </p:nvGrpSpPr>
            <p:grpSpPr>
              <a:xfrm>
                <a:off x="3727557" y="4139017"/>
                <a:ext cx="451949" cy="225788"/>
                <a:chOff x="4007376" y="4176275"/>
                <a:chExt cx="624776" cy="312130"/>
              </a:xfrm>
            </p:grpSpPr>
            <p:sp>
              <p:nvSpPr>
                <p:cNvPr id="84" name="Rectangle: Rounded Corners 52">
                  <a:extLst>
                    <a:ext uri="{FF2B5EF4-FFF2-40B4-BE49-F238E27FC236}">
                      <a16:creationId xmlns:a16="http://schemas.microsoft.com/office/drawing/2014/main" id="{8377F002-A97D-4B5C-BCA7-F2F7D0A5619F}"/>
                    </a:ext>
                  </a:extLst>
                </p:cNvPr>
                <p:cNvSpPr/>
                <p:nvPr/>
              </p:nvSpPr>
              <p:spPr bwMode="auto">
                <a:xfrm rot="21326169" flipH="1">
                  <a:off x="4007376" y="4271703"/>
                  <a:ext cx="611913" cy="151204"/>
                </a:xfrm>
                <a:prstGeom prst="roundRect">
                  <a:avLst>
                    <a:gd name="adj" fmla="val 32160"/>
                  </a:avLst>
                </a:prstGeom>
                <a:solidFill>
                  <a:schemeClr val="accent1"/>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85" name="Rectangle: Rounded Corners 53">
                  <a:extLst>
                    <a:ext uri="{FF2B5EF4-FFF2-40B4-BE49-F238E27FC236}">
                      <a16:creationId xmlns:a16="http://schemas.microsoft.com/office/drawing/2014/main" id="{056BE003-5514-4B53-A6B9-392CF88963DB}"/>
                    </a:ext>
                  </a:extLst>
                </p:cNvPr>
                <p:cNvSpPr/>
                <p:nvPr/>
              </p:nvSpPr>
              <p:spPr bwMode="auto">
                <a:xfrm rot="21326169" flipH="1">
                  <a:off x="4142707" y="4176348"/>
                  <a:ext cx="324192" cy="128237"/>
                </a:xfrm>
                <a:prstGeom prst="roundRect">
                  <a:avLst/>
                </a:prstGeom>
                <a:solidFill>
                  <a:schemeClr val="bg2"/>
                </a:solidFill>
                <a:ln w="28575">
                  <a:solidFill>
                    <a:schemeClr val="accent1"/>
                  </a:solidFill>
                  <a:round/>
                  <a:headEnd/>
                  <a:tailEnd/>
                </a:ln>
              </p:spPr>
              <p:txBody>
                <a:bodyPr wrap="square" lIns="0" tIns="0" rIns="0" bIns="0" rtlCol="0" anchor="t">
                  <a:noAutofit/>
                </a:bodyPr>
                <a:lstStyle/>
                <a:p>
                  <a:pPr algn="l"/>
                  <a:endParaRPr lang="en-GB" dirty="0">
                    <a:solidFill>
                      <a:schemeClr val="bg1"/>
                    </a:solidFill>
                  </a:endParaRPr>
                </a:p>
              </p:txBody>
            </p:sp>
            <p:sp>
              <p:nvSpPr>
                <p:cNvPr id="86" name="Oval 85">
                  <a:extLst>
                    <a:ext uri="{FF2B5EF4-FFF2-40B4-BE49-F238E27FC236}">
                      <a16:creationId xmlns:a16="http://schemas.microsoft.com/office/drawing/2014/main" id="{1EFBAADF-A5FA-49B9-B89E-2F41613D65C5}"/>
                    </a:ext>
                  </a:extLst>
                </p:cNvPr>
                <p:cNvSpPr/>
                <p:nvPr/>
              </p:nvSpPr>
              <p:spPr bwMode="auto">
                <a:xfrm rot="21326169" flipH="1">
                  <a:off x="4421331" y="4351827"/>
                  <a:ext cx="108000" cy="108000"/>
                </a:xfrm>
                <a:prstGeom prst="ellipse">
                  <a:avLst/>
                </a:prstGeom>
                <a:solidFill>
                  <a:schemeClr val="bg1">
                    <a:lumMod val="65000"/>
                  </a:schemeClr>
                </a:solidFill>
                <a:ln w="38100">
                  <a:solidFill>
                    <a:schemeClr val="tx1">
                      <a:lumMod val="85000"/>
                      <a:lumOff val="15000"/>
                    </a:schemeClr>
                  </a:solidFill>
                  <a:round/>
                  <a:headEnd/>
                  <a:tailEnd/>
                </a:ln>
              </p:spPr>
              <p:txBody>
                <a:bodyPr wrap="square" lIns="0" tIns="0" rIns="0" bIns="0" rtlCol="0" anchor="t">
                  <a:noAutofit/>
                </a:bodyPr>
                <a:lstStyle/>
                <a:p>
                  <a:pPr algn="l"/>
                  <a:endParaRPr lang="en-GB" dirty="0">
                    <a:solidFill>
                      <a:schemeClr val="bg1"/>
                    </a:solidFill>
                  </a:endParaRPr>
                </a:p>
              </p:txBody>
            </p:sp>
            <p:sp>
              <p:nvSpPr>
                <p:cNvPr id="87" name="Oval 86">
                  <a:extLst>
                    <a:ext uri="{FF2B5EF4-FFF2-40B4-BE49-F238E27FC236}">
                      <a16:creationId xmlns:a16="http://schemas.microsoft.com/office/drawing/2014/main" id="{EE0D0252-8B01-4EE9-8B1C-9002FBDDC6CF}"/>
                    </a:ext>
                  </a:extLst>
                </p:cNvPr>
                <p:cNvSpPr/>
                <p:nvPr/>
              </p:nvSpPr>
              <p:spPr bwMode="auto">
                <a:xfrm rot="21326169" flipH="1">
                  <a:off x="4068088" y="4380405"/>
                  <a:ext cx="108000" cy="108000"/>
                </a:xfrm>
                <a:prstGeom prst="ellipse">
                  <a:avLst/>
                </a:prstGeom>
                <a:solidFill>
                  <a:schemeClr val="bg1">
                    <a:lumMod val="65000"/>
                  </a:schemeClr>
                </a:solidFill>
                <a:ln w="38100">
                  <a:solidFill>
                    <a:schemeClr val="tx1">
                      <a:lumMod val="85000"/>
                      <a:lumOff val="15000"/>
                    </a:schemeClr>
                  </a:solidFill>
                  <a:round/>
                  <a:headEnd/>
                  <a:tailEnd/>
                </a:ln>
              </p:spPr>
              <p:txBody>
                <a:bodyPr wrap="square" lIns="0" tIns="0" rIns="0" bIns="0" rtlCol="0" anchor="t">
                  <a:noAutofit/>
                </a:bodyPr>
                <a:lstStyle/>
                <a:p>
                  <a:pPr algn="l"/>
                  <a:endParaRPr lang="en-GB" dirty="0">
                    <a:solidFill>
                      <a:schemeClr val="bg1"/>
                    </a:solidFill>
                  </a:endParaRPr>
                </a:p>
              </p:txBody>
            </p:sp>
            <p:sp>
              <p:nvSpPr>
                <p:cNvPr id="88" name="Rectangle 87">
                  <a:extLst>
                    <a:ext uri="{FF2B5EF4-FFF2-40B4-BE49-F238E27FC236}">
                      <a16:creationId xmlns:a16="http://schemas.microsoft.com/office/drawing/2014/main" id="{CCF1918D-76C1-4B9A-A9A8-07D9AE5AF38C}"/>
                    </a:ext>
                  </a:extLst>
                </p:cNvPr>
                <p:cNvSpPr/>
                <p:nvPr/>
              </p:nvSpPr>
              <p:spPr bwMode="auto">
                <a:xfrm rot="21326169" flipH="1">
                  <a:off x="4282240" y="4176275"/>
                  <a:ext cx="48628" cy="172258"/>
                </a:xfrm>
                <a:prstGeom prst="rect">
                  <a:avLst/>
                </a:prstGeom>
                <a:solidFill>
                  <a:schemeClr val="accent1"/>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89" name="Oval 88">
                  <a:extLst>
                    <a:ext uri="{FF2B5EF4-FFF2-40B4-BE49-F238E27FC236}">
                      <a16:creationId xmlns:a16="http://schemas.microsoft.com/office/drawing/2014/main" id="{B1E7910D-D4B0-48CE-AC00-1E51B53772FB}"/>
                    </a:ext>
                  </a:extLst>
                </p:cNvPr>
                <p:cNvSpPr/>
                <p:nvPr/>
              </p:nvSpPr>
              <p:spPr bwMode="auto">
                <a:xfrm rot="21326169" flipH="1">
                  <a:off x="4583523" y="4296030"/>
                  <a:ext cx="48629" cy="45935"/>
                </a:xfrm>
                <a:prstGeom prst="ellipse">
                  <a:avLst/>
                </a:prstGeom>
                <a:solidFill>
                  <a:schemeClr val="accent1">
                    <a:lumMod val="20000"/>
                    <a:lumOff val="80000"/>
                  </a:schemeClr>
                </a:solidFill>
                <a:ln w="12700">
                  <a:solidFill>
                    <a:schemeClr val="accent1">
                      <a:lumMod val="20000"/>
                      <a:lumOff val="80000"/>
                    </a:schemeClr>
                  </a:solidFill>
                  <a:round/>
                  <a:headEnd/>
                  <a:tailEnd/>
                </a:ln>
              </p:spPr>
              <p:txBody>
                <a:bodyPr wrap="square" lIns="0" tIns="0" rIns="0" bIns="0" rtlCol="0" anchor="t">
                  <a:noAutofit/>
                </a:bodyPr>
                <a:lstStyle/>
                <a:p>
                  <a:pPr algn="l"/>
                  <a:endParaRPr lang="en-GB" dirty="0">
                    <a:solidFill>
                      <a:schemeClr val="bg1"/>
                    </a:solidFill>
                  </a:endParaRPr>
                </a:p>
              </p:txBody>
            </p:sp>
          </p:grpSp>
          <p:grpSp>
            <p:nvGrpSpPr>
              <p:cNvPr id="43" name="Group 42">
                <a:extLst>
                  <a:ext uri="{FF2B5EF4-FFF2-40B4-BE49-F238E27FC236}">
                    <a16:creationId xmlns:a16="http://schemas.microsoft.com/office/drawing/2014/main" id="{BE231C60-C846-44BA-9B87-3F9536E99F4D}"/>
                  </a:ext>
                </a:extLst>
              </p:cNvPr>
              <p:cNvGrpSpPr/>
              <p:nvPr/>
            </p:nvGrpSpPr>
            <p:grpSpPr>
              <a:xfrm>
                <a:off x="4577152" y="4641931"/>
                <a:ext cx="316572" cy="420959"/>
                <a:chOff x="3637883" y="700721"/>
                <a:chExt cx="437631" cy="581936"/>
              </a:xfrm>
            </p:grpSpPr>
            <p:sp>
              <p:nvSpPr>
                <p:cNvPr id="75" name="Rectangle: Rounded Corners 43">
                  <a:extLst>
                    <a:ext uri="{FF2B5EF4-FFF2-40B4-BE49-F238E27FC236}">
                      <a16:creationId xmlns:a16="http://schemas.microsoft.com/office/drawing/2014/main" id="{217F007A-7D40-4039-A9DC-34B71AB5BF52}"/>
                    </a:ext>
                  </a:extLst>
                </p:cNvPr>
                <p:cNvSpPr/>
                <p:nvPr/>
              </p:nvSpPr>
              <p:spPr bwMode="auto">
                <a:xfrm>
                  <a:off x="3901303" y="1059584"/>
                  <a:ext cx="21237" cy="163009"/>
                </a:xfrm>
                <a:prstGeom prst="roundRect">
                  <a:avLst/>
                </a:prstGeom>
                <a:solidFill>
                  <a:schemeClr val="tx2">
                    <a:lumMod val="60000"/>
                    <a:lumOff val="40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76" name="Freeform: Shape 44">
                  <a:extLst>
                    <a:ext uri="{FF2B5EF4-FFF2-40B4-BE49-F238E27FC236}">
                      <a16:creationId xmlns:a16="http://schemas.microsoft.com/office/drawing/2014/main" id="{11A40DFE-503A-46EF-BCD4-F2E702F1FA17}"/>
                    </a:ext>
                  </a:extLst>
                </p:cNvPr>
                <p:cNvSpPr/>
                <p:nvPr/>
              </p:nvSpPr>
              <p:spPr bwMode="auto">
                <a:xfrm>
                  <a:off x="3782873" y="700721"/>
                  <a:ext cx="188479" cy="440368"/>
                </a:xfrm>
                <a:custGeom>
                  <a:avLst/>
                  <a:gdLst>
                    <a:gd name="connsiteX0" fmla="*/ 776288 w 1124404"/>
                    <a:gd name="connsiteY0" fmla="*/ 0 h 1965150"/>
                    <a:gd name="connsiteX1" fmla="*/ 1124404 w 1124404"/>
                    <a:gd name="connsiteY1" fmla="*/ 1965150 h 1965150"/>
                    <a:gd name="connsiteX2" fmla="*/ 0 w 1124404"/>
                    <a:gd name="connsiteY2" fmla="*/ 1965150 h 1965150"/>
                  </a:gdLst>
                  <a:ahLst/>
                  <a:cxnLst>
                    <a:cxn ang="0">
                      <a:pos x="connsiteX0" y="connsiteY0"/>
                    </a:cxn>
                    <a:cxn ang="0">
                      <a:pos x="connsiteX1" y="connsiteY1"/>
                    </a:cxn>
                    <a:cxn ang="0">
                      <a:pos x="connsiteX2" y="connsiteY2"/>
                    </a:cxn>
                  </a:cxnLst>
                  <a:rect l="l" t="t" r="r" b="b"/>
                  <a:pathLst>
                    <a:path w="1124404" h="1965150">
                      <a:moveTo>
                        <a:pt x="776288" y="0"/>
                      </a:moveTo>
                      <a:lnTo>
                        <a:pt x="1124404" y="1965150"/>
                      </a:lnTo>
                      <a:lnTo>
                        <a:pt x="0" y="1965150"/>
                      </a:lnTo>
                      <a:close/>
                    </a:path>
                  </a:pathLst>
                </a:custGeom>
                <a:solidFill>
                  <a:schemeClr val="tx2"/>
                </a:solidFill>
                <a:ln w="12700">
                  <a:noFill/>
                  <a:round/>
                  <a:headEnd/>
                  <a:tailEnd/>
                </a:ln>
                <a:effectLst>
                  <a:outerShdw blurRad="50800" dist="12700" algn="l" rotWithShape="0">
                    <a:prstClr val="black">
                      <a:alpha val="40000"/>
                    </a:prstClr>
                  </a:outerShdw>
                </a:effectLst>
              </p:spPr>
              <p:txBody>
                <a:bodyPr wrap="square" lIns="0" tIns="0" rIns="0" bIns="0" rtlCol="0" anchor="t">
                  <a:noAutofit/>
                </a:bodyPr>
                <a:lstStyle/>
                <a:p>
                  <a:pPr algn="l"/>
                  <a:endParaRPr lang="en-GB" dirty="0">
                    <a:solidFill>
                      <a:schemeClr val="bg1"/>
                    </a:solidFill>
                  </a:endParaRPr>
                </a:p>
              </p:txBody>
            </p:sp>
            <p:sp>
              <p:nvSpPr>
                <p:cNvPr id="77" name="Isosceles Triangle 76">
                  <a:extLst>
                    <a:ext uri="{FF2B5EF4-FFF2-40B4-BE49-F238E27FC236}">
                      <a16:creationId xmlns:a16="http://schemas.microsoft.com/office/drawing/2014/main" id="{6C11A180-3EB2-4729-A99F-AA123A5A1246}"/>
                    </a:ext>
                  </a:extLst>
                </p:cNvPr>
                <p:cNvSpPr/>
                <p:nvPr/>
              </p:nvSpPr>
              <p:spPr bwMode="auto">
                <a:xfrm>
                  <a:off x="3782873" y="701785"/>
                  <a:ext cx="129695" cy="449339"/>
                </a:xfrm>
                <a:prstGeom prst="triangle">
                  <a:avLst>
                    <a:gd name="adj" fmla="val 100000"/>
                  </a:avLst>
                </a:prstGeom>
                <a:solidFill>
                  <a:schemeClr val="bg1">
                    <a:alpha val="11000"/>
                  </a:schemeClr>
                </a:solidFill>
                <a:ln w="12700">
                  <a:noFill/>
                  <a:round/>
                  <a:headEnd/>
                  <a:tailEnd/>
                </a:ln>
                <a:effectLst/>
              </p:spPr>
              <p:txBody>
                <a:bodyPr wrap="square" lIns="0" tIns="0" rIns="0" bIns="0" rtlCol="0" anchor="t">
                  <a:noAutofit/>
                </a:bodyPr>
                <a:lstStyle/>
                <a:p>
                  <a:pPr algn="l"/>
                  <a:endParaRPr lang="en-GB" dirty="0">
                    <a:solidFill>
                      <a:schemeClr val="bg1"/>
                    </a:solidFill>
                  </a:endParaRPr>
                </a:p>
              </p:txBody>
            </p:sp>
            <p:sp>
              <p:nvSpPr>
                <p:cNvPr id="78" name="Rectangle: Rounded Corners 46">
                  <a:extLst>
                    <a:ext uri="{FF2B5EF4-FFF2-40B4-BE49-F238E27FC236}">
                      <a16:creationId xmlns:a16="http://schemas.microsoft.com/office/drawing/2014/main" id="{C0FAD810-FCE4-4F60-9724-DF0B557892EE}"/>
                    </a:ext>
                  </a:extLst>
                </p:cNvPr>
                <p:cNvSpPr/>
                <p:nvPr/>
              </p:nvSpPr>
              <p:spPr bwMode="auto">
                <a:xfrm>
                  <a:off x="3985494" y="1095166"/>
                  <a:ext cx="21237" cy="163009"/>
                </a:xfrm>
                <a:prstGeom prst="roundRect">
                  <a:avLst/>
                </a:prstGeom>
                <a:solidFill>
                  <a:schemeClr val="accent1">
                    <a:lumMod val="60000"/>
                    <a:lumOff val="40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79" name="Rectangle: Rounded Corners 47">
                  <a:extLst>
                    <a:ext uri="{FF2B5EF4-FFF2-40B4-BE49-F238E27FC236}">
                      <a16:creationId xmlns:a16="http://schemas.microsoft.com/office/drawing/2014/main" id="{A28D17CB-DFD5-46BD-8270-99A70E8C4760}"/>
                    </a:ext>
                  </a:extLst>
                </p:cNvPr>
                <p:cNvSpPr/>
                <p:nvPr/>
              </p:nvSpPr>
              <p:spPr bwMode="auto">
                <a:xfrm>
                  <a:off x="3771341" y="1119648"/>
                  <a:ext cx="47342" cy="163009"/>
                </a:xfrm>
                <a:prstGeom prst="roundRect">
                  <a:avLst/>
                </a:prstGeom>
                <a:solidFill>
                  <a:schemeClr val="accent1">
                    <a:lumMod val="60000"/>
                    <a:lumOff val="40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80" name="Isosceles Triangle 79">
                  <a:extLst>
                    <a:ext uri="{FF2B5EF4-FFF2-40B4-BE49-F238E27FC236}">
                      <a16:creationId xmlns:a16="http://schemas.microsoft.com/office/drawing/2014/main" id="{66365E13-663E-4AE7-803B-187D087995FA}"/>
                    </a:ext>
                  </a:extLst>
                </p:cNvPr>
                <p:cNvSpPr/>
                <p:nvPr/>
              </p:nvSpPr>
              <p:spPr bwMode="auto">
                <a:xfrm>
                  <a:off x="3904091" y="937023"/>
                  <a:ext cx="171423" cy="265194"/>
                </a:xfrm>
                <a:prstGeom prst="triangle">
                  <a:avLst>
                    <a:gd name="adj" fmla="val 61111"/>
                  </a:avLst>
                </a:prstGeom>
                <a:solidFill>
                  <a:schemeClr val="accent1"/>
                </a:solidFill>
                <a:ln w="12700">
                  <a:noFill/>
                  <a:round/>
                  <a:headEnd/>
                  <a:tailEnd/>
                </a:ln>
                <a:effectLst>
                  <a:outerShdw blurRad="50800" dist="12700" algn="l" rotWithShape="0">
                    <a:prstClr val="black">
                      <a:alpha val="40000"/>
                    </a:prstClr>
                  </a:outerShdw>
                </a:effectLst>
              </p:spPr>
              <p:txBody>
                <a:bodyPr wrap="square" lIns="0" tIns="0" rIns="0" bIns="0" rtlCol="0" anchor="t">
                  <a:noAutofit/>
                </a:bodyPr>
                <a:lstStyle/>
                <a:p>
                  <a:pPr algn="l"/>
                  <a:endParaRPr lang="en-GB" dirty="0">
                    <a:solidFill>
                      <a:schemeClr val="bg1"/>
                    </a:solidFill>
                  </a:endParaRPr>
                </a:p>
              </p:txBody>
            </p:sp>
            <p:sp>
              <p:nvSpPr>
                <p:cNvPr id="81" name="Isosceles Triangle 32">
                  <a:extLst>
                    <a:ext uri="{FF2B5EF4-FFF2-40B4-BE49-F238E27FC236}">
                      <a16:creationId xmlns:a16="http://schemas.microsoft.com/office/drawing/2014/main" id="{C8ECCDF0-6B42-4BC4-9433-EE33FB4EC63A}"/>
                    </a:ext>
                  </a:extLst>
                </p:cNvPr>
                <p:cNvSpPr/>
                <p:nvPr/>
              </p:nvSpPr>
              <p:spPr bwMode="auto">
                <a:xfrm>
                  <a:off x="3904091" y="937023"/>
                  <a:ext cx="106012" cy="264130"/>
                </a:xfrm>
                <a:custGeom>
                  <a:avLst/>
                  <a:gdLst>
                    <a:gd name="connsiteX0" fmla="*/ 0 w 632431"/>
                    <a:gd name="connsiteY0" fmla="*/ 1575711 h 1575711"/>
                    <a:gd name="connsiteX1" fmla="*/ 632431 w 632431"/>
                    <a:gd name="connsiteY1" fmla="*/ 0 h 1575711"/>
                    <a:gd name="connsiteX2" fmla="*/ 632431 w 632431"/>
                    <a:gd name="connsiteY2" fmla="*/ 1575711 h 1575711"/>
                    <a:gd name="connsiteX3" fmla="*/ 0 w 632431"/>
                    <a:gd name="connsiteY3" fmla="*/ 1575711 h 1575711"/>
                    <a:gd name="connsiteX0" fmla="*/ 0 w 632431"/>
                    <a:gd name="connsiteY0" fmla="*/ 1575711 h 1575711"/>
                    <a:gd name="connsiteX1" fmla="*/ 632431 w 632431"/>
                    <a:gd name="connsiteY1" fmla="*/ 0 h 1575711"/>
                    <a:gd name="connsiteX2" fmla="*/ 295881 w 632431"/>
                    <a:gd name="connsiteY2" fmla="*/ 1575711 h 1575711"/>
                    <a:gd name="connsiteX3" fmla="*/ 0 w 632431"/>
                    <a:gd name="connsiteY3" fmla="*/ 1575711 h 1575711"/>
                  </a:gdLst>
                  <a:ahLst/>
                  <a:cxnLst>
                    <a:cxn ang="0">
                      <a:pos x="connsiteX0" y="connsiteY0"/>
                    </a:cxn>
                    <a:cxn ang="0">
                      <a:pos x="connsiteX1" y="connsiteY1"/>
                    </a:cxn>
                    <a:cxn ang="0">
                      <a:pos x="connsiteX2" y="connsiteY2"/>
                    </a:cxn>
                    <a:cxn ang="0">
                      <a:pos x="connsiteX3" y="connsiteY3"/>
                    </a:cxn>
                  </a:cxnLst>
                  <a:rect l="l" t="t" r="r" b="b"/>
                  <a:pathLst>
                    <a:path w="632431" h="1575711">
                      <a:moveTo>
                        <a:pt x="0" y="1575711"/>
                      </a:moveTo>
                      <a:lnTo>
                        <a:pt x="632431" y="0"/>
                      </a:lnTo>
                      <a:lnTo>
                        <a:pt x="295881" y="1575711"/>
                      </a:lnTo>
                      <a:lnTo>
                        <a:pt x="0" y="1575711"/>
                      </a:lnTo>
                      <a:close/>
                    </a:path>
                  </a:pathLst>
                </a:custGeom>
                <a:solidFill>
                  <a:schemeClr val="bg1">
                    <a:alpha val="21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82" name="Isosceles Triangle 81">
                  <a:extLst>
                    <a:ext uri="{FF2B5EF4-FFF2-40B4-BE49-F238E27FC236}">
                      <a16:creationId xmlns:a16="http://schemas.microsoft.com/office/drawing/2014/main" id="{6DE86331-8D38-4F94-BBC1-13F03E804142}"/>
                    </a:ext>
                  </a:extLst>
                </p:cNvPr>
                <p:cNvSpPr/>
                <p:nvPr/>
              </p:nvSpPr>
              <p:spPr bwMode="auto">
                <a:xfrm>
                  <a:off x="3637883" y="761849"/>
                  <a:ext cx="284657" cy="440368"/>
                </a:xfrm>
                <a:prstGeom prst="triangle">
                  <a:avLst>
                    <a:gd name="adj" fmla="val 61111"/>
                  </a:avLst>
                </a:prstGeom>
                <a:solidFill>
                  <a:schemeClr val="accent1"/>
                </a:solidFill>
                <a:ln w="12700">
                  <a:noFill/>
                  <a:round/>
                  <a:headEnd/>
                  <a:tailEnd/>
                </a:ln>
                <a:effectLst>
                  <a:outerShdw blurRad="50800" dist="25400" algn="l" rotWithShape="0">
                    <a:prstClr val="black">
                      <a:alpha val="40000"/>
                    </a:prstClr>
                  </a:outerShdw>
                </a:effectLst>
              </p:spPr>
              <p:txBody>
                <a:bodyPr wrap="square" lIns="0" tIns="0" rIns="0" bIns="0" rtlCol="0" anchor="t">
                  <a:noAutofit/>
                </a:bodyPr>
                <a:lstStyle/>
                <a:p>
                  <a:pPr algn="l"/>
                  <a:endParaRPr lang="en-GB" dirty="0">
                    <a:solidFill>
                      <a:schemeClr val="bg1"/>
                    </a:solidFill>
                  </a:endParaRPr>
                </a:p>
              </p:txBody>
            </p:sp>
            <p:sp>
              <p:nvSpPr>
                <p:cNvPr id="83" name="Isosceles Triangle 82">
                  <a:extLst>
                    <a:ext uri="{FF2B5EF4-FFF2-40B4-BE49-F238E27FC236}">
                      <a16:creationId xmlns:a16="http://schemas.microsoft.com/office/drawing/2014/main" id="{A108E0FD-C8AD-4E0C-B6D5-7C6DDF16A470}"/>
                    </a:ext>
                  </a:extLst>
                </p:cNvPr>
                <p:cNvSpPr/>
                <p:nvPr/>
              </p:nvSpPr>
              <p:spPr bwMode="auto">
                <a:xfrm>
                  <a:off x="3637883" y="760785"/>
                  <a:ext cx="173729" cy="441432"/>
                </a:xfrm>
                <a:prstGeom prst="triangle">
                  <a:avLst>
                    <a:gd name="adj" fmla="val 100000"/>
                  </a:avLst>
                </a:prstGeom>
                <a:solidFill>
                  <a:schemeClr val="bg1">
                    <a:alpha val="25000"/>
                  </a:schemeClr>
                </a:solidFill>
                <a:ln w="12700">
                  <a:noFill/>
                  <a:round/>
                  <a:headEnd/>
                  <a:tailEnd/>
                </a:ln>
                <a:effectLst/>
              </p:spPr>
              <p:txBody>
                <a:bodyPr wrap="square" lIns="0" tIns="0" rIns="0" bIns="0" rtlCol="0" anchor="t">
                  <a:noAutofit/>
                </a:bodyPr>
                <a:lstStyle/>
                <a:p>
                  <a:pPr algn="l"/>
                  <a:endParaRPr lang="en-GB" dirty="0">
                    <a:solidFill>
                      <a:schemeClr val="bg1"/>
                    </a:solidFill>
                  </a:endParaRPr>
                </a:p>
              </p:txBody>
            </p:sp>
          </p:grpSp>
          <p:grpSp>
            <p:nvGrpSpPr>
              <p:cNvPr id="44" name="Group 43">
                <a:extLst>
                  <a:ext uri="{FF2B5EF4-FFF2-40B4-BE49-F238E27FC236}">
                    <a16:creationId xmlns:a16="http://schemas.microsoft.com/office/drawing/2014/main" id="{F07E0AA8-3292-435D-AD21-184F42BF8016}"/>
                  </a:ext>
                </a:extLst>
              </p:cNvPr>
              <p:cNvGrpSpPr/>
              <p:nvPr/>
            </p:nvGrpSpPr>
            <p:grpSpPr>
              <a:xfrm>
                <a:off x="3831970" y="4600763"/>
                <a:ext cx="202780" cy="251194"/>
                <a:chOff x="3637883" y="700721"/>
                <a:chExt cx="437631" cy="581936"/>
              </a:xfrm>
            </p:grpSpPr>
            <p:sp>
              <p:nvSpPr>
                <p:cNvPr id="66" name="Rectangle: Rounded Corners 34">
                  <a:extLst>
                    <a:ext uri="{FF2B5EF4-FFF2-40B4-BE49-F238E27FC236}">
                      <a16:creationId xmlns:a16="http://schemas.microsoft.com/office/drawing/2014/main" id="{97997E65-EA2E-4EC2-B0BC-82AEFFF50DAF}"/>
                    </a:ext>
                  </a:extLst>
                </p:cNvPr>
                <p:cNvSpPr/>
                <p:nvPr/>
              </p:nvSpPr>
              <p:spPr bwMode="auto">
                <a:xfrm>
                  <a:off x="3901303" y="1059584"/>
                  <a:ext cx="21237" cy="163009"/>
                </a:xfrm>
                <a:prstGeom prst="roundRect">
                  <a:avLst/>
                </a:prstGeom>
                <a:solidFill>
                  <a:schemeClr val="tx2">
                    <a:lumMod val="60000"/>
                    <a:lumOff val="40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67" name="Freeform: Shape 35">
                  <a:extLst>
                    <a:ext uri="{FF2B5EF4-FFF2-40B4-BE49-F238E27FC236}">
                      <a16:creationId xmlns:a16="http://schemas.microsoft.com/office/drawing/2014/main" id="{190E0BA9-A024-45F6-B075-2262D80D93DD}"/>
                    </a:ext>
                  </a:extLst>
                </p:cNvPr>
                <p:cNvSpPr/>
                <p:nvPr/>
              </p:nvSpPr>
              <p:spPr bwMode="auto">
                <a:xfrm>
                  <a:off x="3782873" y="700721"/>
                  <a:ext cx="188479" cy="440368"/>
                </a:xfrm>
                <a:custGeom>
                  <a:avLst/>
                  <a:gdLst>
                    <a:gd name="connsiteX0" fmla="*/ 776288 w 1124404"/>
                    <a:gd name="connsiteY0" fmla="*/ 0 h 1965150"/>
                    <a:gd name="connsiteX1" fmla="*/ 1124404 w 1124404"/>
                    <a:gd name="connsiteY1" fmla="*/ 1965150 h 1965150"/>
                    <a:gd name="connsiteX2" fmla="*/ 0 w 1124404"/>
                    <a:gd name="connsiteY2" fmla="*/ 1965150 h 1965150"/>
                  </a:gdLst>
                  <a:ahLst/>
                  <a:cxnLst>
                    <a:cxn ang="0">
                      <a:pos x="connsiteX0" y="connsiteY0"/>
                    </a:cxn>
                    <a:cxn ang="0">
                      <a:pos x="connsiteX1" y="connsiteY1"/>
                    </a:cxn>
                    <a:cxn ang="0">
                      <a:pos x="connsiteX2" y="connsiteY2"/>
                    </a:cxn>
                  </a:cxnLst>
                  <a:rect l="l" t="t" r="r" b="b"/>
                  <a:pathLst>
                    <a:path w="1124404" h="1965150">
                      <a:moveTo>
                        <a:pt x="776288" y="0"/>
                      </a:moveTo>
                      <a:lnTo>
                        <a:pt x="1124404" y="1965150"/>
                      </a:lnTo>
                      <a:lnTo>
                        <a:pt x="0" y="1965150"/>
                      </a:lnTo>
                      <a:close/>
                    </a:path>
                  </a:pathLst>
                </a:custGeom>
                <a:solidFill>
                  <a:schemeClr val="tx2"/>
                </a:solidFill>
                <a:ln w="12700">
                  <a:noFill/>
                  <a:round/>
                  <a:headEnd/>
                  <a:tailEnd/>
                </a:ln>
                <a:effectLst>
                  <a:outerShdw blurRad="50800" dist="12700" algn="l" rotWithShape="0">
                    <a:prstClr val="black">
                      <a:alpha val="40000"/>
                    </a:prstClr>
                  </a:outerShdw>
                </a:effectLst>
              </p:spPr>
              <p:txBody>
                <a:bodyPr wrap="square" lIns="0" tIns="0" rIns="0" bIns="0" rtlCol="0" anchor="t">
                  <a:noAutofit/>
                </a:bodyPr>
                <a:lstStyle/>
                <a:p>
                  <a:pPr algn="l"/>
                  <a:endParaRPr lang="en-GB" dirty="0">
                    <a:solidFill>
                      <a:schemeClr val="bg1"/>
                    </a:solidFill>
                  </a:endParaRPr>
                </a:p>
              </p:txBody>
            </p:sp>
            <p:sp>
              <p:nvSpPr>
                <p:cNvPr id="68" name="Isosceles Triangle 67">
                  <a:extLst>
                    <a:ext uri="{FF2B5EF4-FFF2-40B4-BE49-F238E27FC236}">
                      <a16:creationId xmlns:a16="http://schemas.microsoft.com/office/drawing/2014/main" id="{E9E30F12-D763-487A-8227-A989299F4560}"/>
                    </a:ext>
                  </a:extLst>
                </p:cNvPr>
                <p:cNvSpPr/>
                <p:nvPr/>
              </p:nvSpPr>
              <p:spPr bwMode="auto">
                <a:xfrm>
                  <a:off x="3782873" y="701785"/>
                  <a:ext cx="129695" cy="449339"/>
                </a:xfrm>
                <a:prstGeom prst="triangle">
                  <a:avLst>
                    <a:gd name="adj" fmla="val 100000"/>
                  </a:avLst>
                </a:prstGeom>
                <a:solidFill>
                  <a:schemeClr val="bg1">
                    <a:alpha val="11000"/>
                  </a:schemeClr>
                </a:solidFill>
                <a:ln w="12700">
                  <a:noFill/>
                  <a:round/>
                  <a:headEnd/>
                  <a:tailEnd/>
                </a:ln>
                <a:effectLst/>
              </p:spPr>
              <p:txBody>
                <a:bodyPr wrap="square" lIns="0" tIns="0" rIns="0" bIns="0" rtlCol="0" anchor="t">
                  <a:noAutofit/>
                </a:bodyPr>
                <a:lstStyle/>
                <a:p>
                  <a:pPr algn="l"/>
                  <a:endParaRPr lang="en-GB" dirty="0">
                    <a:solidFill>
                      <a:schemeClr val="bg1"/>
                    </a:solidFill>
                  </a:endParaRPr>
                </a:p>
              </p:txBody>
            </p:sp>
            <p:sp>
              <p:nvSpPr>
                <p:cNvPr id="69" name="Rectangle: Rounded Corners 37">
                  <a:extLst>
                    <a:ext uri="{FF2B5EF4-FFF2-40B4-BE49-F238E27FC236}">
                      <a16:creationId xmlns:a16="http://schemas.microsoft.com/office/drawing/2014/main" id="{9372CFF3-5F35-462E-A6C3-044551BE832A}"/>
                    </a:ext>
                  </a:extLst>
                </p:cNvPr>
                <p:cNvSpPr/>
                <p:nvPr/>
              </p:nvSpPr>
              <p:spPr bwMode="auto">
                <a:xfrm>
                  <a:off x="3985494" y="1095166"/>
                  <a:ext cx="21237" cy="163009"/>
                </a:xfrm>
                <a:prstGeom prst="roundRect">
                  <a:avLst/>
                </a:prstGeom>
                <a:solidFill>
                  <a:schemeClr val="accent1">
                    <a:lumMod val="60000"/>
                    <a:lumOff val="40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70" name="Rectangle: Rounded Corners 38">
                  <a:extLst>
                    <a:ext uri="{FF2B5EF4-FFF2-40B4-BE49-F238E27FC236}">
                      <a16:creationId xmlns:a16="http://schemas.microsoft.com/office/drawing/2014/main" id="{2DA02418-501B-42A8-A3A1-068EED081B51}"/>
                    </a:ext>
                  </a:extLst>
                </p:cNvPr>
                <p:cNvSpPr/>
                <p:nvPr/>
              </p:nvSpPr>
              <p:spPr bwMode="auto">
                <a:xfrm>
                  <a:off x="3771341" y="1119648"/>
                  <a:ext cx="47342" cy="163009"/>
                </a:xfrm>
                <a:prstGeom prst="roundRect">
                  <a:avLst/>
                </a:prstGeom>
                <a:solidFill>
                  <a:schemeClr val="accent1">
                    <a:lumMod val="60000"/>
                    <a:lumOff val="40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71" name="Isosceles Triangle 70">
                  <a:extLst>
                    <a:ext uri="{FF2B5EF4-FFF2-40B4-BE49-F238E27FC236}">
                      <a16:creationId xmlns:a16="http://schemas.microsoft.com/office/drawing/2014/main" id="{939C5EE7-0965-466F-83E2-391A6F94280B}"/>
                    </a:ext>
                  </a:extLst>
                </p:cNvPr>
                <p:cNvSpPr/>
                <p:nvPr/>
              </p:nvSpPr>
              <p:spPr bwMode="auto">
                <a:xfrm>
                  <a:off x="3904091" y="937023"/>
                  <a:ext cx="171423" cy="265194"/>
                </a:xfrm>
                <a:prstGeom prst="triangle">
                  <a:avLst>
                    <a:gd name="adj" fmla="val 61111"/>
                  </a:avLst>
                </a:prstGeom>
                <a:solidFill>
                  <a:schemeClr val="accent1"/>
                </a:solidFill>
                <a:ln w="12700">
                  <a:noFill/>
                  <a:round/>
                  <a:headEnd/>
                  <a:tailEnd/>
                </a:ln>
                <a:effectLst>
                  <a:outerShdw blurRad="50800" dist="12700" algn="l" rotWithShape="0">
                    <a:prstClr val="black">
                      <a:alpha val="40000"/>
                    </a:prstClr>
                  </a:outerShdw>
                </a:effectLst>
              </p:spPr>
              <p:txBody>
                <a:bodyPr wrap="square" lIns="0" tIns="0" rIns="0" bIns="0" rtlCol="0" anchor="t">
                  <a:noAutofit/>
                </a:bodyPr>
                <a:lstStyle/>
                <a:p>
                  <a:pPr algn="l"/>
                  <a:endParaRPr lang="en-GB" dirty="0">
                    <a:solidFill>
                      <a:schemeClr val="bg1"/>
                    </a:solidFill>
                  </a:endParaRPr>
                </a:p>
              </p:txBody>
            </p:sp>
            <p:sp>
              <p:nvSpPr>
                <p:cNvPr id="72" name="Isosceles Triangle 32">
                  <a:extLst>
                    <a:ext uri="{FF2B5EF4-FFF2-40B4-BE49-F238E27FC236}">
                      <a16:creationId xmlns:a16="http://schemas.microsoft.com/office/drawing/2014/main" id="{2FF60491-B7B9-4C54-9768-E9AE024CAB9C}"/>
                    </a:ext>
                  </a:extLst>
                </p:cNvPr>
                <p:cNvSpPr/>
                <p:nvPr/>
              </p:nvSpPr>
              <p:spPr bwMode="auto">
                <a:xfrm>
                  <a:off x="3904091" y="937023"/>
                  <a:ext cx="106012" cy="264130"/>
                </a:xfrm>
                <a:custGeom>
                  <a:avLst/>
                  <a:gdLst>
                    <a:gd name="connsiteX0" fmla="*/ 0 w 632431"/>
                    <a:gd name="connsiteY0" fmla="*/ 1575711 h 1575711"/>
                    <a:gd name="connsiteX1" fmla="*/ 632431 w 632431"/>
                    <a:gd name="connsiteY1" fmla="*/ 0 h 1575711"/>
                    <a:gd name="connsiteX2" fmla="*/ 632431 w 632431"/>
                    <a:gd name="connsiteY2" fmla="*/ 1575711 h 1575711"/>
                    <a:gd name="connsiteX3" fmla="*/ 0 w 632431"/>
                    <a:gd name="connsiteY3" fmla="*/ 1575711 h 1575711"/>
                    <a:gd name="connsiteX0" fmla="*/ 0 w 632431"/>
                    <a:gd name="connsiteY0" fmla="*/ 1575711 h 1575711"/>
                    <a:gd name="connsiteX1" fmla="*/ 632431 w 632431"/>
                    <a:gd name="connsiteY1" fmla="*/ 0 h 1575711"/>
                    <a:gd name="connsiteX2" fmla="*/ 295881 w 632431"/>
                    <a:gd name="connsiteY2" fmla="*/ 1575711 h 1575711"/>
                    <a:gd name="connsiteX3" fmla="*/ 0 w 632431"/>
                    <a:gd name="connsiteY3" fmla="*/ 1575711 h 1575711"/>
                  </a:gdLst>
                  <a:ahLst/>
                  <a:cxnLst>
                    <a:cxn ang="0">
                      <a:pos x="connsiteX0" y="connsiteY0"/>
                    </a:cxn>
                    <a:cxn ang="0">
                      <a:pos x="connsiteX1" y="connsiteY1"/>
                    </a:cxn>
                    <a:cxn ang="0">
                      <a:pos x="connsiteX2" y="connsiteY2"/>
                    </a:cxn>
                    <a:cxn ang="0">
                      <a:pos x="connsiteX3" y="connsiteY3"/>
                    </a:cxn>
                  </a:cxnLst>
                  <a:rect l="l" t="t" r="r" b="b"/>
                  <a:pathLst>
                    <a:path w="632431" h="1575711">
                      <a:moveTo>
                        <a:pt x="0" y="1575711"/>
                      </a:moveTo>
                      <a:lnTo>
                        <a:pt x="632431" y="0"/>
                      </a:lnTo>
                      <a:lnTo>
                        <a:pt x="295881" y="1575711"/>
                      </a:lnTo>
                      <a:lnTo>
                        <a:pt x="0" y="1575711"/>
                      </a:lnTo>
                      <a:close/>
                    </a:path>
                  </a:pathLst>
                </a:custGeom>
                <a:solidFill>
                  <a:schemeClr val="bg1">
                    <a:alpha val="21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73" name="Isosceles Triangle 72">
                  <a:extLst>
                    <a:ext uri="{FF2B5EF4-FFF2-40B4-BE49-F238E27FC236}">
                      <a16:creationId xmlns:a16="http://schemas.microsoft.com/office/drawing/2014/main" id="{04081B39-D2C3-415D-96DC-23C9E32D5DAC}"/>
                    </a:ext>
                  </a:extLst>
                </p:cNvPr>
                <p:cNvSpPr/>
                <p:nvPr/>
              </p:nvSpPr>
              <p:spPr bwMode="auto">
                <a:xfrm>
                  <a:off x="3637883" y="761849"/>
                  <a:ext cx="284657" cy="440368"/>
                </a:xfrm>
                <a:prstGeom prst="triangle">
                  <a:avLst>
                    <a:gd name="adj" fmla="val 61111"/>
                  </a:avLst>
                </a:prstGeom>
                <a:solidFill>
                  <a:schemeClr val="accent1"/>
                </a:solidFill>
                <a:ln w="12700">
                  <a:noFill/>
                  <a:round/>
                  <a:headEnd/>
                  <a:tailEnd/>
                </a:ln>
                <a:effectLst>
                  <a:outerShdw blurRad="50800" dist="25400" algn="l" rotWithShape="0">
                    <a:prstClr val="black">
                      <a:alpha val="40000"/>
                    </a:prstClr>
                  </a:outerShdw>
                </a:effectLst>
              </p:spPr>
              <p:txBody>
                <a:bodyPr wrap="square" lIns="0" tIns="0" rIns="0" bIns="0" rtlCol="0" anchor="t">
                  <a:noAutofit/>
                </a:bodyPr>
                <a:lstStyle/>
                <a:p>
                  <a:pPr algn="l"/>
                  <a:endParaRPr lang="en-GB" dirty="0">
                    <a:solidFill>
                      <a:schemeClr val="bg1"/>
                    </a:solidFill>
                  </a:endParaRPr>
                </a:p>
              </p:txBody>
            </p:sp>
            <p:sp>
              <p:nvSpPr>
                <p:cNvPr id="74" name="Isosceles Triangle 73">
                  <a:extLst>
                    <a:ext uri="{FF2B5EF4-FFF2-40B4-BE49-F238E27FC236}">
                      <a16:creationId xmlns:a16="http://schemas.microsoft.com/office/drawing/2014/main" id="{CE9324E3-B81E-4406-928E-7F1923EDF732}"/>
                    </a:ext>
                  </a:extLst>
                </p:cNvPr>
                <p:cNvSpPr/>
                <p:nvPr/>
              </p:nvSpPr>
              <p:spPr bwMode="auto">
                <a:xfrm>
                  <a:off x="3637883" y="760785"/>
                  <a:ext cx="173729" cy="441432"/>
                </a:xfrm>
                <a:prstGeom prst="triangle">
                  <a:avLst>
                    <a:gd name="adj" fmla="val 100000"/>
                  </a:avLst>
                </a:prstGeom>
                <a:solidFill>
                  <a:schemeClr val="bg1">
                    <a:alpha val="25000"/>
                  </a:schemeClr>
                </a:solidFill>
                <a:ln w="12700">
                  <a:noFill/>
                  <a:round/>
                  <a:headEnd/>
                  <a:tailEnd/>
                </a:ln>
                <a:effectLst/>
              </p:spPr>
              <p:txBody>
                <a:bodyPr wrap="square" lIns="0" tIns="0" rIns="0" bIns="0" rtlCol="0" anchor="t">
                  <a:noAutofit/>
                </a:bodyPr>
                <a:lstStyle/>
                <a:p>
                  <a:pPr algn="l"/>
                  <a:endParaRPr lang="en-GB" dirty="0">
                    <a:solidFill>
                      <a:schemeClr val="bg1"/>
                    </a:solidFill>
                  </a:endParaRPr>
                </a:p>
              </p:txBody>
            </p:sp>
          </p:grpSp>
          <p:grpSp>
            <p:nvGrpSpPr>
              <p:cNvPr id="45" name="Group 44">
                <a:extLst>
                  <a:ext uri="{FF2B5EF4-FFF2-40B4-BE49-F238E27FC236}">
                    <a16:creationId xmlns:a16="http://schemas.microsoft.com/office/drawing/2014/main" id="{16336540-3418-480A-9B59-712F93507409}"/>
                  </a:ext>
                </a:extLst>
              </p:cNvPr>
              <p:cNvGrpSpPr/>
              <p:nvPr/>
            </p:nvGrpSpPr>
            <p:grpSpPr>
              <a:xfrm>
                <a:off x="4044644" y="3600966"/>
                <a:ext cx="522292" cy="327771"/>
                <a:chOff x="3197898" y="653734"/>
                <a:chExt cx="877619" cy="628923"/>
              </a:xfrm>
            </p:grpSpPr>
            <p:sp>
              <p:nvSpPr>
                <p:cNvPr id="57" name="Rectangle: Rounded Corners 25">
                  <a:extLst>
                    <a:ext uri="{FF2B5EF4-FFF2-40B4-BE49-F238E27FC236}">
                      <a16:creationId xmlns:a16="http://schemas.microsoft.com/office/drawing/2014/main" id="{E72B18AD-4B86-4E34-9EF1-7E337D13F3D1}"/>
                    </a:ext>
                  </a:extLst>
                </p:cNvPr>
                <p:cNvSpPr/>
                <p:nvPr/>
              </p:nvSpPr>
              <p:spPr bwMode="auto">
                <a:xfrm>
                  <a:off x="3901303" y="1059584"/>
                  <a:ext cx="21237" cy="163009"/>
                </a:xfrm>
                <a:prstGeom prst="roundRect">
                  <a:avLst/>
                </a:prstGeom>
                <a:solidFill>
                  <a:schemeClr val="tx2">
                    <a:lumMod val="60000"/>
                    <a:lumOff val="40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58" name="Freeform: Shape 26">
                  <a:extLst>
                    <a:ext uri="{FF2B5EF4-FFF2-40B4-BE49-F238E27FC236}">
                      <a16:creationId xmlns:a16="http://schemas.microsoft.com/office/drawing/2014/main" id="{E0105818-7C87-485A-836E-777AA971B942}"/>
                    </a:ext>
                  </a:extLst>
                </p:cNvPr>
                <p:cNvSpPr/>
                <p:nvPr/>
              </p:nvSpPr>
              <p:spPr bwMode="auto">
                <a:xfrm>
                  <a:off x="3782873" y="700721"/>
                  <a:ext cx="188479" cy="440368"/>
                </a:xfrm>
                <a:custGeom>
                  <a:avLst/>
                  <a:gdLst>
                    <a:gd name="connsiteX0" fmla="*/ 776288 w 1124404"/>
                    <a:gd name="connsiteY0" fmla="*/ 0 h 1965150"/>
                    <a:gd name="connsiteX1" fmla="*/ 1124404 w 1124404"/>
                    <a:gd name="connsiteY1" fmla="*/ 1965150 h 1965150"/>
                    <a:gd name="connsiteX2" fmla="*/ 0 w 1124404"/>
                    <a:gd name="connsiteY2" fmla="*/ 1965150 h 1965150"/>
                  </a:gdLst>
                  <a:ahLst/>
                  <a:cxnLst>
                    <a:cxn ang="0">
                      <a:pos x="connsiteX0" y="connsiteY0"/>
                    </a:cxn>
                    <a:cxn ang="0">
                      <a:pos x="connsiteX1" y="connsiteY1"/>
                    </a:cxn>
                    <a:cxn ang="0">
                      <a:pos x="connsiteX2" y="connsiteY2"/>
                    </a:cxn>
                  </a:cxnLst>
                  <a:rect l="l" t="t" r="r" b="b"/>
                  <a:pathLst>
                    <a:path w="1124404" h="1965150">
                      <a:moveTo>
                        <a:pt x="776288" y="0"/>
                      </a:moveTo>
                      <a:lnTo>
                        <a:pt x="1124404" y="1965150"/>
                      </a:lnTo>
                      <a:lnTo>
                        <a:pt x="0" y="1965150"/>
                      </a:lnTo>
                      <a:close/>
                    </a:path>
                  </a:pathLst>
                </a:custGeom>
                <a:solidFill>
                  <a:schemeClr val="tx2"/>
                </a:solidFill>
                <a:ln w="12700">
                  <a:noFill/>
                  <a:round/>
                  <a:headEnd/>
                  <a:tailEnd/>
                </a:ln>
                <a:effectLst>
                  <a:outerShdw blurRad="50800" dist="12700" algn="l" rotWithShape="0">
                    <a:prstClr val="black">
                      <a:alpha val="40000"/>
                    </a:prstClr>
                  </a:outerShdw>
                </a:effectLst>
              </p:spPr>
              <p:txBody>
                <a:bodyPr wrap="square" lIns="0" tIns="0" rIns="0" bIns="0" rtlCol="0" anchor="t">
                  <a:noAutofit/>
                </a:bodyPr>
                <a:lstStyle/>
                <a:p>
                  <a:pPr algn="l"/>
                  <a:endParaRPr lang="en-GB" dirty="0">
                    <a:solidFill>
                      <a:schemeClr val="bg1"/>
                    </a:solidFill>
                  </a:endParaRPr>
                </a:p>
              </p:txBody>
            </p:sp>
            <p:sp>
              <p:nvSpPr>
                <p:cNvPr id="59" name="Isosceles Triangle 58">
                  <a:extLst>
                    <a:ext uri="{FF2B5EF4-FFF2-40B4-BE49-F238E27FC236}">
                      <a16:creationId xmlns:a16="http://schemas.microsoft.com/office/drawing/2014/main" id="{E94D6EEA-AC46-4FF2-878C-DC94535B109F}"/>
                    </a:ext>
                  </a:extLst>
                </p:cNvPr>
                <p:cNvSpPr/>
                <p:nvPr/>
              </p:nvSpPr>
              <p:spPr bwMode="auto">
                <a:xfrm>
                  <a:off x="3782877" y="701784"/>
                  <a:ext cx="129695" cy="449340"/>
                </a:xfrm>
                <a:prstGeom prst="triangle">
                  <a:avLst>
                    <a:gd name="adj" fmla="val 100000"/>
                  </a:avLst>
                </a:prstGeom>
                <a:solidFill>
                  <a:schemeClr val="bg1">
                    <a:alpha val="11000"/>
                  </a:schemeClr>
                </a:solidFill>
                <a:ln w="12700">
                  <a:noFill/>
                  <a:round/>
                  <a:headEnd/>
                  <a:tailEnd/>
                </a:ln>
                <a:effectLst/>
              </p:spPr>
              <p:txBody>
                <a:bodyPr wrap="square" lIns="0" tIns="0" rIns="0" bIns="0" rtlCol="0" anchor="t">
                  <a:noAutofit/>
                </a:bodyPr>
                <a:lstStyle/>
                <a:p>
                  <a:pPr algn="l"/>
                  <a:endParaRPr lang="en-GB" dirty="0">
                    <a:solidFill>
                      <a:schemeClr val="bg1"/>
                    </a:solidFill>
                  </a:endParaRPr>
                </a:p>
              </p:txBody>
            </p:sp>
            <p:sp>
              <p:nvSpPr>
                <p:cNvPr id="60" name="Rectangle: Rounded Corners 28">
                  <a:extLst>
                    <a:ext uri="{FF2B5EF4-FFF2-40B4-BE49-F238E27FC236}">
                      <a16:creationId xmlns:a16="http://schemas.microsoft.com/office/drawing/2014/main" id="{9184AEB0-1281-4570-8D55-4003750E689D}"/>
                    </a:ext>
                  </a:extLst>
                </p:cNvPr>
                <p:cNvSpPr/>
                <p:nvPr/>
              </p:nvSpPr>
              <p:spPr bwMode="auto">
                <a:xfrm>
                  <a:off x="3985494" y="1095166"/>
                  <a:ext cx="21237" cy="163009"/>
                </a:xfrm>
                <a:prstGeom prst="roundRect">
                  <a:avLst/>
                </a:prstGeom>
                <a:solidFill>
                  <a:schemeClr val="accent1">
                    <a:lumMod val="60000"/>
                    <a:lumOff val="40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61" name="Rectangle: Rounded Corners 29">
                  <a:extLst>
                    <a:ext uri="{FF2B5EF4-FFF2-40B4-BE49-F238E27FC236}">
                      <a16:creationId xmlns:a16="http://schemas.microsoft.com/office/drawing/2014/main" id="{B22A900F-03FE-4F87-AE7F-B123BBA72997}"/>
                    </a:ext>
                  </a:extLst>
                </p:cNvPr>
                <p:cNvSpPr/>
                <p:nvPr/>
              </p:nvSpPr>
              <p:spPr bwMode="auto">
                <a:xfrm>
                  <a:off x="3771341" y="1119648"/>
                  <a:ext cx="47342" cy="163009"/>
                </a:xfrm>
                <a:prstGeom prst="roundRect">
                  <a:avLst/>
                </a:prstGeom>
                <a:solidFill>
                  <a:schemeClr val="accent1">
                    <a:lumMod val="60000"/>
                    <a:lumOff val="40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62" name="Isosceles Triangle 61">
                  <a:extLst>
                    <a:ext uri="{FF2B5EF4-FFF2-40B4-BE49-F238E27FC236}">
                      <a16:creationId xmlns:a16="http://schemas.microsoft.com/office/drawing/2014/main" id="{B9FEF76A-AB16-439F-ABDF-53D7B5008661}"/>
                    </a:ext>
                  </a:extLst>
                </p:cNvPr>
                <p:cNvSpPr/>
                <p:nvPr/>
              </p:nvSpPr>
              <p:spPr bwMode="auto">
                <a:xfrm>
                  <a:off x="3904094" y="937024"/>
                  <a:ext cx="171423" cy="265194"/>
                </a:xfrm>
                <a:prstGeom prst="triangle">
                  <a:avLst>
                    <a:gd name="adj" fmla="val 61111"/>
                  </a:avLst>
                </a:prstGeom>
                <a:solidFill>
                  <a:schemeClr val="accent1"/>
                </a:solidFill>
                <a:ln w="12700">
                  <a:noFill/>
                  <a:round/>
                  <a:headEnd/>
                  <a:tailEnd/>
                </a:ln>
                <a:effectLst>
                  <a:outerShdw blurRad="50800" dist="12700" algn="l" rotWithShape="0">
                    <a:prstClr val="black">
                      <a:alpha val="40000"/>
                    </a:prstClr>
                  </a:outerShdw>
                </a:effectLst>
              </p:spPr>
              <p:txBody>
                <a:bodyPr wrap="square" lIns="0" tIns="0" rIns="0" bIns="0" rtlCol="0" anchor="t">
                  <a:noAutofit/>
                </a:bodyPr>
                <a:lstStyle/>
                <a:p>
                  <a:pPr algn="l"/>
                  <a:endParaRPr lang="en-GB" dirty="0">
                    <a:solidFill>
                      <a:schemeClr val="bg1"/>
                    </a:solidFill>
                  </a:endParaRPr>
                </a:p>
              </p:txBody>
            </p:sp>
            <p:sp>
              <p:nvSpPr>
                <p:cNvPr id="63" name="Isosceles Triangle 32">
                  <a:extLst>
                    <a:ext uri="{FF2B5EF4-FFF2-40B4-BE49-F238E27FC236}">
                      <a16:creationId xmlns:a16="http://schemas.microsoft.com/office/drawing/2014/main" id="{B612EE10-BD26-4BB4-A947-0B01E3402E04}"/>
                    </a:ext>
                  </a:extLst>
                </p:cNvPr>
                <p:cNvSpPr/>
                <p:nvPr/>
              </p:nvSpPr>
              <p:spPr bwMode="auto">
                <a:xfrm>
                  <a:off x="3904091" y="937023"/>
                  <a:ext cx="106012" cy="264130"/>
                </a:xfrm>
                <a:custGeom>
                  <a:avLst/>
                  <a:gdLst>
                    <a:gd name="connsiteX0" fmla="*/ 0 w 632431"/>
                    <a:gd name="connsiteY0" fmla="*/ 1575711 h 1575711"/>
                    <a:gd name="connsiteX1" fmla="*/ 632431 w 632431"/>
                    <a:gd name="connsiteY1" fmla="*/ 0 h 1575711"/>
                    <a:gd name="connsiteX2" fmla="*/ 632431 w 632431"/>
                    <a:gd name="connsiteY2" fmla="*/ 1575711 h 1575711"/>
                    <a:gd name="connsiteX3" fmla="*/ 0 w 632431"/>
                    <a:gd name="connsiteY3" fmla="*/ 1575711 h 1575711"/>
                    <a:gd name="connsiteX0" fmla="*/ 0 w 632431"/>
                    <a:gd name="connsiteY0" fmla="*/ 1575711 h 1575711"/>
                    <a:gd name="connsiteX1" fmla="*/ 632431 w 632431"/>
                    <a:gd name="connsiteY1" fmla="*/ 0 h 1575711"/>
                    <a:gd name="connsiteX2" fmla="*/ 295881 w 632431"/>
                    <a:gd name="connsiteY2" fmla="*/ 1575711 h 1575711"/>
                    <a:gd name="connsiteX3" fmla="*/ 0 w 632431"/>
                    <a:gd name="connsiteY3" fmla="*/ 1575711 h 1575711"/>
                  </a:gdLst>
                  <a:ahLst/>
                  <a:cxnLst>
                    <a:cxn ang="0">
                      <a:pos x="connsiteX0" y="connsiteY0"/>
                    </a:cxn>
                    <a:cxn ang="0">
                      <a:pos x="connsiteX1" y="connsiteY1"/>
                    </a:cxn>
                    <a:cxn ang="0">
                      <a:pos x="connsiteX2" y="connsiteY2"/>
                    </a:cxn>
                    <a:cxn ang="0">
                      <a:pos x="connsiteX3" y="connsiteY3"/>
                    </a:cxn>
                  </a:cxnLst>
                  <a:rect l="l" t="t" r="r" b="b"/>
                  <a:pathLst>
                    <a:path w="632431" h="1575711">
                      <a:moveTo>
                        <a:pt x="0" y="1575711"/>
                      </a:moveTo>
                      <a:lnTo>
                        <a:pt x="632431" y="0"/>
                      </a:lnTo>
                      <a:lnTo>
                        <a:pt x="295881" y="1575711"/>
                      </a:lnTo>
                      <a:lnTo>
                        <a:pt x="0" y="1575711"/>
                      </a:lnTo>
                      <a:close/>
                    </a:path>
                  </a:pathLst>
                </a:custGeom>
                <a:solidFill>
                  <a:schemeClr val="bg1">
                    <a:alpha val="21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64" name="Isosceles Triangle 63">
                  <a:extLst>
                    <a:ext uri="{FF2B5EF4-FFF2-40B4-BE49-F238E27FC236}">
                      <a16:creationId xmlns:a16="http://schemas.microsoft.com/office/drawing/2014/main" id="{656993E6-8C3E-49C9-B6C3-BE9B04DBB096}"/>
                    </a:ext>
                  </a:extLst>
                </p:cNvPr>
                <p:cNvSpPr/>
                <p:nvPr/>
              </p:nvSpPr>
              <p:spPr bwMode="auto">
                <a:xfrm>
                  <a:off x="3637891" y="761848"/>
                  <a:ext cx="284658" cy="440368"/>
                </a:xfrm>
                <a:prstGeom prst="triangle">
                  <a:avLst>
                    <a:gd name="adj" fmla="val 61111"/>
                  </a:avLst>
                </a:prstGeom>
                <a:solidFill>
                  <a:schemeClr val="accent1"/>
                </a:solidFill>
                <a:ln w="12700">
                  <a:noFill/>
                  <a:round/>
                  <a:headEnd/>
                  <a:tailEnd/>
                </a:ln>
                <a:effectLst>
                  <a:outerShdw blurRad="50800" dist="25400" algn="l" rotWithShape="0">
                    <a:prstClr val="black">
                      <a:alpha val="40000"/>
                    </a:prstClr>
                  </a:outerShdw>
                </a:effectLst>
              </p:spPr>
              <p:txBody>
                <a:bodyPr wrap="square" lIns="0" tIns="0" rIns="0" bIns="0" rtlCol="0" anchor="t">
                  <a:noAutofit/>
                </a:bodyPr>
                <a:lstStyle/>
                <a:p>
                  <a:pPr algn="l"/>
                  <a:endParaRPr lang="en-GB" dirty="0">
                    <a:solidFill>
                      <a:schemeClr val="bg1"/>
                    </a:solidFill>
                  </a:endParaRPr>
                </a:p>
              </p:txBody>
            </p:sp>
            <p:sp>
              <p:nvSpPr>
                <p:cNvPr id="65" name="Isosceles Triangle 64">
                  <a:extLst>
                    <a:ext uri="{FF2B5EF4-FFF2-40B4-BE49-F238E27FC236}">
                      <a16:creationId xmlns:a16="http://schemas.microsoft.com/office/drawing/2014/main" id="{F4B47A92-7824-4992-9442-A022834A60B2}"/>
                    </a:ext>
                  </a:extLst>
                </p:cNvPr>
                <p:cNvSpPr/>
                <p:nvPr/>
              </p:nvSpPr>
              <p:spPr bwMode="auto">
                <a:xfrm>
                  <a:off x="3197898" y="653734"/>
                  <a:ext cx="173729" cy="441433"/>
                </a:xfrm>
                <a:prstGeom prst="triangle">
                  <a:avLst>
                    <a:gd name="adj" fmla="val 100000"/>
                  </a:avLst>
                </a:prstGeom>
                <a:solidFill>
                  <a:schemeClr val="bg1">
                    <a:alpha val="25000"/>
                  </a:schemeClr>
                </a:solidFill>
                <a:ln w="12700">
                  <a:noFill/>
                  <a:round/>
                  <a:headEnd/>
                  <a:tailEnd/>
                </a:ln>
                <a:effectLst/>
              </p:spPr>
              <p:txBody>
                <a:bodyPr wrap="square" lIns="0" tIns="0" rIns="0" bIns="0" rtlCol="0" anchor="t">
                  <a:noAutofit/>
                </a:bodyPr>
                <a:lstStyle/>
                <a:p>
                  <a:pPr algn="l"/>
                  <a:endParaRPr lang="en-GB" dirty="0">
                    <a:solidFill>
                      <a:schemeClr val="bg1"/>
                    </a:solidFill>
                  </a:endParaRPr>
                </a:p>
              </p:txBody>
            </p:sp>
          </p:grpSp>
          <p:grpSp>
            <p:nvGrpSpPr>
              <p:cNvPr id="46" name="Group 45">
                <a:extLst>
                  <a:ext uri="{FF2B5EF4-FFF2-40B4-BE49-F238E27FC236}">
                    <a16:creationId xmlns:a16="http://schemas.microsoft.com/office/drawing/2014/main" id="{ECBA8F39-64AC-4D70-B591-31EE0ACD7263}"/>
                  </a:ext>
                </a:extLst>
              </p:cNvPr>
              <p:cNvGrpSpPr/>
              <p:nvPr/>
            </p:nvGrpSpPr>
            <p:grpSpPr>
              <a:xfrm>
                <a:off x="3729473" y="2615655"/>
                <a:ext cx="208356" cy="251194"/>
                <a:chOff x="3637883" y="700721"/>
                <a:chExt cx="437631" cy="581936"/>
              </a:xfrm>
            </p:grpSpPr>
            <p:sp>
              <p:nvSpPr>
                <p:cNvPr id="48" name="Rectangle: Rounded Corners 16">
                  <a:extLst>
                    <a:ext uri="{FF2B5EF4-FFF2-40B4-BE49-F238E27FC236}">
                      <a16:creationId xmlns:a16="http://schemas.microsoft.com/office/drawing/2014/main" id="{9CEEB546-5AD9-44AC-AE26-88EBB1E83961}"/>
                    </a:ext>
                  </a:extLst>
                </p:cNvPr>
                <p:cNvSpPr/>
                <p:nvPr/>
              </p:nvSpPr>
              <p:spPr bwMode="auto">
                <a:xfrm>
                  <a:off x="3901303" y="1059584"/>
                  <a:ext cx="21237" cy="163009"/>
                </a:xfrm>
                <a:prstGeom prst="roundRect">
                  <a:avLst/>
                </a:prstGeom>
                <a:solidFill>
                  <a:schemeClr val="tx2">
                    <a:lumMod val="60000"/>
                    <a:lumOff val="40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49" name="Freeform: Shape 17">
                  <a:extLst>
                    <a:ext uri="{FF2B5EF4-FFF2-40B4-BE49-F238E27FC236}">
                      <a16:creationId xmlns:a16="http://schemas.microsoft.com/office/drawing/2014/main" id="{CDE03119-61FC-47F4-861C-27E30F1859B6}"/>
                    </a:ext>
                  </a:extLst>
                </p:cNvPr>
                <p:cNvSpPr/>
                <p:nvPr/>
              </p:nvSpPr>
              <p:spPr bwMode="auto">
                <a:xfrm>
                  <a:off x="3782873" y="700721"/>
                  <a:ext cx="188479" cy="440368"/>
                </a:xfrm>
                <a:custGeom>
                  <a:avLst/>
                  <a:gdLst>
                    <a:gd name="connsiteX0" fmla="*/ 776288 w 1124404"/>
                    <a:gd name="connsiteY0" fmla="*/ 0 h 1965150"/>
                    <a:gd name="connsiteX1" fmla="*/ 1124404 w 1124404"/>
                    <a:gd name="connsiteY1" fmla="*/ 1965150 h 1965150"/>
                    <a:gd name="connsiteX2" fmla="*/ 0 w 1124404"/>
                    <a:gd name="connsiteY2" fmla="*/ 1965150 h 1965150"/>
                  </a:gdLst>
                  <a:ahLst/>
                  <a:cxnLst>
                    <a:cxn ang="0">
                      <a:pos x="connsiteX0" y="connsiteY0"/>
                    </a:cxn>
                    <a:cxn ang="0">
                      <a:pos x="connsiteX1" y="connsiteY1"/>
                    </a:cxn>
                    <a:cxn ang="0">
                      <a:pos x="connsiteX2" y="connsiteY2"/>
                    </a:cxn>
                  </a:cxnLst>
                  <a:rect l="l" t="t" r="r" b="b"/>
                  <a:pathLst>
                    <a:path w="1124404" h="1965150">
                      <a:moveTo>
                        <a:pt x="776288" y="0"/>
                      </a:moveTo>
                      <a:lnTo>
                        <a:pt x="1124404" y="1965150"/>
                      </a:lnTo>
                      <a:lnTo>
                        <a:pt x="0" y="1965150"/>
                      </a:lnTo>
                      <a:close/>
                    </a:path>
                  </a:pathLst>
                </a:custGeom>
                <a:solidFill>
                  <a:schemeClr val="tx2"/>
                </a:solidFill>
                <a:ln w="12700">
                  <a:noFill/>
                  <a:round/>
                  <a:headEnd/>
                  <a:tailEnd/>
                </a:ln>
                <a:effectLst>
                  <a:outerShdw blurRad="50800" dist="12700" algn="l" rotWithShape="0">
                    <a:prstClr val="black">
                      <a:alpha val="40000"/>
                    </a:prstClr>
                  </a:outerShdw>
                </a:effectLst>
              </p:spPr>
              <p:txBody>
                <a:bodyPr wrap="square" lIns="0" tIns="0" rIns="0" bIns="0" rtlCol="0" anchor="t">
                  <a:noAutofit/>
                </a:bodyPr>
                <a:lstStyle/>
                <a:p>
                  <a:pPr algn="l"/>
                  <a:endParaRPr lang="en-GB" dirty="0">
                    <a:solidFill>
                      <a:schemeClr val="bg1"/>
                    </a:solidFill>
                  </a:endParaRPr>
                </a:p>
              </p:txBody>
            </p:sp>
            <p:sp>
              <p:nvSpPr>
                <p:cNvPr id="50" name="Isosceles Triangle 49">
                  <a:extLst>
                    <a:ext uri="{FF2B5EF4-FFF2-40B4-BE49-F238E27FC236}">
                      <a16:creationId xmlns:a16="http://schemas.microsoft.com/office/drawing/2014/main" id="{F6B2FEFF-98E8-4FDB-9BB7-C6A8C3FA8B61}"/>
                    </a:ext>
                  </a:extLst>
                </p:cNvPr>
                <p:cNvSpPr/>
                <p:nvPr/>
              </p:nvSpPr>
              <p:spPr bwMode="auto">
                <a:xfrm>
                  <a:off x="3782873" y="701785"/>
                  <a:ext cx="129695" cy="449339"/>
                </a:xfrm>
                <a:prstGeom prst="triangle">
                  <a:avLst>
                    <a:gd name="adj" fmla="val 100000"/>
                  </a:avLst>
                </a:prstGeom>
                <a:solidFill>
                  <a:schemeClr val="bg1">
                    <a:alpha val="11000"/>
                  </a:schemeClr>
                </a:solidFill>
                <a:ln w="12700">
                  <a:noFill/>
                  <a:round/>
                  <a:headEnd/>
                  <a:tailEnd/>
                </a:ln>
                <a:effectLst/>
              </p:spPr>
              <p:txBody>
                <a:bodyPr wrap="square" lIns="0" tIns="0" rIns="0" bIns="0" rtlCol="0" anchor="t">
                  <a:noAutofit/>
                </a:bodyPr>
                <a:lstStyle/>
                <a:p>
                  <a:pPr algn="l"/>
                  <a:endParaRPr lang="en-GB" dirty="0">
                    <a:solidFill>
                      <a:schemeClr val="bg1"/>
                    </a:solidFill>
                  </a:endParaRPr>
                </a:p>
              </p:txBody>
            </p:sp>
            <p:sp>
              <p:nvSpPr>
                <p:cNvPr id="51" name="Rectangle: Rounded Corners 19">
                  <a:extLst>
                    <a:ext uri="{FF2B5EF4-FFF2-40B4-BE49-F238E27FC236}">
                      <a16:creationId xmlns:a16="http://schemas.microsoft.com/office/drawing/2014/main" id="{5A0E2B11-3DC8-4B54-B160-2DE879D5AFDB}"/>
                    </a:ext>
                  </a:extLst>
                </p:cNvPr>
                <p:cNvSpPr/>
                <p:nvPr/>
              </p:nvSpPr>
              <p:spPr bwMode="auto">
                <a:xfrm>
                  <a:off x="3985494" y="1095166"/>
                  <a:ext cx="21237" cy="163009"/>
                </a:xfrm>
                <a:prstGeom prst="roundRect">
                  <a:avLst/>
                </a:prstGeom>
                <a:solidFill>
                  <a:schemeClr val="accent1">
                    <a:lumMod val="60000"/>
                    <a:lumOff val="40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52" name="Rectangle: Rounded Corners 20">
                  <a:extLst>
                    <a:ext uri="{FF2B5EF4-FFF2-40B4-BE49-F238E27FC236}">
                      <a16:creationId xmlns:a16="http://schemas.microsoft.com/office/drawing/2014/main" id="{36899CE4-E4DB-4627-844A-6CD0820465E8}"/>
                    </a:ext>
                  </a:extLst>
                </p:cNvPr>
                <p:cNvSpPr/>
                <p:nvPr/>
              </p:nvSpPr>
              <p:spPr bwMode="auto">
                <a:xfrm>
                  <a:off x="3771341" y="1119648"/>
                  <a:ext cx="47342" cy="163009"/>
                </a:xfrm>
                <a:prstGeom prst="roundRect">
                  <a:avLst/>
                </a:prstGeom>
                <a:solidFill>
                  <a:schemeClr val="accent1">
                    <a:lumMod val="60000"/>
                    <a:lumOff val="40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53" name="Isosceles Triangle 52">
                  <a:extLst>
                    <a:ext uri="{FF2B5EF4-FFF2-40B4-BE49-F238E27FC236}">
                      <a16:creationId xmlns:a16="http://schemas.microsoft.com/office/drawing/2014/main" id="{FB691532-19DB-4E69-B14F-83D0D46B8962}"/>
                    </a:ext>
                  </a:extLst>
                </p:cNvPr>
                <p:cNvSpPr/>
                <p:nvPr/>
              </p:nvSpPr>
              <p:spPr bwMode="auto">
                <a:xfrm>
                  <a:off x="3904091" y="937023"/>
                  <a:ext cx="171423" cy="265194"/>
                </a:xfrm>
                <a:prstGeom prst="triangle">
                  <a:avLst>
                    <a:gd name="adj" fmla="val 61111"/>
                  </a:avLst>
                </a:prstGeom>
                <a:solidFill>
                  <a:schemeClr val="accent1"/>
                </a:solidFill>
                <a:ln w="12700">
                  <a:noFill/>
                  <a:round/>
                  <a:headEnd/>
                  <a:tailEnd/>
                </a:ln>
                <a:effectLst>
                  <a:outerShdw blurRad="50800" dist="12700" algn="l" rotWithShape="0">
                    <a:prstClr val="black">
                      <a:alpha val="40000"/>
                    </a:prstClr>
                  </a:outerShdw>
                </a:effectLst>
              </p:spPr>
              <p:txBody>
                <a:bodyPr wrap="square" lIns="0" tIns="0" rIns="0" bIns="0" rtlCol="0" anchor="t">
                  <a:noAutofit/>
                </a:bodyPr>
                <a:lstStyle/>
                <a:p>
                  <a:pPr algn="l"/>
                  <a:endParaRPr lang="en-GB" dirty="0">
                    <a:solidFill>
                      <a:schemeClr val="bg1"/>
                    </a:solidFill>
                  </a:endParaRPr>
                </a:p>
              </p:txBody>
            </p:sp>
            <p:sp>
              <p:nvSpPr>
                <p:cNvPr id="54" name="Isosceles Triangle 32">
                  <a:extLst>
                    <a:ext uri="{FF2B5EF4-FFF2-40B4-BE49-F238E27FC236}">
                      <a16:creationId xmlns:a16="http://schemas.microsoft.com/office/drawing/2014/main" id="{3F724589-A33A-462B-9EE1-6A3476F83388}"/>
                    </a:ext>
                  </a:extLst>
                </p:cNvPr>
                <p:cNvSpPr/>
                <p:nvPr/>
              </p:nvSpPr>
              <p:spPr bwMode="auto">
                <a:xfrm>
                  <a:off x="3904091" y="937023"/>
                  <a:ext cx="106012" cy="264130"/>
                </a:xfrm>
                <a:custGeom>
                  <a:avLst/>
                  <a:gdLst>
                    <a:gd name="connsiteX0" fmla="*/ 0 w 632431"/>
                    <a:gd name="connsiteY0" fmla="*/ 1575711 h 1575711"/>
                    <a:gd name="connsiteX1" fmla="*/ 632431 w 632431"/>
                    <a:gd name="connsiteY1" fmla="*/ 0 h 1575711"/>
                    <a:gd name="connsiteX2" fmla="*/ 632431 w 632431"/>
                    <a:gd name="connsiteY2" fmla="*/ 1575711 h 1575711"/>
                    <a:gd name="connsiteX3" fmla="*/ 0 w 632431"/>
                    <a:gd name="connsiteY3" fmla="*/ 1575711 h 1575711"/>
                    <a:gd name="connsiteX0" fmla="*/ 0 w 632431"/>
                    <a:gd name="connsiteY0" fmla="*/ 1575711 h 1575711"/>
                    <a:gd name="connsiteX1" fmla="*/ 632431 w 632431"/>
                    <a:gd name="connsiteY1" fmla="*/ 0 h 1575711"/>
                    <a:gd name="connsiteX2" fmla="*/ 295881 w 632431"/>
                    <a:gd name="connsiteY2" fmla="*/ 1575711 h 1575711"/>
                    <a:gd name="connsiteX3" fmla="*/ 0 w 632431"/>
                    <a:gd name="connsiteY3" fmla="*/ 1575711 h 1575711"/>
                  </a:gdLst>
                  <a:ahLst/>
                  <a:cxnLst>
                    <a:cxn ang="0">
                      <a:pos x="connsiteX0" y="connsiteY0"/>
                    </a:cxn>
                    <a:cxn ang="0">
                      <a:pos x="connsiteX1" y="connsiteY1"/>
                    </a:cxn>
                    <a:cxn ang="0">
                      <a:pos x="connsiteX2" y="connsiteY2"/>
                    </a:cxn>
                    <a:cxn ang="0">
                      <a:pos x="connsiteX3" y="connsiteY3"/>
                    </a:cxn>
                  </a:cxnLst>
                  <a:rect l="l" t="t" r="r" b="b"/>
                  <a:pathLst>
                    <a:path w="632431" h="1575711">
                      <a:moveTo>
                        <a:pt x="0" y="1575711"/>
                      </a:moveTo>
                      <a:lnTo>
                        <a:pt x="632431" y="0"/>
                      </a:lnTo>
                      <a:lnTo>
                        <a:pt x="295881" y="1575711"/>
                      </a:lnTo>
                      <a:lnTo>
                        <a:pt x="0" y="1575711"/>
                      </a:lnTo>
                      <a:close/>
                    </a:path>
                  </a:pathLst>
                </a:custGeom>
                <a:solidFill>
                  <a:schemeClr val="bg1">
                    <a:alpha val="21000"/>
                  </a:schemeClr>
                </a:solidFill>
                <a:ln w="12700">
                  <a:noFill/>
                  <a:round/>
                  <a:headEnd/>
                  <a:tailEnd/>
                </a:ln>
              </p:spPr>
              <p:txBody>
                <a:bodyPr wrap="square" lIns="0" tIns="0" rIns="0" bIns="0" rtlCol="0" anchor="t">
                  <a:noAutofit/>
                </a:bodyPr>
                <a:lstStyle/>
                <a:p>
                  <a:pPr algn="l"/>
                  <a:endParaRPr lang="en-GB" dirty="0">
                    <a:solidFill>
                      <a:schemeClr val="bg1"/>
                    </a:solidFill>
                  </a:endParaRPr>
                </a:p>
              </p:txBody>
            </p:sp>
            <p:sp>
              <p:nvSpPr>
                <p:cNvPr id="55" name="Isosceles Triangle 54">
                  <a:extLst>
                    <a:ext uri="{FF2B5EF4-FFF2-40B4-BE49-F238E27FC236}">
                      <a16:creationId xmlns:a16="http://schemas.microsoft.com/office/drawing/2014/main" id="{623413C3-C659-41A0-9CB2-7C8EB73DB119}"/>
                    </a:ext>
                  </a:extLst>
                </p:cNvPr>
                <p:cNvSpPr/>
                <p:nvPr/>
              </p:nvSpPr>
              <p:spPr bwMode="auto">
                <a:xfrm>
                  <a:off x="3637883" y="761849"/>
                  <a:ext cx="284657" cy="440368"/>
                </a:xfrm>
                <a:prstGeom prst="triangle">
                  <a:avLst>
                    <a:gd name="adj" fmla="val 61111"/>
                  </a:avLst>
                </a:prstGeom>
                <a:solidFill>
                  <a:schemeClr val="accent1"/>
                </a:solidFill>
                <a:ln w="12700">
                  <a:noFill/>
                  <a:round/>
                  <a:headEnd/>
                  <a:tailEnd/>
                </a:ln>
                <a:effectLst>
                  <a:outerShdw blurRad="50800" dist="25400" algn="l" rotWithShape="0">
                    <a:prstClr val="black">
                      <a:alpha val="40000"/>
                    </a:prstClr>
                  </a:outerShdw>
                </a:effectLst>
              </p:spPr>
              <p:txBody>
                <a:bodyPr wrap="square" lIns="0" tIns="0" rIns="0" bIns="0" rtlCol="0" anchor="t">
                  <a:noAutofit/>
                </a:bodyPr>
                <a:lstStyle/>
                <a:p>
                  <a:pPr algn="l"/>
                  <a:endParaRPr lang="en-GB" dirty="0">
                    <a:solidFill>
                      <a:schemeClr val="bg1"/>
                    </a:solidFill>
                  </a:endParaRPr>
                </a:p>
              </p:txBody>
            </p:sp>
            <p:sp>
              <p:nvSpPr>
                <p:cNvPr id="56" name="Isosceles Triangle 55">
                  <a:extLst>
                    <a:ext uri="{FF2B5EF4-FFF2-40B4-BE49-F238E27FC236}">
                      <a16:creationId xmlns:a16="http://schemas.microsoft.com/office/drawing/2014/main" id="{87F9CD25-A082-4757-B1D9-EC088796C1CB}"/>
                    </a:ext>
                  </a:extLst>
                </p:cNvPr>
                <p:cNvSpPr/>
                <p:nvPr/>
              </p:nvSpPr>
              <p:spPr bwMode="auto">
                <a:xfrm>
                  <a:off x="3637883" y="760785"/>
                  <a:ext cx="173729" cy="441432"/>
                </a:xfrm>
                <a:prstGeom prst="triangle">
                  <a:avLst>
                    <a:gd name="adj" fmla="val 100000"/>
                  </a:avLst>
                </a:prstGeom>
                <a:solidFill>
                  <a:schemeClr val="bg1">
                    <a:alpha val="25000"/>
                  </a:schemeClr>
                </a:solidFill>
                <a:ln w="12700">
                  <a:noFill/>
                  <a:round/>
                  <a:headEnd/>
                  <a:tailEnd/>
                </a:ln>
                <a:effectLst/>
              </p:spPr>
              <p:txBody>
                <a:bodyPr wrap="square" lIns="0" tIns="0" rIns="0" bIns="0" rtlCol="0" anchor="t">
                  <a:noAutofit/>
                </a:bodyPr>
                <a:lstStyle/>
                <a:p>
                  <a:pPr algn="l"/>
                  <a:endParaRPr lang="en-GB" dirty="0">
                    <a:solidFill>
                      <a:schemeClr val="bg1"/>
                    </a:solidFill>
                  </a:endParaRPr>
                </a:p>
              </p:txBody>
            </p:sp>
          </p:grpSp>
          <p:sp>
            <p:nvSpPr>
              <p:cNvPr id="47" name="Freeform: Shape 15">
                <a:extLst>
                  <a:ext uri="{FF2B5EF4-FFF2-40B4-BE49-F238E27FC236}">
                    <a16:creationId xmlns:a16="http://schemas.microsoft.com/office/drawing/2014/main" id="{B6CE24E5-BF82-4B57-AC17-F5002D9AE126}"/>
                  </a:ext>
                </a:extLst>
              </p:cNvPr>
              <p:cNvSpPr/>
              <p:nvPr/>
            </p:nvSpPr>
            <p:spPr bwMode="auto">
              <a:xfrm>
                <a:off x="2985456" y="3577402"/>
                <a:ext cx="783696" cy="266381"/>
              </a:xfrm>
              <a:custGeom>
                <a:avLst/>
                <a:gdLst>
                  <a:gd name="connsiteX0" fmla="*/ 773876 w 1515738"/>
                  <a:gd name="connsiteY0" fmla="*/ 0 h 535187"/>
                  <a:gd name="connsiteX1" fmla="*/ 856422 w 1515738"/>
                  <a:gd name="connsiteY1" fmla="*/ 25214 h 535187"/>
                  <a:gd name="connsiteX2" fmla="*/ 880454 w 1515738"/>
                  <a:gd name="connsiteY2" fmla="*/ 47051 h 535187"/>
                  <a:gd name="connsiteX3" fmla="*/ 905661 w 1515738"/>
                  <a:gd name="connsiteY3" fmla="*/ 30056 h 535187"/>
                  <a:gd name="connsiteX4" fmla="*/ 963128 w 1515738"/>
                  <a:gd name="connsiteY4" fmla="*/ 18454 h 535187"/>
                  <a:gd name="connsiteX5" fmla="*/ 1099164 w 1515738"/>
                  <a:gd name="connsiteY5" fmla="*/ 108625 h 535187"/>
                  <a:gd name="connsiteX6" fmla="*/ 1100261 w 1515738"/>
                  <a:gd name="connsiteY6" fmla="*/ 114059 h 535187"/>
                  <a:gd name="connsiteX7" fmla="*/ 1141230 w 1515738"/>
                  <a:gd name="connsiteY7" fmla="*/ 122330 h 535187"/>
                  <a:gd name="connsiteX8" fmla="*/ 1171293 w 1515738"/>
                  <a:gd name="connsiteY8" fmla="*/ 140570 h 535187"/>
                  <a:gd name="connsiteX9" fmla="*/ 1195699 w 1515738"/>
                  <a:gd name="connsiteY9" fmla="*/ 124115 h 535187"/>
                  <a:gd name="connsiteX10" fmla="*/ 1253166 w 1515738"/>
                  <a:gd name="connsiteY10" fmla="*/ 112513 h 535187"/>
                  <a:gd name="connsiteX11" fmla="*/ 1357562 w 1515738"/>
                  <a:gd name="connsiteY11" fmla="*/ 155755 h 535187"/>
                  <a:gd name="connsiteX12" fmla="*/ 1372636 w 1515738"/>
                  <a:gd name="connsiteY12" fmla="*/ 178114 h 535187"/>
                  <a:gd name="connsiteX13" fmla="*/ 1390738 w 1515738"/>
                  <a:gd name="connsiteY13" fmla="*/ 174459 h 535187"/>
                  <a:gd name="connsiteX14" fmla="*/ 1515738 w 1515738"/>
                  <a:gd name="connsiteY14" fmla="*/ 299459 h 535187"/>
                  <a:gd name="connsiteX15" fmla="*/ 1390738 w 1515738"/>
                  <a:gd name="connsiteY15" fmla="*/ 424459 h 535187"/>
                  <a:gd name="connsiteX16" fmla="*/ 1353481 w 1515738"/>
                  <a:gd name="connsiteY16" fmla="*/ 416937 h 535187"/>
                  <a:gd name="connsiteX17" fmla="*/ 1337430 w 1515738"/>
                  <a:gd name="connsiteY17" fmla="*/ 440745 h 535187"/>
                  <a:gd name="connsiteX18" fmla="*/ 1233034 w 1515738"/>
                  <a:gd name="connsiteY18" fmla="*/ 483987 h 535187"/>
                  <a:gd name="connsiteX19" fmla="*/ 1175567 w 1515738"/>
                  <a:gd name="connsiteY19" fmla="*/ 472385 h 535187"/>
                  <a:gd name="connsiteX20" fmla="*/ 1128751 w 1515738"/>
                  <a:gd name="connsiteY20" fmla="*/ 440821 h 535187"/>
                  <a:gd name="connsiteX21" fmla="*/ 1126489 w 1515738"/>
                  <a:gd name="connsiteY21" fmla="*/ 444550 h 535187"/>
                  <a:gd name="connsiteX22" fmla="*/ 1012564 w 1515738"/>
                  <a:gd name="connsiteY22" fmla="*/ 498277 h 535187"/>
                  <a:gd name="connsiteX23" fmla="*/ 959435 w 1515738"/>
                  <a:gd name="connsiteY23" fmla="*/ 487551 h 535187"/>
                  <a:gd name="connsiteX24" fmla="*/ 917280 w 1515738"/>
                  <a:gd name="connsiteY24" fmla="*/ 520627 h 535187"/>
                  <a:gd name="connsiteX25" fmla="*/ 853273 w 1515738"/>
                  <a:gd name="connsiteY25" fmla="*/ 535186 h 535187"/>
                  <a:gd name="connsiteX26" fmla="*/ 795806 w 1515738"/>
                  <a:gd name="connsiteY26" fmla="*/ 523584 h 535187"/>
                  <a:gd name="connsiteX27" fmla="*/ 777386 w 1515738"/>
                  <a:gd name="connsiteY27" fmla="*/ 511165 h 535187"/>
                  <a:gd name="connsiteX28" fmla="*/ 758964 w 1515738"/>
                  <a:gd name="connsiteY28" fmla="*/ 523585 h 535187"/>
                  <a:gd name="connsiteX29" fmla="*/ 701497 w 1515738"/>
                  <a:gd name="connsiteY29" fmla="*/ 535187 h 535187"/>
                  <a:gd name="connsiteX30" fmla="*/ 644030 w 1515738"/>
                  <a:gd name="connsiteY30" fmla="*/ 523585 h 535187"/>
                  <a:gd name="connsiteX31" fmla="*/ 612810 w 1515738"/>
                  <a:gd name="connsiteY31" fmla="*/ 502536 h 535187"/>
                  <a:gd name="connsiteX32" fmla="*/ 581592 w 1515738"/>
                  <a:gd name="connsiteY32" fmla="*/ 523583 h 535187"/>
                  <a:gd name="connsiteX33" fmla="*/ 524125 w 1515738"/>
                  <a:gd name="connsiteY33" fmla="*/ 535185 h 535187"/>
                  <a:gd name="connsiteX34" fmla="*/ 410201 w 1515738"/>
                  <a:gd name="connsiteY34" fmla="*/ 481459 h 535187"/>
                  <a:gd name="connsiteX35" fmla="*/ 388667 w 1515738"/>
                  <a:gd name="connsiteY35" fmla="*/ 445967 h 535187"/>
                  <a:gd name="connsiteX36" fmla="*/ 384965 w 1515738"/>
                  <a:gd name="connsiteY36" fmla="*/ 451458 h 535187"/>
                  <a:gd name="connsiteX37" fmla="*/ 280569 w 1515738"/>
                  <a:gd name="connsiteY37" fmla="*/ 494700 h 535187"/>
                  <a:gd name="connsiteX38" fmla="*/ 176173 w 1515738"/>
                  <a:gd name="connsiteY38" fmla="*/ 451458 h 535187"/>
                  <a:gd name="connsiteX39" fmla="*/ 154920 w 1515738"/>
                  <a:gd name="connsiteY39" fmla="*/ 419936 h 535187"/>
                  <a:gd name="connsiteX40" fmla="*/ 125000 w 1515738"/>
                  <a:gd name="connsiteY40" fmla="*/ 424459 h 535187"/>
                  <a:gd name="connsiteX41" fmla="*/ 0 w 1515738"/>
                  <a:gd name="connsiteY41" fmla="*/ 299459 h 535187"/>
                  <a:gd name="connsiteX42" fmla="*/ 36612 w 1515738"/>
                  <a:gd name="connsiteY42" fmla="*/ 211071 h 535187"/>
                  <a:gd name="connsiteX43" fmla="*/ 63371 w 1515738"/>
                  <a:gd name="connsiteY43" fmla="*/ 193029 h 535187"/>
                  <a:gd name="connsiteX44" fmla="*/ 67332 w 1515738"/>
                  <a:gd name="connsiteY44" fmla="*/ 173406 h 535187"/>
                  <a:gd name="connsiteX45" fmla="*/ 182509 w 1515738"/>
                  <a:gd name="connsiteY45" fmla="*/ 97062 h 535187"/>
                  <a:gd name="connsiteX46" fmla="*/ 231165 w 1515738"/>
                  <a:gd name="connsiteY46" fmla="*/ 106885 h 535187"/>
                  <a:gd name="connsiteX47" fmla="*/ 241824 w 1515738"/>
                  <a:gd name="connsiteY47" fmla="*/ 114071 h 535187"/>
                  <a:gd name="connsiteX48" fmla="*/ 252251 w 1515738"/>
                  <a:gd name="connsiteY48" fmla="*/ 98605 h 535187"/>
                  <a:gd name="connsiteX49" fmla="*/ 356647 w 1515738"/>
                  <a:gd name="connsiteY49" fmla="*/ 55363 h 535187"/>
                  <a:gd name="connsiteX50" fmla="*/ 414114 w 1515738"/>
                  <a:gd name="connsiteY50" fmla="*/ 66965 h 535187"/>
                  <a:gd name="connsiteX51" fmla="*/ 424583 w 1515738"/>
                  <a:gd name="connsiteY51" fmla="*/ 74023 h 535187"/>
                  <a:gd name="connsiteX52" fmla="*/ 462425 w 1515738"/>
                  <a:gd name="connsiteY52" fmla="*/ 48510 h 535187"/>
                  <a:gd name="connsiteX53" fmla="*/ 519892 w 1515738"/>
                  <a:gd name="connsiteY53" fmla="*/ 36908 h 535187"/>
                  <a:gd name="connsiteX54" fmla="*/ 624288 w 1515738"/>
                  <a:gd name="connsiteY54" fmla="*/ 80150 h 535187"/>
                  <a:gd name="connsiteX55" fmla="*/ 636274 w 1515738"/>
                  <a:gd name="connsiteY55" fmla="*/ 97928 h 535187"/>
                  <a:gd name="connsiteX56" fmla="*/ 637840 w 1515738"/>
                  <a:gd name="connsiteY56" fmla="*/ 90171 h 535187"/>
                  <a:gd name="connsiteX57" fmla="*/ 773876 w 1515738"/>
                  <a:gd name="connsiteY57" fmla="*/ 0 h 53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15738" h="535187">
                    <a:moveTo>
                      <a:pt x="773876" y="0"/>
                    </a:moveTo>
                    <a:cubicBezTo>
                      <a:pt x="804453" y="0"/>
                      <a:pt x="832859" y="9295"/>
                      <a:pt x="856422" y="25214"/>
                    </a:cubicBezTo>
                    <a:lnTo>
                      <a:pt x="880454" y="47051"/>
                    </a:lnTo>
                    <a:lnTo>
                      <a:pt x="905661" y="30056"/>
                    </a:lnTo>
                    <a:cubicBezTo>
                      <a:pt x="923324" y="22585"/>
                      <a:pt x="942744" y="18454"/>
                      <a:pt x="963128" y="18454"/>
                    </a:cubicBezTo>
                    <a:cubicBezTo>
                      <a:pt x="1024282" y="18454"/>
                      <a:pt x="1076751" y="55635"/>
                      <a:pt x="1099164" y="108625"/>
                    </a:cubicBezTo>
                    <a:lnTo>
                      <a:pt x="1100261" y="114059"/>
                    </a:lnTo>
                    <a:lnTo>
                      <a:pt x="1141230" y="122330"/>
                    </a:lnTo>
                    <a:lnTo>
                      <a:pt x="1171293" y="140570"/>
                    </a:lnTo>
                    <a:lnTo>
                      <a:pt x="1195699" y="124115"/>
                    </a:lnTo>
                    <a:cubicBezTo>
                      <a:pt x="1213362" y="116644"/>
                      <a:pt x="1232782" y="112513"/>
                      <a:pt x="1253166" y="112513"/>
                    </a:cubicBezTo>
                    <a:cubicBezTo>
                      <a:pt x="1293935" y="112513"/>
                      <a:pt x="1330845" y="129038"/>
                      <a:pt x="1357562" y="155755"/>
                    </a:cubicBezTo>
                    <a:lnTo>
                      <a:pt x="1372636" y="178114"/>
                    </a:lnTo>
                    <a:lnTo>
                      <a:pt x="1390738" y="174459"/>
                    </a:lnTo>
                    <a:cubicBezTo>
                      <a:pt x="1459774" y="174459"/>
                      <a:pt x="1515738" y="230423"/>
                      <a:pt x="1515738" y="299459"/>
                    </a:cubicBezTo>
                    <a:cubicBezTo>
                      <a:pt x="1515738" y="368495"/>
                      <a:pt x="1459774" y="424459"/>
                      <a:pt x="1390738" y="424459"/>
                    </a:cubicBezTo>
                    <a:lnTo>
                      <a:pt x="1353481" y="416937"/>
                    </a:lnTo>
                    <a:lnTo>
                      <a:pt x="1337430" y="440745"/>
                    </a:lnTo>
                    <a:cubicBezTo>
                      <a:pt x="1310713" y="467462"/>
                      <a:pt x="1273803" y="483987"/>
                      <a:pt x="1233034" y="483987"/>
                    </a:cubicBezTo>
                    <a:cubicBezTo>
                      <a:pt x="1212650" y="483987"/>
                      <a:pt x="1193230" y="479856"/>
                      <a:pt x="1175567" y="472385"/>
                    </a:cubicBezTo>
                    <a:lnTo>
                      <a:pt x="1128751" y="440821"/>
                    </a:lnTo>
                    <a:lnTo>
                      <a:pt x="1126489" y="444550"/>
                    </a:lnTo>
                    <a:cubicBezTo>
                      <a:pt x="1099410" y="477363"/>
                      <a:pt x="1058429" y="498277"/>
                      <a:pt x="1012564" y="498277"/>
                    </a:cubicBezTo>
                    <a:lnTo>
                      <a:pt x="959435" y="487551"/>
                    </a:lnTo>
                    <a:lnTo>
                      <a:pt x="917280" y="520627"/>
                    </a:lnTo>
                    <a:cubicBezTo>
                      <a:pt x="897917" y="529957"/>
                      <a:pt x="876206" y="535186"/>
                      <a:pt x="853273" y="535186"/>
                    </a:cubicBezTo>
                    <a:cubicBezTo>
                      <a:pt x="832889" y="535186"/>
                      <a:pt x="813469" y="531055"/>
                      <a:pt x="795806" y="523584"/>
                    </a:cubicBezTo>
                    <a:lnTo>
                      <a:pt x="777386" y="511165"/>
                    </a:lnTo>
                    <a:lnTo>
                      <a:pt x="758964" y="523585"/>
                    </a:lnTo>
                    <a:cubicBezTo>
                      <a:pt x="741301" y="531056"/>
                      <a:pt x="721882" y="535187"/>
                      <a:pt x="701497" y="535187"/>
                    </a:cubicBezTo>
                    <a:cubicBezTo>
                      <a:pt x="681113" y="535187"/>
                      <a:pt x="661693" y="531056"/>
                      <a:pt x="644030" y="523585"/>
                    </a:cubicBezTo>
                    <a:lnTo>
                      <a:pt x="612810" y="502536"/>
                    </a:lnTo>
                    <a:lnTo>
                      <a:pt x="581592" y="523583"/>
                    </a:lnTo>
                    <a:cubicBezTo>
                      <a:pt x="563929" y="531054"/>
                      <a:pt x="544510" y="535185"/>
                      <a:pt x="524125" y="535185"/>
                    </a:cubicBezTo>
                    <a:cubicBezTo>
                      <a:pt x="478260" y="535185"/>
                      <a:pt x="437280" y="514271"/>
                      <a:pt x="410201" y="481459"/>
                    </a:cubicBezTo>
                    <a:lnTo>
                      <a:pt x="388667" y="445967"/>
                    </a:lnTo>
                    <a:lnTo>
                      <a:pt x="384965" y="451458"/>
                    </a:lnTo>
                    <a:cubicBezTo>
                      <a:pt x="358248" y="478175"/>
                      <a:pt x="321338" y="494700"/>
                      <a:pt x="280569" y="494700"/>
                    </a:cubicBezTo>
                    <a:cubicBezTo>
                      <a:pt x="239800" y="494700"/>
                      <a:pt x="202891" y="478175"/>
                      <a:pt x="176173" y="451458"/>
                    </a:cubicBezTo>
                    <a:lnTo>
                      <a:pt x="154920" y="419936"/>
                    </a:lnTo>
                    <a:lnTo>
                      <a:pt x="125000" y="424459"/>
                    </a:lnTo>
                    <a:cubicBezTo>
                      <a:pt x="55964" y="424459"/>
                      <a:pt x="0" y="368495"/>
                      <a:pt x="0" y="299459"/>
                    </a:cubicBezTo>
                    <a:cubicBezTo>
                      <a:pt x="0" y="264941"/>
                      <a:pt x="13991" y="233691"/>
                      <a:pt x="36612" y="211071"/>
                    </a:cubicBezTo>
                    <a:lnTo>
                      <a:pt x="63371" y="193029"/>
                    </a:lnTo>
                    <a:lnTo>
                      <a:pt x="67332" y="173406"/>
                    </a:lnTo>
                    <a:cubicBezTo>
                      <a:pt x="86308" y="128542"/>
                      <a:pt x="130732" y="97062"/>
                      <a:pt x="182509" y="97062"/>
                    </a:cubicBezTo>
                    <a:cubicBezTo>
                      <a:pt x="199768" y="97062"/>
                      <a:pt x="216210" y="100560"/>
                      <a:pt x="231165" y="106885"/>
                    </a:cubicBezTo>
                    <a:lnTo>
                      <a:pt x="241824" y="114071"/>
                    </a:lnTo>
                    <a:lnTo>
                      <a:pt x="252251" y="98605"/>
                    </a:lnTo>
                    <a:cubicBezTo>
                      <a:pt x="278969" y="71888"/>
                      <a:pt x="315878" y="55363"/>
                      <a:pt x="356647" y="55363"/>
                    </a:cubicBezTo>
                    <a:cubicBezTo>
                      <a:pt x="377032" y="55363"/>
                      <a:pt x="396451" y="59494"/>
                      <a:pt x="414114" y="66965"/>
                    </a:cubicBezTo>
                    <a:lnTo>
                      <a:pt x="424583" y="74023"/>
                    </a:lnTo>
                    <a:lnTo>
                      <a:pt x="462425" y="48510"/>
                    </a:lnTo>
                    <a:cubicBezTo>
                      <a:pt x="480088" y="41039"/>
                      <a:pt x="499508" y="36908"/>
                      <a:pt x="519892" y="36908"/>
                    </a:cubicBezTo>
                    <a:cubicBezTo>
                      <a:pt x="560661" y="36908"/>
                      <a:pt x="597571" y="53433"/>
                      <a:pt x="624288" y="80150"/>
                    </a:cubicBezTo>
                    <a:lnTo>
                      <a:pt x="636274" y="97928"/>
                    </a:lnTo>
                    <a:lnTo>
                      <a:pt x="637840" y="90171"/>
                    </a:lnTo>
                    <a:cubicBezTo>
                      <a:pt x="660253" y="37181"/>
                      <a:pt x="712723" y="0"/>
                      <a:pt x="773876" y="0"/>
                    </a:cubicBezTo>
                    <a:close/>
                  </a:path>
                </a:pathLst>
              </a:custGeom>
              <a:solidFill>
                <a:schemeClr val="accent1">
                  <a:lumMod val="20000"/>
                  <a:lumOff val="80000"/>
                </a:schemeClr>
              </a:solidFill>
              <a:ln w="12700">
                <a:noFill/>
                <a:round/>
                <a:headEnd/>
                <a:tailEnd/>
              </a:ln>
              <a:effectLst/>
            </p:spPr>
            <p:txBody>
              <a:bodyPr wrap="square" lIns="0" tIns="0" rIns="0" bIns="0" rtlCol="0" anchor="t">
                <a:noAutofit/>
              </a:bodyPr>
              <a:lstStyle/>
              <a:p>
                <a:pPr algn="l"/>
                <a:endParaRPr lang="en-GB" dirty="0">
                  <a:solidFill>
                    <a:schemeClr val="bg1"/>
                  </a:solidFill>
                </a:endParaRPr>
              </a:p>
            </p:txBody>
          </p:sp>
        </p:grpSp>
        <p:grpSp>
          <p:nvGrpSpPr>
            <p:cNvPr id="6" name="Group 5">
              <a:extLst>
                <a:ext uri="{FF2B5EF4-FFF2-40B4-BE49-F238E27FC236}">
                  <a16:creationId xmlns:a16="http://schemas.microsoft.com/office/drawing/2014/main" id="{2A207713-A164-47C6-A1AD-76E262DE36E7}"/>
                </a:ext>
              </a:extLst>
            </p:cNvPr>
            <p:cNvGrpSpPr/>
            <p:nvPr/>
          </p:nvGrpSpPr>
          <p:grpSpPr>
            <a:xfrm>
              <a:off x="4268906" y="628129"/>
              <a:ext cx="2615167" cy="5478569"/>
              <a:chOff x="4268906" y="628129"/>
              <a:chExt cx="2615167" cy="5478569"/>
            </a:xfrm>
          </p:grpSpPr>
          <p:grpSp>
            <p:nvGrpSpPr>
              <p:cNvPr id="22" name="Group 21">
                <a:extLst>
                  <a:ext uri="{FF2B5EF4-FFF2-40B4-BE49-F238E27FC236}">
                    <a16:creationId xmlns:a16="http://schemas.microsoft.com/office/drawing/2014/main" id="{B77E4481-5C7D-4470-9CC9-BE7DD5FFF6AF}"/>
                  </a:ext>
                </a:extLst>
              </p:cNvPr>
              <p:cNvGrpSpPr/>
              <p:nvPr/>
            </p:nvGrpSpPr>
            <p:grpSpPr>
              <a:xfrm>
                <a:off x="4268907" y="628129"/>
                <a:ext cx="2223902" cy="1483722"/>
                <a:chOff x="4268907" y="809242"/>
                <a:chExt cx="2223902" cy="1483722"/>
              </a:xfrm>
            </p:grpSpPr>
            <p:sp>
              <p:nvSpPr>
                <p:cNvPr id="31" name="Shape 4978">
                  <a:extLst>
                    <a:ext uri="{FF2B5EF4-FFF2-40B4-BE49-F238E27FC236}">
                      <a16:creationId xmlns:a16="http://schemas.microsoft.com/office/drawing/2014/main" id="{CBB655C7-23DA-40FF-9D93-B32851EBE5A2}"/>
                    </a:ext>
                  </a:extLst>
                </p:cNvPr>
                <p:cNvSpPr/>
                <p:nvPr/>
              </p:nvSpPr>
              <p:spPr>
                <a:xfrm>
                  <a:off x="4296809" y="1660064"/>
                  <a:ext cx="2196000" cy="22198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a:lnSpc>
                      <a:spcPct val="110000"/>
                    </a:lnSpc>
                    <a:defRPr sz="1800"/>
                  </a:pPr>
                  <a:r>
                    <a:rPr lang="en-IN" sz="1600" b="1" dirty="0">
                      <a:ea typeface="Lato Black"/>
                      <a:cs typeface="Lato Black"/>
                      <a:sym typeface="Lato Black"/>
                    </a:rPr>
                    <a:t>Strategy + Organizational Focus</a:t>
                  </a:r>
                </a:p>
                <a:p>
                  <a:pPr marL="285750" lvl="0" indent="-285750">
                    <a:lnSpc>
                      <a:spcPct val="110000"/>
                    </a:lnSpc>
                    <a:buFont typeface="Wingdings" panose="05000000000000000000" pitchFamily="2" charset="2"/>
                    <a:buChar char="§"/>
                    <a:defRPr sz="1800"/>
                  </a:pPr>
                  <a:r>
                    <a:rPr lang="en-IN" sz="1600" dirty="0">
                      <a:ea typeface="Lato Black"/>
                      <a:cs typeface="Lato Black"/>
                      <a:sym typeface="Lato Black"/>
                    </a:rPr>
                    <a:t>Start at the top</a:t>
                  </a:r>
                  <a:r>
                    <a:rPr lang="en-IN" sz="1200" b="1" dirty="0">
                      <a:ea typeface="Lato Black"/>
                      <a:cs typeface="Lato Black"/>
                      <a:sym typeface="Lato Black"/>
                    </a:rPr>
                    <a:t>!</a:t>
                  </a:r>
                  <a:endParaRPr sz="1600" b="1" dirty="0">
                    <a:ea typeface="Lato Black"/>
                    <a:cs typeface="Lato Black"/>
                    <a:sym typeface="Lato Black"/>
                  </a:endParaRPr>
                </a:p>
              </p:txBody>
            </p:sp>
            <p:sp>
              <p:nvSpPr>
                <p:cNvPr id="32" name="TextBox 31">
                  <a:extLst>
                    <a:ext uri="{FF2B5EF4-FFF2-40B4-BE49-F238E27FC236}">
                      <a16:creationId xmlns:a16="http://schemas.microsoft.com/office/drawing/2014/main" id="{51D1DA64-2591-439B-827D-3F8393C64F9F}"/>
                    </a:ext>
                  </a:extLst>
                </p:cNvPr>
                <p:cNvSpPr txBox="1"/>
                <p:nvPr/>
              </p:nvSpPr>
              <p:spPr>
                <a:xfrm>
                  <a:off x="4268907" y="809242"/>
                  <a:ext cx="432000" cy="432001"/>
                </a:xfrm>
                <a:prstGeom prst="rect">
                  <a:avLst/>
                </a:prstGeom>
                <a:solidFill>
                  <a:schemeClr val="accent1"/>
                </a:solidFill>
              </p:spPr>
              <p:txBody>
                <a:bodyPr wrap="square" lIns="90000" tIns="46800" rIns="90000" bIns="46800" rtlCol="0" anchor="ctr">
                  <a:noAutofit/>
                </a:bodyPr>
                <a:lstStyle/>
                <a:p>
                  <a:pPr algn="ctr"/>
                  <a:r>
                    <a:rPr lang="en-US" sz="1400" b="1" dirty="0">
                      <a:solidFill>
                        <a:schemeClr val="bg1"/>
                      </a:solidFill>
                      <a:ea typeface="Open Sans" panose="020B0606030504020204" pitchFamily="34" charset="0"/>
                      <a:cs typeface="Open Sans" panose="020B0606030504020204" pitchFamily="34" charset="0"/>
                    </a:rPr>
                    <a:t>01</a:t>
                  </a:r>
                </a:p>
              </p:txBody>
            </p:sp>
            <p:sp>
              <p:nvSpPr>
                <p:cNvPr id="33" name="Shape 4978">
                  <a:extLst>
                    <a:ext uri="{FF2B5EF4-FFF2-40B4-BE49-F238E27FC236}">
                      <a16:creationId xmlns:a16="http://schemas.microsoft.com/office/drawing/2014/main" id="{D289F6A4-E96D-4C2B-886B-001EB16362E2}"/>
                    </a:ext>
                  </a:extLst>
                </p:cNvPr>
                <p:cNvSpPr/>
                <p:nvPr/>
              </p:nvSpPr>
              <p:spPr>
                <a:xfrm>
                  <a:off x="4268907" y="1699173"/>
                  <a:ext cx="2196000" cy="593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lnSpc>
                      <a:spcPct val="110000"/>
                    </a:lnSpc>
                    <a:defRPr sz="1800"/>
                  </a:pPr>
                  <a:endParaRPr sz="1600" dirty="0">
                    <a:ea typeface="Lato Light"/>
                    <a:cs typeface="Lato Light"/>
                    <a:sym typeface="Lato Light"/>
                  </a:endParaRPr>
                </a:p>
              </p:txBody>
            </p:sp>
          </p:grpSp>
          <p:grpSp>
            <p:nvGrpSpPr>
              <p:cNvPr id="23" name="Group 22">
                <a:extLst>
                  <a:ext uri="{FF2B5EF4-FFF2-40B4-BE49-F238E27FC236}">
                    <a16:creationId xmlns:a16="http://schemas.microsoft.com/office/drawing/2014/main" id="{7497E810-5872-403D-B81B-A8FA79D05A69}"/>
                  </a:ext>
                </a:extLst>
              </p:cNvPr>
              <p:cNvGrpSpPr/>
              <p:nvPr/>
            </p:nvGrpSpPr>
            <p:grpSpPr>
              <a:xfrm>
                <a:off x="4268907" y="2444718"/>
                <a:ext cx="2223902" cy="1664556"/>
                <a:chOff x="4268907" y="628408"/>
                <a:chExt cx="2223902" cy="1664556"/>
              </a:xfrm>
            </p:grpSpPr>
            <p:sp>
              <p:nvSpPr>
                <p:cNvPr id="28" name="Shape 4978">
                  <a:extLst>
                    <a:ext uri="{FF2B5EF4-FFF2-40B4-BE49-F238E27FC236}">
                      <a16:creationId xmlns:a16="http://schemas.microsoft.com/office/drawing/2014/main" id="{5C6D7ABA-61F8-4C16-838D-3932CBAC2B74}"/>
                    </a:ext>
                  </a:extLst>
                </p:cNvPr>
                <p:cNvSpPr/>
                <p:nvPr/>
              </p:nvSpPr>
              <p:spPr>
                <a:xfrm>
                  <a:off x="4296809" y="1677299"/>
                  <a:ext cx="2196000" cy="2841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a:lnSpc>
                      <a:spcPct val="110000"/>
                    </a:lnSpc>
                    <a:defRPr sz="1800"/>
                  </a:pPr>
                  <a:r>
                    <a:rPr lang="en-IN" sz="1600" b="1" dirty="0">
                      <a:ea typeface="Lato Black"/>
                      <a:cs typeface="Lato Black"/>
                      <a:sym typeface="Lato Black"/>
                    </a:rPr>
                    <a:t>Education</a:t>
                  </a:r>
                </a:p>
                <a:p>
                  <a:pPr marL="285750" lvl="0" indent="-285750">
                    <a:lnSpc>
                      <a:spcPct val="110000"/>
                    </a:lnSpc>
                    <a:buFont typeface="Wingdings" panose="05000000000000000000" pitchFamily="2" charset="2"/>
                    <a:buChar char="§"/>
                    <a:defRPr sz="1800"/>
                  </a:pPr>
                  <a:r>
                    <a:rPr lang="en-IN" sz="1600" dirty="0">
                      <a:ea typeface="Lato Black"/>
                      <a:cs typeface="Lato Black"/>
                      <a:sym typeface="Lato Black"/>
                    </a:rPr>
                    <a:t>Start at the top!</a:t>
                  </a:r>
                </a:p>
                <a:p>
                  <a:pPr marL="285750" lvl="0" indent="-285750">
                    <a:lnSpc>
                      <a:spcPct val="110000"/>
                    </a:lnSpc>
                    <a:buFont typeface="Wingdings" panose="05000000000000000000" pitchFamily="2" charset="2"/>
                    <a:buChar char="§"/>
                    <a:defRPr sz="1800"/>
                  </a:pPr>
                  <a:r>
                    <a:rPr lang="en-IN" sz="1600" dirty="0">
                      <a:ea typeface="Lato Black"/>
                      <a:cs typeface="Lato Black"/>
                      <a:sym typeface="Lato Black"/>
                    </a:rPr>
                    <a:t>Every employee’s role is critical</a:t>
                  </a:r>
                  <a:endParaRPr sz="2000" dirty="0">
                    <a:ea typeface="Lato Black"/>
                    <a:cs typeface="Lato Black"/>
                    <a:sym typeface="Lato Black"/>
                  </a:endParaRPr>
                </a:p>
              </p:txBody>
            </p:sp>
            <p:sp>
              <p:nvSpPr>
                <p:cNvPr id="29" name="TextBox 28">
                  <a:extLst>
                    <a:ext uri="{FF2B5EF4-FFF2-40B4-BE49-F238E27FC236}">
                      <a16:creationId xmlns:a16="http://schemas.microsoft.com/office/drawing/2014/main" id="{44CE72A9-0B17-451F-8C00-C6BB7E21233D}"/>
                    </a:ext>
                  </a:extLst>
                </p:cNvPr>
                <p:cNvSpPr txBox="1"/>
                <p:nvPr/>
              </p:nvSpPr>
              <p:spPr>
                <a:xfrm>
                  <a:off x="4268907" y="628408"/>
                  <a:ext cx="432000" cy="432001"/>
                </a:xfrm>
                <a:prstGeom prst="rect">
                  <a:avLst/>
                </a:prstGeom>
                <a:solidFill>
                  <a:schemeClr val="accent1"/>
                </a:solidFill>
              </p:spPr>
              <p:txBody>
                <a:bodyPr wrap="square" lIns="90000" tIns="46800" rIns="90000" bIns="46800" rtlCol="0" anchor="ctr">
                  <a:noAutofit/>
                </a:bodyPr>
                <a:lstStyle/>
                <a:p>
                  <a:pPr algn="ctr"/>
                  <a:r>
                    <a:rPr lang="en-US" sz="1400" b="1" dirty="0">
                      <a:solidFill>
                        <a:schemeClr val="bg1"/>
                      </a:solidFill>
                      <a:ea typeface="Open Sans" panose="020B0606030504020204" pitchFamily="34" charset="0"/>
                      <a:cs typeface="Open Sans" panose="020B0606030504020204" pitchFamily="34" charset="0"/>
                    </a:rPr>
                    <a:t>02</a:t>
                  </a:r>
                </a:p>
              </p:txBody>
            </p:sp>
            <p:sp>
              <p:nvSpPr>
                <p:cNvPr id="30" name="Shape 4978">
                  <a:extLst>
                    <a:ext uri="{FF2B5EF4-FFF2-40B4-BE49-F238E27FC236}">
                      <a16:creationId xmlns:a16="http://schemas.microsoft.com/office/drawing/2014/main" id="{6ABA7296-7568-4CEF-9AC7-3D2987243BD3}"/>
                    </a:ext>
                  </a:extLst>
                </p:cNvPr>
                <p:cNvSpPr/>
                <p:nvPr/>
              </p:nvSpPr>
              <p:spPr>
                <a:xfrm>
                  <a:off x="4268907" y="1699173"/>
                  <a:ext cx="2196000" cy="593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lnSpc>
                      <a:spcPct val="110000"/>
                    </a:lnSpc>
                    <a:defRPr sz="1800"/>
                  </a:pPr>
                  <a:endParaRPr sz="1600" dirty="0">
                    <a:ea typeface="Lato Light"/>
                    <a:cs typeface="Lato Light"/>
                    <a:sym typeface="Lato Light"/>
                  </a:endParaRPr>
                </a:p>
              </p:txBody>
            </p:sp>
          </p:grpSp>
          <p:grpSp>
            <p:nvGrpSpPr>
              <p:cNvPr id="24" name="Group 23">
                <a:extLst>
                  <a:ext uri="{FF2B5EF4-FFF2-40B4-BE49-F238E27FC236}">
                    <a16:creationId xmlns:a16="http://schemas.microsoft.com/office/drawing/2014/main" id="{9BCAF57E-0C5D-4E55-9E8E-3509AAD7F734}"/>
                  </a:ext>
                </a:extLst>
              </p:cNvPr>
              <p:cNvGrpSpPr/>
              <p:nvPr/>
            </p:nvGrpSpPr>
            <p:grpSpPr>
              <a:xfrm>
                <a:off x="4268906" y="4319506"/>
                <a:ext cx="2615167" cy="1787192"/>
                <a:chOff x="4268906" y="505772"/>
                <a:chExt cx="2615167" cy="1787192"/>
              </a:xfrm>
            </p:grpSpPr>
            <p:sp>
              <p:nvSpPr>
                <p:cNvPr id="25" name="Shape 4978">
                  <a:extLst>
                    <a:ext uri="{FF2B5EF4-FFF2-40B4-BE49-F238E27FC236}">
                      <a16:creationId xmlns:a16="http://schemas.microsoft.com/office/drawing/2014/main" id="{221C2F04-6FF6-43CD-8043-F2F6684C3A1F}"/>
                    </a:ext>
                  </a:extLst>
                </p:cNvPr>
                <p:cNvSpPr/>
                <p:nvPr/>
              </p:nvSpPr>
              <p:spPr>
                <a:xfrm>
                  <a:off x="4268906" y="1402898"/>
                  <a:ext cx="2615167" cy="2962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a:lnSpc>
                      <a:spcPct val="110000"/>
                    </a:lnSpc>
                    <a:defRPr sz="1800"/>
                  </a:pPr>
                  <a:r>
                    <a:rPr lang="en-IN" sz="1600" b="1" dirty="0">
                      <a:ea typeface="Lato Black"/>
                      <a:cs typeface="Lato Black"/>
                      <a:sym typeface="Lato Black"/>
                    </a:rPr>
                    <a:t>Set the Stage</a:t>
                  </a:r>
                </a:p>
                <a:p>
                  <a:pPr marL="285750" lvl="0" indent="-285750">
                    <a:lnSpc>
                      <a:spcPct val="110000"/>
                    </a:lnSpc>
                    <a:buFont typeface="Wingdings" panose="05000000000000000000" pitchFamily="2" charset="2"/>
                    <a:buChar char="§"/>
                    <a:defRPr sz="1800"/>
                  </a:pPr>
                  <a:r>
                    <a:rPr lang="en-IN" sz="1600" dirty="0">
                      <a:ea typeface="Lato Black"/>
                      <a:cs typeface="Lato Black"/>
                      <a:sym typeface="Lato Black"/>
                    </a:rPr>
                    <a:t>Define your customer</a:t>
                  </a:r>
                </a:p>
                <a:p>
                  <a:pPr marL="285750" lvl="0" indent="-285750">
                    <a:lnSpc>
                      <a:spcPct val="110000"/>
                    </a:lnSpc>
                    <a:buFont typeface="Wingdings" panose="05000000000000000000" pitchFamily="2" charset="2"/>
                    <a:buChar char="§"/>
                    <a:defRPr sz="1800"/>
                  </a:pPr>
                  <a:r>
                    <a:rPr lang="en-IN" sz="1600" dirty="0">
                      <a:ea typeface="Lato Black"/>
                      <a:cs typeface="Lato Black"/>
                      <a:sym typeface="Lato Black"/>
                    </a:rPr>
                    <a:t>Give them the spotlight!	</a:t>
                  </a:r>
                  <a:endParaRPr sz="1600" dirty="0">
                    <a:ea typeface="Lato Black"/>
                    <a:cs typeface="Lato Black"/>
                    <a:sym typeface="Lato Black"/>
                  </a:endParaRPr>
                </a:p>
              </p:txBody>
            </p:sp>
            <p:sp>
              <p:nvSpPr>
                <p:cNvPr id="26" name="TextBox 25">
                  <a:extLst>
                    <a:ext uri="{FF2B5EF4-FFF2-40B4-BE49-F238E27FC236}">
                      <a16:creationId xmlns:a16="http://schemas.microsoft.com/office/drawing/2014/main" id="{0CF6C29E-EE8F-4E31-BC51-FF41ECF2644A}"/>
                    </a:ext>
                  </a:extLst>
                </p:cNvPr>
                <p:cNvSpPr txBox="1"/>
                <p:nvPr/>
              </p:nvSpPr>
              <p:spPr>
                <a:xfrm>
                  <a:off x="4271147" y="505772"/>
                  <a:ext cx="432000" cy="431999"/>
                </a:xfrm>
                <a:prstGeom prst="rect">
                  <a:avLst/>
                </a:prstGeom>
                <a:solidFill>
                  <a:schemeClr val="accent1"/>
                </a:solidFill>
              </p:spPr>
              <p:txBody>
                <a:bodyPr wrap="square" lIns="90000" tIns="46800" rIns="90000" bIns="46800" rtlCol="0" anchor="ctr">
                  <a:noAutofit/>
                </a:bodyPr>
                <a:lstStyle/>
                <a:p>
                  <a:pPr algn="ctr"/>
                  <a:r>
                    <a:rPr lang="en-US" sz="1400" b="1" dirty="0">
                      <a:solidFill>
                        <a:schemeClr val="bg1"/>
                      </a:solidFill>
                      <a:ea typeface="Open Sans" panose="020B0606030504020204" pitchFamily="34" charset="0"/>
                      <a:cs typeface="Open Sans" panose="020B0606030504020204" pitchFamily="34" charset="0"/>
                    </a:rPr>
                    <a:t>03</a:t>
                  </a:r>
                </a:p>
              </p:txBody>
            </p:sp>
            <p:sp>
              <p:nvSpPr>
                <p:cNvPr id="27" name="Shape 4978">
                  <a:extLst>
                    <a:ext uri="{FF2B5EF4-FFF2-40B4-BE49-F238E27FC236}">
                      <a16:creationId xmlns:a16="http://schemas.microsoft.com/office/drawing/2014/main" id="{922554A5-B8E4-4C98-8E60-F16E8822A7C7}"/>
                    </a:ext>
                  </a:extLst>
                </p:cNvPr>
                <p:cNvSpPr/>
                <p:nvPr/>
              </p:nvSpPr>
              <p:spPr>
                <a:xfrm>
                  <a:off x="4268907" y="1699173"/>
                  <a:ext cx="2196000" cy="593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lnSpc>
                      <a:spcPct val="110000"/>
                    </a:lnSpc>
                    <a:defRPr sz="1800"/>
                  </a:pPr>
                  <a:endParaRPr sz="1600" dirty="0">
                    <a:ea typeface="Lato Light"/>
                    <a:cs typeface="Lato Light"/>
                    <a:sym typeface="Lato Light"/>
                  </a:endParaRPr>
                </a:p>
              </p:txBody>
            </p:sp>
          </p:grpSp>
        </p:grpSp>
        <p:grpSp>
          <p:nvGrpSpPr>
            <p:cNvPr id="8" name="Group 7">
              <a:extLst>
                <a:ext uri="{FF2B5EF4-FFF2-40B4-BE49-F238E27FC236}">
                  <a16:creationId xmlns:a16="http://schemas.microsoft.com/office/drawing/2014/main" id="{E8A2783A-77E4-4D5A-909F-1D20A9330339}"/>
                </a:ext>
              </a:extLst>
            </p:cNvPr>
            <p:cNvGrpSpPr/>
            <p:nvPr/>
          </p:nvGrpSpPr>
          <p:grpSpPr>
            <a:xfrm>
              <a:off x="9624063" y="628129"/>
              <a:ext cx="2533700" cy="5478569"/>
              <a:chOff x="9522860" y="628129"/>
              <a:chExt cx="2533700" cy="5478569"/>
            </a:xfrm>
          </p:grpSpPr>
          <p:grpSp>
            <p:nvGrpSpPr>
              <p:cNvPr id="10" name="Group 9">
                <a:extLst>
                  <a:ext uri="{FF2B5EF4-FFF2-40B4-BE49-F238E27FC236}">
                    <a16:creationId xmlns:a16="http://schemas.microsoft.com/office/drawing/2014/main" id="{B76FCBDA-53BD-4926-A704-1CAEE9C1D396}"/>
                  </a:ext>
                </a:extLst>
              </p:cNvPr>
              <p:cNvGrpSpPr/>
              <p:nvPr/>
            </p:nvGrpSpPr>
            <p:grpSpPr>
              <a:xfrm>
                <a:off x="9582732" y="628129"/>
                <a:ext cx="2473828" cy="1483722"/>
                <a:chOff x="4268907" y="809242"/>
                <a:chExt cx="2473828" cy="1483722"/>
              </a:xfrm>
            </p:grpSpPr>
            <p:sp>
              <p:nvSpPr>
                <p:cNvPr id="19" name="Shape 4978">
                  <a:extLst>
                    <a:ext uri="{FF2B5EF4-FFF2-40B4-BE49-F238E27FC236}">
                      <a16:creationId xmlns:a16="http://schemas.microsoft.com/office/drawing/2014/main" id="{DC66F33E-D187-4FB3-986E-A86F11EEF262}"/>
                    </a:ext>
                  </a:extLst>
                </p:cNvPr>
                <p:cNvSpPr/>
                <p:nvPr/>
              </p:nvSpPr>
              <p:spPr>
                <a:xfrm>
                  <a:off x="4279198" y="1420738"/>
                  <a:ext cx="2463537" cy="2841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a:lnSpc>
                      <a:spcPct val="110000"/>
                    </a:lnSpc>
                    <a:defRPr sz="1800"/>
                  </a:pPr>
                  <a:r>
                    <a:rPr lang="en-IN" sz="1600" b="1" dirty="0">
                      <a:ea typeface="Lato Black"/>
                      <a:cs typeface="Lato Black"/>
                      <a:sym typeface="Lato Black"/>
                    </a:rPr>
                    <a:t>Unify – from the Outside In</a:t>
                  </a:r>
                  <a:endParaRPr sz="1600" b="1" dirty="0">
                    <a:ea typeface="Lato Black"/>
                    <a:cs typeface="Lato Black"/>
                    <a:sym typeface="Lato Black"/>
                  </a:endParaRPr>
                </a:p>
              </p:txBody>
            </p:sp>
            <p:sp>
              <p:nvSpPr>
                <p:cNvPr id="20" name="TextBox 19">
                  <a:extLst>
                    <a:ext uri="{FF2B5EF4-FFF2-40B4-BE49-F238E27FC236}">
                      <a16:creationId xmlns:a16="http://schemas.microsoft.com/office/drawing/2014/main" id="{39A507A7-561C-4D25-B5DE-8254EEB52562}"/>
                    </a:ext>
                  </a:extLst>
                </p:cNvPr>
                <p:cNvSpPr txBox="1"/>
                <p:nvPr/>
              </p:nvSpPr>
              <p:spPr>
                <a:xfrm>
                  <a:off x="4268907" y="809242"/>
                  <a:ext cx="432000" cy="432001"/>
                </a:xfrm>
                <a:prstGeom prst="rect">
                  <a:avLst/>
                </a:prstGeom>
                <a:solidFill>
                  <a:schemeClr val="accent1"/>
                </a:solidFill>
              </p:spPr>
              <p:txBody>
                <a:bodyPr wrap="square" lIns="90000" tIns="46800" rIns="90000" bIns="46800" rtlCol="0" anchor="ctr">
                  <a:noAutofit/>
                </a:bodyPr>
                <a:lstStyle/>
                <a:p>
                  <a:pPr algn="ctr"/>
                  <a:r>
                    <a:rPr lang="en-US" sz="1400" b="1" dirty="0">
                      <a:solidFill>
                        <a:schemeClr val="bg1"/>
                      </a:solidFill>
                      <a:ea typeface="Open Sans" panose="020B0606030504020204" pitchFamily="34" charset="0"/>
                      <a:cs typeface="Open Sans" panose="020B0606030504020204" pitchFamily="34" charset="0"/>
                    </a:rPr>
                    <a:t>06</a:t>
                  </a:r>
                </a:p>
              </p:txBody>
            </p:sp>
            <p:sp>
              <p:nvSpPr>
                <p:cNvPr id="21" name="Shape 4978">
                  <a:extLst>
                    <a:ext uri="{FF2B5EF4-FFF2-40B4-BE49-F238E27FC236}">
                      <a16:creationId xmlns:a16="http://schemas.microsoft.com/office/drawing/2014/main" id="{5FC9C5D5-EB7B-4890-8C1D-A6BE9E0B02B4}"/>
                    </a:ext>
                  </a:extLst>
                </p:cNvPr>
                <p:cNvSpPr/>
                <p:nvPr/>
              </p:nvSpPr>
              <p:spPr>
                <a:xfrm>
                  <a:off x="4268907" y="1761216"/>
                  <a:ext cx="2473828" cy="53174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285750" lvl="0" indent="-285750">
                    <a:lnSpc>
                      <a:spcPct val="110000"/>
                    </a:lnSpc>
                    <a:buFont typeface="Wingdings" panose="05000000000000000000" pitchFamily="2" charset="2"/>
                    <a:buChar char="§"/>
                    <a:defRPr sz="1800"/>
                  </a:pPr>
                  <a:r>
                    <a:rPr lang="en-GB" sz="1600" dirty="0">
                      <a:ea typeface="Lato Light"/>
                      <a:cs typeface="Lato Light"/>
                      <a:sym typeface="Lato Light"/>
                    </a:rPr>
                    <a:t>Break down silos by uniting customers + employees</a:t>
                  </a:r>
                </a:p>
                <a:p>
                  <a:pPr marL="285750" lvl="0" indent="-285750">
                    <a:lnSpc>
                      <a:spcPct val="110000"/>
                    </a:lnSpc>
                    <a:buFont typeface="Wingdings" panose="05000000000000000000" pitchFamily="2" charset="2"/>
                    <a:buChar char="§"/>
                    <a:defRPr sz="1800"/>
                  </a:pPr>
                  <a:r>
                    <a:rPr lang="en-GB" sz="1600" dirty="0">
                      <a:ea typeface="Lato Light"/>
                      <a:cs typeface="Lato Light"/>
                      <a:sym typeface="Lato Light"/>
                    </a:rPr>
                    <a:t>Tackle the hard stuff!</a:t>
                  </a:r>
                  <a:endParaRPr sz="1600" dirty="0">
                    <a:ea typeface="Lato Light"/>
                    <a:cs typeface="Lato Light"/>
                    <a:sym typeface="Lato Light"/>
                  </a:endParaRPr>
                </a:p>
              </p:txBody>
            </p:sp>
          </p:grpSp>
          <p:grpSp>
            <p:nvGrpSpPr>
              <p:cNvPr id="11" name="Group 10">
                <a:extLst>
                  <a:ext uri="{FF2B5EF4-FFF2-40B4-BE49-F238E27FC236}">
                    <a16:creationId xmlns:a16="http://schemas.microsoft.com/office/drawing/2014/main" id="{494E43BB-6BBE-4DCA-86C1-A084B261CE7F}"/>
                  </a:ext>
                </a:extLst>
              </p:cNvPr>
              <p:cNvGrpSpPr/>
              <p:nvPr/>
            </p:nvGrpSpPr>
            <p:grpSpPr>
              <a:xfrm>
                <a:off x="9522860" y="2748726"/>
                <a:ext cx="2419418" cy="1438792"/>
                <a:chOff x="4209035" y="932416"/>
                <a:chExt cx="2419418" cy="1438792"/>
              </a:xfrm>
            </p:grpSpPr>
            <p:sp>
              <p:nvSpPr>
                <p:cNvPr id="16" name="Shape 4978">
                  <a:extLst>
                    <a:ext uri="{FF2B5EF4-FFF2-40B4-BE49-F238E27FC236}">
                      <a16:creationId xmlns:a16="http://schemas.microsoft.com/office/drawing/2014/main" id="{1841F8EE-9749-4888-AAA5-9DF8BA566ADF}"/>
                    </a:ext>
                  </a:extLst>
                </p:cNvPr>
                <p:cNvSpPr/>
                <p:nvPr/>
              </p:nvSpPr>
              <p:spPr>
                <a:xfrm>
                  <a:off x="4279198" y="2188029"/>
                  <a:ext cx="2349255" cy="1831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a:lnSpc>
                      <a:spcPct val="110000"/>
                    </a:lnSpc>
                    <a:defRPr sz="1800"/>
                  </a:pPr>
                  <a:r>
                    <a:rPr lang="en-IN" sz="1600" b="1" dirty="0">
                      <a:ea typeface="Lato Black"/>
                      <a:cs typeface="Lato Black"/>
                      <a:sym typeface="Lato Black"/>
                    </a:rPr>
                    <a:t>Research, Research!</a:t>
                  </a:r>
                </a:p>
                <a:p>
                  <a:pPr marL="285750" lvl="0" indent="-285750">
                    <a:lnSpc>
                      <a:spcPct val="110000"/>
                    </a:lnSpc>
                    <a:buFont typeface="Wingdings" panose="05000000000000000000" pitchFamily="2" charset="2"/>
                    <a:buChar char="§"/>
                    <a:defRPr sz="1800"/>
                  </a:pPr>
                  <a:r>
                    <a:rPr lang="en-IN" sz="1600" dirty="0">
                      <a:ea typeface="Lato Black"/>
                      <a:cs typeface="Lato Black"/>
                      <a:sym typeface="Lato Black"/>
                    </a:rPr>
                    <a:t>Co-create foundational </a:t>
                  </a:r>
                  <a:r>
                    <a:rPr lang="en-IN" sz="1600" dirty="0" err="1">
                      <a:ea typeface="Lato Black"/>
                      <a:cs typeface="Lato Black"/>
                      <a:sym typeface="Lato Black"/>
                    </a:rPr>
                    <a:t>artifacts</a:t>
                  </a:r>
                  <a:endParaRPr lang="en-IN" sz="1600" dirty="0">
                    <a:ea typeface="Lato Black"/>
                    <a:cs typeface="Lato Black"/>
                    <a:sym typeface="Lato Black"/>
                  </a:endParaRPr>
                </a:p>
                <a:p>
                  <a:pPr marL="285750" lvl="0" indent="-285750">
                    <a:lnSpc>
                      <a:spcPct val="110000"/>
                    </a:lnSpc>
                    <a:buFont typeface="Wingdings" panose="05000000000000000000" pitchFamily="2" charset="2"/>
                    <a:buChar char="§"/>
                    <a:defRPr sz="1800"/>
                  </a:pPr>
                  <a:r>
                    <a:rPr lang="en-IN" sz="1600" dirty="0">
                      <a:ea typeface="Lato Black"/>
                      <a:cs typeface="Lato Black"/>
                      <a:sym typeface="Lato Black"/>
                    </a:rPr>
                    <a:t>Connect research tools to every role and initiative</a:t>
                  </a:r>
                </a:p>
                <a:p>
                  <a:pPr marL="285750" lvl="0" indent="-285750">
                    <a:lnSpc>
                      <a:spcPct val="110000"/>
                    </a:lnSpc>
                    <a:buFont typeface="Wingdings" panose="05000000000000000000" pitchFamily="2" charset="2"/>
                    <a:buChar char="§"/>
                    <a:defRPr sz="1800"/>
                  </a:pPr>
                  <a:endParaRPr lang="en-IN" sz="1600" b="1" dirty="0">
                    <a:ea typeface="Lato Black"/>
                    <a:cs typeface="Lato Black"/>
                    <a:sym typeface="Lato Black"/>
                  </a:endParaRPr>
                </a:p>
                <a:p>
                  <a:pPr marL="285750" lvl="0" indent="-285750">
                    <a:lnSpc>
                      <a:spcPct val="110000"/>
                    </a:lnSpc>
                    <a:buFont typeface="Wingdings" panose="05000000000000000000" pitchFamily="2" charset="2"/>
                    <a:buChar char="§"/>
                    <a:defRPr sz="1800"/>
                  </a:pPr>
                  <a:endParaRPr sz="1600" b="1" dirty="0">
                    <a:ea typeface="Lato Black"/>
                    <a:cs typeface="Lato Black"/>
                    <a:sym typeface="Lato Black"/>
                  </a:endParaRPr>
                </a:p>
              </p:txBody>
            </p:sp>
            <p:sp>
              <p:nvSpPr>
                <p:cNvPr id="17" name="TextBox 16">
                  <a:extLst>
                    <a:ext uri="{FF2B5EF4-FFF2-40B4-BE49-F238E27FC236}">
                      <a16:creationId xmlns:a16="http://schemas.microsoft.com/office/drawing/2014/main" id="{1CEF5221-832C-42FA-8E14-EACA42AE90B2}"/>
                    </a:ext>
                  </a:extLst>
                </p:cNvPr>
                <p:cNvSpPr txBox="1"/>
                <p:nvPr/>
              </p:nvSpPr>
              <p:spPr>
                <a:xfrm>
                  <a:off x="4268907" y="932416"/>
                  <a:ext cx="432000" cy="432000"/>
                </a:xfrm>
                <a:prstGeom prst="rect">
                  <a:avLst/>
                </a:prstGeom>
                <a:solidFill>
                  <a:schemeClr val="accent1"/>
                </a:solidFill>
              </p:spPr>
              <p:txBody>
                <a:bodyPr wrap="square" lIns="90000" tIns="46800" rIns="90000" bIns="46800" rtlCol="0" anchor="ctr">
                  <a:noAutofit/>
                </a:bodyPr>
                <a:lstStyle/>
                <a:p>
                  <a:pPr algn="ctr"/>
                  <a:r>
                    <a:rPr lang="en-US" sz="1400" b="1" dirty="0">
                      <a:solidFill>
                        <a:schemeClr val="bg1"/>
                      </a:solidFill>
                      <a:ea typeface="Open Sans" panose="020B0606030504020204" pitchFamily="34" charset="0"/>
                      <a:cs typeface="Open Sans" panose="020B0606030504020204" pitchFamily="34" charset="0"/>
                    </a:rPr>
                    <a:t>05</a:t>
                  </a:r>
                </a:p>
              </p:txBody>
            </p:sp>
            <p:sp>
              <p:nvSpPr>
                <p:cNvPr id="18" name="Shape 4978">
                  <a:extLst>
                    <a:ext uri="{FF2B5EF4-FFF2-40B4-BE49-F238E27FC236}">
                      <a16:creationId xmlns:a16="http://schemas.microsoft.com/office/drawing/2014/main" id="{C2696A30-15A3-48BF-85A5-B95D44DA32DA}"/>
                    </a:ext>
                  </a:extLst>
                </p:cNvPr>
                <p:cNvSpPr/>
                <p:nvPr/>
              </p:nvSpPr>
              <p:spPr>
                <a:xfrm>
                  <a:off x="4209035" y="1699173"/>
                  <a:ext cx="2196000" cy="593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285750" lvl="0" indent="-285750">
                    <a:lnSpc>
                      <a:spcPct val="110000"/>
                    </a:lnSpc>
                    <a:buFont typeface="Arial" panose="020B0604020202020204" pitchFamily="34" charset="0"/>
                    <a:buChar char="•"/>
                    <a:defRPr sz="1800"/>
                  </a:pPr>
                  <a:endParaRPr sz="1600" dirty="0">
                    <a:ea typeface="Lato Light"/>
                    <a:cs typeface="Lato Light"/>
                    <a:sym typeface="Lato Light"/>
                  </a:endParaRPr>
                </a:p>
              </p:txBody>
            </p:sp>
          </p:grpSp>
          <p:grpSp>
            <p:nvGrpSpPr>
              <p:cNvPr id="12" name="Group 11">
                <a:extLst>
                  <a:ext uri="{FF2B5EF4-FFF2-40B4-BE49-F238E27FC236}">
                    <a16:creationId xmlns:a16="http://schemas.microsoft.com/office/drawing/2014/main" id="{4BBFEA4F-B83B-4A9D-AE07-5C817DA47D6D}"/>
                  </a:ext>
                </a:extLst>
              </p:cNvPr>
              <p:cNvGrpSpPr/>
              <p:nvPr/>
            </p:nvGrpSpPr>
            <p:grpSpPr>
              <a:xfrm>
                <a:off x="9582732" y="4746150"/>
                <a:ext cx="2196000" cy="1360548"/>
                <a:chOff x="4268907" y="932416"/>
                <a:chExt cx="2196000" cy="1360548"/>
              </a:xfrm>
            </p:grpSpPr>
            <p:sp>
              <p:nvSpPr>
                <p:cNvPr id="13" name="Shape 4978">
                  <a:extLst>
                    <a:ext uri="{FF2B5EF4-FFF2-40B4-BE49-F238E27FC236}">
                      <a16:creationId xmlns:a16="http://schemas.microsoft.com/office/drawing/2014/main" id="{5BC9730E-3684-49F3-A9BF-7B52EC8D6D03}"/>
                    </a:ext>
                  </a:extLst>
                </p:cNvPr>
                <p:cNvSpPr/>
                <p:nvPr/>
              </p:nvSpPr>
              <p:spPr>
                <a:xfrm>
                  <a:off x="4268907" y="1402898"/>
                  <a:ext cx="2196000" cy="2841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a:lnSpc>
                      <a:spcPct val="110000"/>
                    </a:lnSpc>
                    <a:defRPr sz="1800"/>
                  </a:pPr>
                  <a:r>
                    <a:rPr lang="en-IN" sz="1600" b="1" dirty="0">
                      <a:ea typeface="Lato Black"/>
                      <a:cs typeface="Lato Black"/>
                      <a:sym typeface="Lato Black"/>
                    </a:rPr>
                    <a:t>Ideate, Build + Celebrate</a:t>
                  </a:r>
                  <a:endParaRPr sz="1600" b="1" dirty="0">
                    <a:ea typeface="Lato Black"/>
                    <a:cs typeface="Lato Black"/>
                    <a:sym typeface="Lato Black"/>
                  </a:endParaRPr>
                </a:p>
              </p:txBody>
            </p:sp>
            <p:sp>
              <p:nvSpPr>
                <p:cNvPr id="14" name="TextBox 13">
                  <a:extLst>
                    <a:ext uri="{FF2B5EF4-FFF2-40B4-BE49-F238E27FC236}">
                      <a16:creationId xmlns:a16="http://schemas.microsoft.com/office/drawing/2014/main" id="{D10895D8-A045-48C7-8B42-1E9BA851A5AD}"/>
                    </a:ext>
                  </a:extLst>
                </p:cNvPr>
                <p:cNvSpPr txBox="1"/>
                <p:nvPr/>
              </p:nvSpPr>
              <p:spPr>
                <a:xfrm>
                  <a:off x="4268907" y="932416"/>
                  <a:ext cx="432000" cy="432000"/>
                </a:xfrm>
                <a:prstGeom prst="rect">
                  <a:avLst/>
                </a:prstGeom>
                <a:solidFill>
                  <a:schemeClr val="accent1"/>
                </a:solidFill>
              </p:spPr>
              <p:txBody>
                <a:bodyPr wrap="square" lIns="90000" tIns="46800" rIns="90000" bIns="46800" rtlCol="0" anchor="ctr">
                  <a:noAutofit/>
                </a:bodyPr>
                <a:lstStyle/>
                <a:p>
                  <a:pPr algn="ctr"/>
                  <a:r>
                    <a:rPr lang="en-US" sz="1400" b="1" dirty="0">
                      <a:solidFill>
                        <a:schemeClr val="bg1"/>
                      </a:solidFill>
                      <a:ea typeface="Open Sans" panose="020B0606030504020204" pitchFamily="34" charset="0"/>
                      <a:cs typeface="Open Sans" panose="020B0606030504020204" pitchFamily="34" charset="0"/>
                    </a:rPr>
                    <a:t>06</a:t>
                  </a:r>
                </a:p>
              </p:txBody>
            </p:sp>
            <p:sp>
              <p:nvSpPr>
                <p:cNvPr id="15" name="Shape 4978">
                  <a:extLst>
                    <a:ext uri="{FF2B5EF4-FFF2-40B4-BE49-F238E27FC236}">
                      <a16:creationId xmlns:a16="http://schemas.microsoft.com/office/drawing/2014/main" id="{C1B35789-9FAF-4649-947A-35BBB908DA74}"/>
                    </a:ext>
                  </a:extLst>
                </p:cNvPr>
                <p:cNvSpPr/>
                <p:nvPr/>
              </p:nvSpPr>
              <p:spPr>
                <a:xfrm>
                  <a:off x="4268907" y="1699173"/>
                  <a:ext cx="2196000" cy="593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285750" lvl="0" indent="-285750">
                    <a:lnSpc>
                      <a:spcPct val="110000"/>
                    </a:lnSpc>
                    <a:buFont typeface="Wingdings" panose="05000000000000000000" pitchFamily="2" charset="2"/>
                    <a:buChar char="§"/>
                    <a:defRPr sz="1800"/>
                  </a:pPr>
                  <a:endParaRPr sz="1600" dirty="0">
                    <a:ea typeface="Lato Light"/>
                    <a:cs typeface="Lato Light"/>
                    <a:sym typeface="Lato Light"/>
                  </a:endParaRPr>
                </a:p>
              </p:txBody>
            </p:sp>
          </p:grpSp>
        </p:grpSp>
      </p:grpSp>
      <p:sp>
        <p:nvSpPr>
          <p:cNvPr id="117" name="Title 8">
            <a:extLst>
              <a:ext uri="{FF2B5EF4-FFF2-40B4-BE49-F238E27FC236}">
                <a16:creationId xmlns:a16="http://schemas.microsoft.com/office/drawing/2014/main" id="{A3A02F30-4101-45E0-9DA5-8DAC0A1DFEEF}"/>
              </a:ext>
            </a:extLst>
          </p:cNvPr>
          <p:cNvSpPr>
            <a:spLocks noGrp="1"/>
          </p:cNvSpPr>
          <p:nvPr>
            <p:ph type="title"/>
          </p:nvPr>
        </p:nvSpPr>
        <p:spPr bwMode="gray">
          <a:xfrm>
            <a:off x="477078" y="193477"/>
            <a:ext cx="10980894" cy="644208"/>
          </a:xfrm>
        </p:spPr>
        <p:txBody>
          <a:bodyPr>
            <a:noAutofit/>
          </a:bodyPr>
          <a:lstStyle/>
          <a:p>
            <a:r>
              <a:rPr lang="en-CA" sz="3200" dirty="0"/>
              <a:t>Driving a Customer Centric Culture from the Outside In</a:t>
            </a:r>
            <a:r>
              <a:rPr lang="en-CA" sz="3200" dirty="0">
                <a:solidFill>
                  <a:schemeClr val="bg1"/>
                </a:solidFill>
              </a:rPr>
              <a:t> </a:t>
            </a:r>
            <a:endParaRPr lang="en-CA" sz="3200" dirty="0"/>
          </a:p>
        </p:txBody>
      </p:sp>
    </p:spTree>
    <p:extLst>
      <p:ext uri="{BB962C8B-B14F-4D97-AF65-F5344CB8AC3E}">
        <p14:creationId xmlns:p14="http://schemas.microsoft.com/office/powerpoint/2010/main" val="315661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56E5817-9121-4949-8DE3-645E580C5E14}"/>
              </a:ext>
            </a:extLst>
          </p:cNvPr>
          <p:cNvSpPr>
            <a:spLocks noGrp="1"/>
          </p:cNvSpPr>
          <p:nvPr>
            <p:ph idx="1"/>
          </p:nvPr>
        </p:nvSpPr>
        <p:spPr>
          <a:xfrm>
            <a:off x="939864" y="1069495"/>
            <a:ext cx="10518108" cy="750535"/>
          </a:xfrm>
        </p:spPr>
        <p:txBody>
          <a:bodyPr/>
          <a:lstStyle/>
          <a:p>
            <a:r>
              <a:rPr lang="en-CA" dirty="0">
                <a:solidFill>
                  <a:schemeClr val="tx1"/>
                </a:solidFill>
                <a:latin typeface="+mj-lt"/>
              </a:rPr>
              <a:t>How? </a:t>
            </a:r>
          </a:p>
          <a:p>
            <a:endParaRPr lang="en-CA" dirty="0">
              <a:solidFill>
                <a:schemeClr val="tx1"/>
              </a:solidFill>
            </a:endParaRPr>
          </a:p>
        </p:txBody>
      </p:sp>
      <p:sp>
        <p:nvSpPr>
          <p:cNvPr id="6" name="TextBox 5"/>
          <p:cNvSpPr txBox="1"/>
          <p:nvPr/>
        </p:nvSpPr>
        <p:spPr>
          <a:xfrm>
            <a:off x="862162" y="1454742"/>
            <a:ext cx="9984246" cy="1477328"/>
          </a:xfrm>
          <a:prstGeom prst="rect">
            <a:avLst/>
          </a:prstGeom>
          <a:noFill/>
        </p:spPr>
        <p:txBody>
          <a:bodyPr wrap="square" rtlCol="0">
            <a:spAutoFit/>
          </a:bodyPr>
          <a:lstStyle/>
          <a:p>
            <a:pPr marL="285750" indent="-285750">
              <a:buFont typeface="Wingdings" panose="05000000000000000000" pitchFamily="2" charset="2"/>
              <a:buChar char="§"/>
            </a:pPr>
            <a:r>
              <a:rPr lang="en-US" dirty="0"/>
              <a:t>Partnered with Phase5 to co-create customer journey and empathy map of high impact, high visibility customer segment</a:t>
            </a:r>
          </a:p>
          <a:p>
            <a:pPr marL="285750" indent="-285750">
              <a:buFont typeface="Wingdings" panose="05000000000000000000" pitchFamily="2" charset="2"/>
              <a:buChar char="§"/>
            </a:pPr>
            <a:r>
              <a:rPr lang="en-US" dirty="0"/>
              <a:t>Defined and validated key customer persona</a:t>
            </a:r>
          </a:p>
          <a:p>
            <a:pPr marL="285750" indent="-285750">
              <a:buFont typeface="Wingdings" panose="05000000000000000000" pitchFamily="2" charset="2"/>
              <a:buChar char="§"/>
            </a:pPr>
            <a:r>
              <a:rPr lang="en-US" dirty="0"/>
              <a:t>Delivered foundational tools to allow employees to step into the customers shoes</a:t>
            </a:r>
          </a:p>
          <a:p>
            <a:pPr marL="285750" indent="-285750">
              <a:buFont typeface="Wingdings" panose="05000000000000000000" pitchFamily="2" charset="2"/>
              <a:buChar char="§"/>
            </a:pPr>
            <a:endParaRPr lang="en-US" b="1" dirty="0"/>
          </a:p>
        </p:txBody>
      </p:sp>
      <p:sp>
        <p:nvSpPr>
          <p:cNvPr id="8" name="TextBox 7"/>
          <p:cNvSpPr txBox="1"/>
          <p:nvPr/>
        </p:nvSpPr>
        <p:spPr>
          <a:xfrm>
            <a:off x="3364077" y="2704585"/>
            <a:ext cx="4978400" cy="461665"/>
          </a:xfrm>
          <a:prstGeom prst="rect">
            <a:avLst/>
          </a:prstGeom>
          <a:noFill/>
        </p:spPr>
        <p:txBody>
          <a:bodyPr wrap="square" rtlCol="0">
            <a:spAutoFit/>
          </a:bodyPr>
          <a:lstStyle/>
          <a:p>
            <a:pPr algn="ctr"/>
            <a:r>
              <a:rPr lang="en-US" sz="2400" b="1" dirty="0">
                <a:solidFill>
                  <a:srgbClr val="9F5421"/>
                </a:solidFill>
              </a:rPr>
              <a:t>Key Learnings</a:t>
            </a:r>
            <a:endParaRPr lang="en-US" b="1" dirty="0">
              <a:solidFill>
                <a:srgbClr val="9F5421"/>
              </a:solidFill>
            </a:endParaRPr>
          </a:p>
        </p:txBody>
      </p:sp>
      <p:pic>
        <p:nvPicPr>
          <p:cNvPr id="10" name="Picture 9"/>
          <p:cNvPicPr>
            <a:picLocks noChangeAspect="1"/>
          </p:cNvPicPr>
          <p:nvPr/>
        </p:nvPicPr>
        <p:blipFill rotWithShape="1">
          <a:blip r:embed="rId2"/>
          <a:srcRect b="4860"/>
          <a:stretch/>
        </p:blipFill>
        <p:spPr>
          <a:xfrm>
            <a:off x="1572127" y="3102083"/>
            <a:ext cx="8668949" cy="2929749"/>
          </a:xfrm>
          <a:prstGeom prst="rect">
            <a:avLst/>
          </a:prstGeom>
        </p:spPr>
      </p:pic>
      <p:sp>
        <p:nvSpPr>
          <p:cNvPr id="11" name="Title 8">
            <a:extLst>
              <a:ext uri="{FF2B5EF4-FFF2-40B4-BE49-F238E27FC236}">
                <a16:creationId xmlns:a16="http://schemas.microsoft.com/office/drawing/2014/main" id="{5D195677-9818-4C3E-AABE-DB5C99D0F973}"/>
              </a:ext>
            </a:extLst>
          </p:cNvPr>
          <p:cNvSpPr>
            <a:spLocks noGrp="1"/>
          </p:cNvSpPr>
          <p:nvPr>
            <p:ph type="title"/>
          </p:nvPr>
        </p:nvSpPr>
        <p:spPr bwMode="gray">
          <a:xfrm>
            <a:off x="477078" y="193477"/>
            <a:ext cx="10980894" cy="644208"/>
          </a:xfrm>
        </p:spPr>
        <p:txBody>
          <a:bodyPr>
            <a:noAutofit/>
          </a:bodyPr>
          <a:lstStyle/>
          <a:p>
            <a:r>
              <a:rPr lang="en-CA" sz="3200" dirty="0"/>
              <a:t>Driving a Customer Centric Culture</a:t>
            </a:r>
          </a:p>
        </p:txBody>
      </p:sp>
    </p:spTree>
    <p:extLst>
      <p:ext uri="{BB962C8B-B14F-4D97-AF65-F5344CB8AC3E}">
        <p14:creationId xmlns:p14="http://schemas.microsoft.com/office/powerpoint/2010/main" val="3397309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56E5817-9121-4949-8DE3-645E580C5E14}"/>
              </a:ext>
            </a:extLst>
          </p:cNvPr>
          <p:cNvSpPr>
            <a:spLocks noGrp="1"/>
          </p:cNvSpPr>
          <p:nvPr>
            <p:ph idx="1"/>
          </p:nvPr>
        </p:nvSpPr>
        <p:spPr>
          <a:xfrm>
            <a:off x="939864" y="1069495"/>
            <a:ext cx="10518108" cy="750535"/>
          </a:xfrm>
        </p:spPr>
        <p:txBody>
          <a:bodyPr/>
          <a:lstStyle/>
          <a:p>
            <a:r>
              <a:rPr lang="en-CA" dirty="0">
                <a:solidFill>
                  <a:schemeClr val="tx1"/>
                </a:solidFill>
                <a:latin typeface="+mj-lt"/>
              </a:rPr>
              <a:t>Why? </a:t>
            </a:r>
          </a:p>
        </p:txBody>
      </p:sp>
      <p:pic>
        <p:nvPicPr>
          <p:cNvPr id="4" name="Picture 2" descr="Theodore Levitt quote: The purpose of a business is to get and k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2470" y="3546328"/>
            <a:ext cx="4626097" cy="24055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9865" y="1549282"/>
            <a:ext cx="10081062" cy="1200329"/>
          </a:xfrm>
          <a:prstGeom prst="rect">
            <a:avLst/>
          </a:prstGeom>
        </p:spPr>
        <p:txBody>
          <a:bodyPr wrap="square">
            <a:spAutoFit/>
          </a:bodyPr>
          <a:lstStyle/>
          <a:p>
            <a:pPr marL="285750" indent="-285750">
              <a:buFont typeface="Wingdings" panose="05000000000000000000" pitchFamily="2" charset="2"/>
              <a:buChar char="§"/>
            </a:pPr>
            <a:r>
              <a:rPr lang="en-US" b="1" dirty="0">
                <a:solidFill>
                  <a:srgbClr val="000000"/>
                </a:solidFill>
                <a:latin typeface="proxima-nova"/>
              </a:rPr>
              <a:t>It’s about customer </a:t>
            </a:r>
            <a:r>
              <a:rPr lang="en-US" b="1" i="1" dirty="0">
                <a:solidFill>
                  <a:srgbClr val="000000"/>
                </a:solidFill>
                <a:latin typeface="proxima-nova"/>
              </a:rPr>
              <a:t>perceptions</a:t>
            </a:r>
            <a:r>
              <a:rPr lang="en-US" b="1" dirty="0">
                <a:solidFill>
                  <a:srgbClr val="000000"/>
                </a:solidFill>
                <a:latin typeface="proxima-nova"/>
              </a:rPr>
              <a:t>, not brand intentions.</a:t>
            </a:r>
            <a:r>
              <a:rPr lang="en-US" dirty="0">
                <a:solidFill>
                  <a:srgbClr val="000000"/>
                </a:solidFill>
                <a:latin typeface="proxima-nova"/>
              </a:rPr>
              <a:t> Perceptions often differ from what a company claims in marketing messages, product specifications, service contracts, and elsewhere.</a:t>
            </a:r>
          </a:p>
          <a:p>
            <a:br>
              <a:rPr lang="en-US" dirty="0">
                <a:solidFill>
                  <a:srgbClr val="000000"/>
                </a:solidFill>
                <a:latin typeface="proxima-nova"/>
              </a:rPr>
            </a:br>
            <a:endParaRPr lang="en-US" dirty="0"/>
          </a:p>
        </p:txBody>
      </p:sp>
      <p:sp>
        <p:nvSpPr>
          <p:cNvPr id="5" name="Rectangle 4"/>
          <p:cNvSpPr/>
          <p:nvPr/>
        </p:nvSpPr>
        <p:spPr>
          <a:xfrm>
            <a:off x="939864" y="2243143"/>
            <a:ext cx="10296436" cy="1200329"/>
          </a:xfrm>
          <a:prstGeom prst="rect">
            <a:avLst/>
          </a:prstGeom>
        </p:spPr>
        <p:txBody>
          <a:bodyPr wrap="square">
            <a:spAutoFit/>
          </a:bodyPr>
          <a:lstStyle/>
          <a:p>
            <a:pPr marL="285750" indent="-285750">
              <a:buFont typeface="Wingdings" panose="05000000000000000000" pitchFamily="2" charset="2"/>
              <a:buChar char="§"/>
            </a:pPr>
            <a:r>
              <a:rPr lang="en-US" b="1" dirty="0">
                <a:solidFill>
                  <a:srgbClr val="000000"/>
                </a:solidFill>
                <a:latin typeface="proxima-nova"/>
              </a:rPr>
              <a:t>Journeys reflect customers’ behaviors, not just companies’ hopes.</a:t>
            </a:r>
            <a:r>
              <a:rPr lang="en-US" dirty="0">
                <a:solidFill>
                  <a:srgbClr val="000000"/>
                </a:solidFill>
                <a:latin typeface="proxima-nova"/>
              </a:rPr>
              <a:t> Journeys often diverge from planned business processes because people change their minds, backtrack, and understand or use touchpoints differently than companies expect. These divergences can reveal pain points or emerging needs, which are key signals for improving CX.</a:t>
            </a:r>
            <a:endParaRPr lang="en-US" b="0" i="0" dirty="0">
              <a:solidFill>
                <a:srgbClr val="000000"/>
              </a:solidFill>
              <a:effectLst/>
              <a:latin typeface="proxima-nova"/>
            </a:endParaRPr>
          </a:p>
        </p:txBody>
      </p:sp>
      <p:sp>
        <p:nvSpPr>
          <p:cNvPr id="10" name="Title 8">
            <a:extLst>
              <a:ext uri="{FF2B5EF4-FFF2-40B4-BE49-F238E27FC236}">
                <a16:creationId xmlns:a16="http://schemas.microsoft.com/office/drawing/2014/main" id="{0A5AFEDE-D30B-43D3-AE34-ABB11C3A7167}"/>
              </a:ext>
            </a:extLst>
          </p:cNvPr>
          <p:cNvSpPr>
            <a:spLocks noGrp="1"/>
          </p:cNvSpPr>
          <p:nvPr>
            <p:ph type="title"/>
          </p:nvPr>
        </p:nvSpPr>
        <p:spPr bwMode="gray">
          <a:xfrm>
            <a:off x="477078" y="193477"/>
            <a:ext cx="10980894" cy="644208"/>
          </a:xfrm>
        </p:spPr>
        <p:txBody>
          <a:bodyPr>
            <a:noAutofit/>
          </a:bodyPr>
          <a:lstStyle/>
          <a:p>
            <a:r>
              <a:rPr lang="en-CA" sz="3200" dirty="0"/>
              <a:t>Driving a Customer Centric Culture</a:t>
            </a:r>
          </a:p>
        </p:txBody>
      </p:sp>
    </p:spTree>
    <p:extLst>
      <p:ext uri="{BB962C8B-B14F-4D97-AF65-F5344CB8AC3E}">
        <p14:creationId xmlns:p14="http://schemas.microsoft.com/office/powerpoint/2010/main" val="2419813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7527CC28-476D-224F-9F0A-317EEBDA55C2}"/>
              </a:ext>
            </a:extLst>
          </p:cNvPr>
          <p:cNvSpPr/>
          <p:nvPr/>
        </p:nvSpPr>
        <p:spPr bwMode="gray">
          <a:xfrm>
            <a:off x="2127559" y="1206912"/>
            <a:ext cx="7936882" cy="3883247"/>
          </a:xfrm>
          <a:custGeom>
            <a:avLst/>
            <a:gdLst>
              <a:gd name="connsiteX0" fmla="*/ 0 w 7936882"/>
              <a:gd name="connsiteY0" fmla="*/ 0 h 3883247"/>
              <a:gd name="connsiteX1" fmla="*/ 7936882 w 7936882"/>
              <a:gd name="connsiteY1" fmla="*/ 0 h 3883247"/>
              <a:gd name="connsiteX2" fmla="*/ 7936882 w 7936882"/>
              <a:gd name="connsiteY2" fmla="*/ 3080608 h 3883247"/>
              <a:gd name="connsiteX3" fmla="*/ 7930282 w 7936882"/>
              <a:gd name="connsiteY3" fmla="*/ 3080608 h 3883247"/>
              <a:gd name="connsiteX4" fmla="*/ 6743469 w 7936882"/>
              <a:gd name="connsiteY4" fmla="*/ 3817082 h 3883247"/>
              <a:gd name="connsiteX5" fmla="*/ 6636845 w 7936882"/>
              <a:gd name="connsiteY5" fmla="*/ 3883247 h 3883247"/>
              <a:gd name="connsiteX6" fmla="*/ 6665680 w 7936882"/>
              <a:gd name="connsiteY6" fmla="*/ 3817082 h 3883247"/>
              <a:gd name="connsiteX7" fmla="*/ 6986633 w 7936882"/>
              <a:gd name="connsiteY7" fmla="*/ 3080608 h 3883247"/>
              <a:gd name="connsiteX8" fmla="*/ 0 w 7936882"/>
              <a:gd name="connsiteY8" fmla="*/ 3080608 h 388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882" h="3883247">
                <a:moveTo>
                  <a:pt x="0" y="0"/>
                </a:moveTo>
                <a:lnTo>
                  <a:pt x="7936882" y="0"/>
                </a:lnTo>
                <a:lnTo>
                  <a:pt x="7936882" y="3080608"/>
                </a:lnTo>
                <a:lnTo>
                  <a:pt x="7930282" y="3080608"/>
                </a:lnTo>
                <a:lnTo>
                  <a:pt x="6743469" y="3817082"/>
                </a:lnTo>
                <a:lnTo>
                  <a:pt x="6636845" y="3883247"/>
                </a:lnTo>
                <a:lnTo>
                  <a:pt x="6665680" y="3817082"/>
                </a:lnTo>
                <a:lnTo>
                  <a:pt x="6986633" y="3080608"/>
                </a:lnTo>
                <a:lnTo>
                  <a:pt x="0" y="3080608"/>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40318" y="1483826"/>
            <a:ext cx="2113898" cy="2582660"/>
          </a:xfrm>
          <a:prstGeom prst="rect">
            <a:avLst/>
          </a:prstGeom>
          <a:effectLst>
            <a:outerShdw blurRad="50800" dist="38100" dir="13500000" algn="br" rotWithShape="0">
              <a:prstClr val="black">
                <a:alpha val="40000"/>
              </a:prstClr>
            </a:outerShdw>
          </a:effectLst>
        </p:spPr>
      </p:pic>
      <p:sp>
        <p:nvSpPr>
          <p:cNvPr id="7" name="TextBox 6">
            <a:extLst>
              <a:ext uri="{FF2B5EF4-FFF2-40B4-BE49-F238E27FC236}">
                <a16:creationId xmlns:a16="http://schemas.microsoft.com/office/drawing/2014/main" id="{DFBB31B4-03A0-4179-8442-0750A1AC0506}"/>
              </a:ext>
            </a:extLst>
          </p:cNvPr>
          <p:cNvSpPr txBox="1"/>
          <p:nvPr/>
        </p:nvSpPr>
        <p:spPr>
          <a:xfrm>
            <a:off x="3951125" y="370704"/>
            <a:ext cx="4082472" cy="5632311"/>
          </a:xfrm>
          <a:prstGeom prst="rect">
            <a:avLst/>
          </a:prstGeom>
          <a:solidFill>
            <a:schemeClr val="accent6">
              <a:lumMod val="60000"/>
              <a:lumOff val="40000"/>
            </a:schemeClr>
          </a:solidFill>
          <a:ln>
            <a:solidFill>
              <a:srgbClr val="AF6E21"/>
            </a:solidFill>
          </a:ln>
        </p:spPr>
        <p:txBody>
          <a:bodyPr wrap="square" rtlCol="0">
            <a:spAutoFit/>
          </a:bodyPr>
          <a:lstStyle/>
          <a:p>
            <a:pPr algn="ctr"/>
            <a:endParaRPr lang="en-US" altLang="ko-KR" sz="4000" b="1" dirty="0">
              <a:latin typeface="+mj-lt"/>
              <a:cs typeface="Segoe UI" panose="020B0502040204020203" pitchFamily="34" charset="0"/>
            </a:endParaRPr>
          </a:p>
          <a:p>
            <a:pPr algn="ctr"/>
            <a:endParaRPr lang="en-US" altLang="ko-KR" sz="4000" b="1" dirty="0">
              <a:latin typeface="+mj-lt"/>
              <a:cs typeface="Segoe UI" panose="020B0502040204020203" pitchFamily="34" charset="0"/>
            </a:endParaRPr>
          </a:p>
          <a:p>
            <a:pPr algn="ctr"/>
            <a:endParaRPr lang="en-US" altLang="ko-KR" sz="4000" b="1" dirty="0">
              <a:latin typeface="+mj-lt"/>
              <a:cs typeface="Segoe UI" panose="020B0502040204020203" pitchFamily="34" charset="0"/>
            </a:endParaRPr>
          </a:p>
          <a:p>
            <a:pPr algn="ctr"/>
            <a:endParaRPr lang="en-US" altLang="ko-KR" sz="4000" b="1" dirty="0">
              <a:latin typeface="+mj-lt"/>
              <a:cs typeface="Segoe UI" panose="020B0502040204020203" pitchFamily="34" charset="0"/>
            </a:endParaRPr>
          </a:p>
          <a:p>
            <a:pPr algn="ctr"/>
            <a:r>
              <a:rPr lang="en-US" altLang="ko-KR" sz="4000" b="1" dirty="0">
                <a:latin typeface="+mj-lt"/>
                <a:cs typeface="Segoe UI" panose="020B0502040204020203" pitchFamily="34" charset="0"/>
              </a:rPr>
              <a:t>Thank</a:t>
            </a:r>
          </a:p>
          <a:p>
            <a:pPr algn="ctr"/>
            <a:r>
              <a:rPr lang="en-US" altLang="ko-KR" sz="4000" b="1" dirty="0">
                <a:latin typeface="+mj-lt"/>
                <a:cs typeface="Segoe UI" panose="020B0502040204020203" pitchFamily="34" charset="0"/>
              </a:rPr>
              <a:t>You!</a:t>
            </a:r>
          </a:p>
          <a:p>
            <a:pPr algn="ctr"/>
            <a:endParaRPr lang="en-US" altLang="ko-KR" sz="4000" b="1" dirty="0">
              <a:latin typeface="+mj-lt"/>
              <a:cs typeface="Segoe UI" panose="020B0502040204020203" pitchFamily="34" charset="0"/>
            </a:endParaRPr>
          </a:p>
          <a:p>
            <a:pPr algn="ctr"/>
            <a:endParaRPr lang="en-US" altLang="ko-KR" sz="4000" b="1" dirty="0">
              <a:latin typeface="+mj-lt"/>
              <a:cs typeface="Segoe UI" panose="020B0502040204020203" pitchFamily="34" charset="0"/>
            </a:endParaRPr>
          </a:p>
          <a:p>
            <a:pPr algn="ctr"/>
            <a:endParaRPr lang="en-US" altLang="ko-KR" sz="4000" b="1" dirty="0">
              <a:latin typeface="+mj-lt"/>
              <a:cs typeface="Segoe UI" panose="020B0502040204020203" pitchFamily="34" charset="0"/>
            </a:endParaRPr>
          </a:p>
        </p:txBody>
      </p:sp>
      <p:sp>
        <p:nvSpPr>
          <p:cNvPr id="3" name="TextBox 2"/>
          <p:cNvSpPr txBox="1"/>
          <p:nvPr/>
        </p:nvSpPr>
        <p:spPr>
          <a:xfrm>
            <a:off x="469631" y="4255157"/>
            <a:ext cx="3315855" cy="615553"/>
          </a:xfrm>
          <a:prstGeom prst="rect">
            <a:avLst/>
          </a:prstGeom>
          <a:noFill/>
        </p:spPr>
        <p:txBody>
          <a:bodyPr wrap="square" rtlCol="0">
            <a:spAutoFit/>
          </a:bodyPr>
          <a:lstStyle/>
          <a:p>
            <a:pPr algn="ctr"/>
            <a:r>
              <a:rPr lang="en-US" b="1" i="1" dirty="0">
                <a:latin typeface="Century Gothic" panose="020B0502020202020204" pitchFamily="34" charset="0"/>
              </a:rPr>
              <a:t>Tanya Fowler, CCXP</a:t>
            </a:r>
          </a:p>
          <a:p>
            <a:pPr algn="ctr"/>
            <a:r>
              <a:rPr lang="en-US" sz="1600" dirty="0">
                <a:latin typeface="Century Gothic" panose="020B0502020202020204" pitchFamily="34" charset="0"/>
              </a:rPr>
              <a:t>Head of CX</a:t>
            </a:r>
            <a:endParaRPr lang="en-US" sz="1400" dirty="0">
              <a:latin typeface="Century Gothic" panose="020B0502020202020204" pitchFamily="34" charset="0"/>
            </a:endParaRPr>
          </a:p>
        </p:txBody>
      </p:sp>
      <p:sp>
        <p:nvSpPr>
          <p:cNvPr id="18" name="Freeform 7">
            <a:extLst>
              <a:ext uri="{FF2B5EF4-FFF2-40B4-BE49-F238E27FC236}">
                <a16:creationId xmlns:a16="http://schemas.microsoft.com/office/drawing/2014/main" id="{80ABC1A8-D66C-4B49-BD1A-03B01EE4AAD2}"/>
              </a:ext>
            </a:extLst>
          </p:cNvPr>
          <p:cNvSpPr>
            <a:spLocks noEditPoints="1"/>
          </p:cNvSpPr>
          <p:nvPr/>
        </p:nvSpPr>
        <p:spPr bwMode="auto">
          <a:xfrm>
            <a:off x="1327409" y="5050192"/>
            <a:ext cx="355243" cy="351896"/>
          </a:xfrm>
          <a:custGeom>
            <a:avLst/>
            <a:gdLst>
              <a:gd name="T0" fmla="*/ 152 w 305"/>
              <a:gd name="T1" fmla="*/ 0 h 304"/>
              <a:gd name="T2" fmla="*/ 0 w 305"/>
              <a:gd name="T3" fmla="*/ 152 h 304"/>
              <a:gd name="T4" fmla="*/ 152 w 305"/>
              <a:gd name="T5" fmla="*/ 304 h 304"/>
              <a:gd name="T6" fmla="*/ 305 w 305"/>
              <a:gd name="T7" fmla="*/ 152 h 304"/>
              <a:gd name="T8" fmla="*/ 152 w 305"/>
              <a:gd name="T9" fmla="*/ 0 h 304"/>
              <a:gd name="T10" fmla="*/ 221 w 305"/>
              <a:gd name="T11" fmla="*/ 117 h 304"/>
              <a:gd name="T12" fmla="*/ 221 w 305"/>
              <a:gd name="T13" fmla="*/ 122 h 304"/>
              <a:gd name="T14" fmla="*/ 120 w 305"/>
              <a:gd name="T15" fmla="*/ 221 h 304"/>
              <a:gd name="T16" fmla="*/ 66 w 305"/>
              <a:gd name="T17" fmla="*/ 206 h 304"/>
              <a:gd name="T18" fmla="*/ 75 w 305"/>
              <a:gd name="T19" fmla="*/ 206 h 304"/>
              <a:gd name="T20" fmla="*/ 119 w 305"/>
              <a:gd name="T21" fmla="*/ 191 h 304"/>
              <a:gd name="T22" fmla="*/ 85 w 305"/>
              <a:gd name="T23" fmla="*/ 167 h 304"/>
              <a:gd name="T24" fmla="*/ 92 w 305"/>
              <a:gd name="T25" fmla="*/ 167 h 304"/>
              <a:gd name="T26" fmla="*/ 101 w 305"/>
              <a:gd name="T27" fmla="*/ 166 h 304"/>
              <a:gd name="T28" fmla="*/ 73 w 305"/>
              <a:gd name="T29" fmla="*/ 132 h 304"/>
              <a:gd name="T30" fmla="*/ 73 w 305"/>
              <a:gd name="T31" fmla="*/ 131 h 304"/>
              <a:gd name="T32" fmla="*/ 89 w 305"/>
              <a:gd name="T33" fmla="*/ 136 h 304"/>
              <a:gd name="T34" fmla="*/ 73 w 305"/>
              <a:gd name="T35" fmla="*/ 107 h 304"/>
              <a:gd name="T36" fmla="*/ 78 w 305"/>
              <a:gd name="T37" fmla="*/ 89 h 304"/>
              <a:gd name="T38" fmla="*/ 151 w 305"/>
              <a:gd name="T39" fmla="*/ 126 h 304"/>
              <a:gd name="T40" fmla="*/ 150 w 305"/>
              <a:gd name="T41" fmla="*/ 118 h 304"/>
              <a:gd name="T42" fmla="*/ 186 w 305"/>
              <a:gd name="T43" fmla="*/ 83 h 304"/>
              <a:gd name="T44" fmla="*/ 212 w 305"/>
              <a:gd name="T45" fmla="*/ 94 h 304"/>
              <a:gd name="T46" fmla="*/ 234 w 305"/>
              <a:gd name="T47" fmla="*/ 85 h 304"/>
              <a:gd name="T48" fmla="*/ 219 w 305"/>
              <a:gd name="T49" fmla="*/ 105 h 304"/>
              <a:gd name="T50" fmla="*/ 239 w 305"/>
              <a:gd name="T51" fmla="*/ 99 h 304"/>
              <a:gd name="T52" fmla="*/ 221 w 305"/>
              <a:gd name="T53" fmla="*/ 1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5" h="304">
                <a:moveTo>
                  <a:pt x="152" y="0"/>
                </a:moveTo>
                <a:cubicBezTo>
                  <a:pt x="68" y="0"/>
                  <a:pt x="0" y="68"/>
                  <a:pt x="0" y="152"/>
                </a:cubicBezTo>
                <a:cubicBezTo>
                  <a:pt x="0" y="236"/>
                  <a:pt x="68" y="304"/>
                  <a:pt x="152" y="304"/>
                </a:cubicBezTo>
                <a:cubicBezTo>
                  <a:pt x="237" y="304"/>
                  <a:pt x="305" y="236"/>
                  <a:pt x="305" y="152"/>
                </a:cubicBezTo>
                <a:cubicBezTo>
                  <a:pt x="305" y="68"/>
                  <a:pt x="237" y="0"/>
                  <a:pt x="152" y="0"/>
                </a:cubicBezTo>
                <a:close/>
                <a:moveTo>
                  <a:pt x="221" y="117"/>
                </a:moveTo>
                <a:cubicBezTo>
                  <a:pt x="221" y="122"/>
                  <a:pt x="221" y="122"/>
                  <a:pt x="221" y="122"/>
                </a:cubicBezTo>
                <a:cubicBezTo>
                  <a:pt x="221" y="168"/>
                  <a:pt x="186" y="221"/>
                  <a:pt x="120" y="221"/>
                </a:cubicBezTo>
                <a:cubicBezTo>
                  <a:pt x="100" y="221"/>
                  <a:pt x="82" y="216"/>
                  <a:pt x="66" y="206"/>
                </a:cubicBezTo>
                <a:cubicBezTo>
                  <a:pt x="69" y="206"/>
                  <a:pt x="72" y="206"/>
                  <a:pt x="75" y="206"/>
                </a:cubicBezTo>
                <a:cubicBezTo>
                  <a:pt x="91" y="206"/>
                  <a:pt x="106" y="200"/>
                  <a:pt x="119" y="191"/>
                </a:cubicBezTo>
                <a:cubicBezTo>
                  <a:pt x="103" y="191"/>
                  <a:pt x="90" y="181"/>
                  <a:pt x="85" y="167"/>
                </a:cubicBezTo>
                <a:cubicBezTo>
                  <a:pt x="88" y="167"/>
                  <a:pt x="90" y="167"/>
                  <a:pt x="92" y="167"/>
                </a:cubicBezTo>
                <a:cubicBezTo>
                  <a:pt x="95" y="167"/>
                  <a:pt x="99" y="167"/>
                  <a:pt x="101" y="166"/>
                </a:cubicBezTo>
                <a:cubicBezTo>
                  <a:pt x="85" y="163"/>
                  <a:pt x="73" y="149"/>
                  <a:pt x="73" y="132"/>
                </a:cubicBezTo>
                <a:cubicBezTo>
                  <a:pt x="73" y="131"/>
                  <a:pt x="73" y="131"/>
                  <a:pt x="73" y="131"/>
                </a:cubicBezTo>
                <a:cubicBezTo>
                  <a:pt x="78" y="134"/>
                  <a:pt x="83" y="136"/>
                  <a:pt x="89" y="136"/>
                </a:cubicBezTo>
                <a:cubicBezTo>
                  <a:pt x="80" y="130"/>
                  <a:pt x="73" y="119"/>
                  <a:pt x="73" y="107"/>
                </a:cubicBezTo>
                <a:cubicBezTo>
                  <a:pt x="73" y="100"/>
                  <a:pt x="75" y="94"/>
                  <a:pt x="78" y="89"/>
                </a:cubicBezTo>
                <a:cubicBezTo>
                  <a:pt x="96" y="110"/>
                  <a:pt x="122" y="124"/>
                  <a:pt x="151" y="126"/>
                </a:cubicBezTo>
                <a:cubicBezTo>
                  <a:pt x="151" y="123"/>
                  <a:pt x="150" y="120"/>
                  <a:pt x="150" y="118"/>
                </a:cubicBezTo>
                <a:cubicBezTo>
                  <a:pt x="150" y="98"/>
                  <a:pt x="166" y="83"/>
                  <a:pt x="186" y="83"/>
                </a:cubicBezTo>
                <a:cubicBezTo>
                  <a:pt x="196" y="83"/>
                  <a:pt x="205" y="87"/>
                  <a:pt x="212" y="94"/>
                </a:cubicBezTo>
                <a:cubicBezTo>
                  <a:pt x="220" y="92"/>
                  <a:pt x="227" y="89"/>
                  <a:pt x="234" y="85"/>
                </a:cubicBezTo>
                <a:cubicBezTo>
                  <a:pt x="231" y="93"/>
                  <a:pt x="226" y="100"/>
                  <a:pt x="219" y="105"/>
                </a:cubicBezTo>
                <a:cubicBezTo>
                  <a:pt x="226" y="104"/>
                  <a:pt x="233" y="102"/>
                  <a:pt x="239" y="99"/>
                </a:cubicBezTo>
                <a:cubicBezTo>
                  <a:pt x="234" y="106"/>
                  <a:pt x="228" y="112"/>
                  <a:pt x="221" y="1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cs typeface="Segoe UI" panose="020B0502040204020203" pitchFamily="34" charset="0"/>
            </a:endParaRPr>
          </a:p>
        </p:txBody>
      </p:sp>
      <p:sp>
        <p:nvSpPr>
          <p:cNvPr id="4" name="TextBox 3"/>
          <p:cNvSpPr txBox="1"/>
          <p:nvPr/>
        </p:nvSpPr>
        <p:spPr>
          <a:xfrm>
            <a:off x="943019" y="5419376"/>
            <a:ext cx="1184540" cy="307777"/>
          </a:xfrm>
          <a:prstGeom prst="rect">
            <a:avLst/>
          </a:prstGeom>
          <a:noFill/>
        </p:spPr>
        <p:txBody>
          <a:bodyPr wrap="square" rtlCol="0">
            <a:spAutoFit/>
          </a:bodyPr>
          <a:lstStyle/>
          <a:p>
            <a:r>
              <a:rPr lang="en-US" sz="1400" dirty="0">
                <a:solidFill>
                  <a:schemeClr val="accent2"/>
                </a:solidFill>
                <a:latin typeface="+mj-lt"/>
              </a:rPr>
              <a:t>@</a:t>
            </a:r>
            <a:r>
              <a:rPr lang="en-US" sz="1400" dirty="0" err="1">
                <a:solidFill>
                  <a:schemeClr val="accent2"/>
                </a:solidFill>
                <a:latin typeface="+mj-lt"/>
              </a:rPr>
              <a:t>tan_fowl</a:t>
            </a:r>
            <a:endParaRPr lang="en-US" sz="1400" dirty="0">
              <a:solidFill>
                <a:schemeClr val="accent2"/>
              </a:solidFill>
              <a:latin typeface="+mj-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6751" y="1483826"/>
            <a:ext cx="2420428" cy="2629557"/>
          </a:xfrm>
          <a:prstGeom prst="rect">
            <a:avLst/>
          </a:prstGeom>
          <a:effectLst>
            <a:outerShdw blurRad="50800" dist="38100" dir="13500000" algn="br" rotWithShape="0">
              <a:prstClr val="black">
                <a:alpha val="40000"/>
              </a:prstClr>
            </a:outerShdw>
          </a:effectLst>
        </p:spPr>
      </p:pic>
      <p:sp>
        <p:nvSpPr>
          <p:cNvPr id="27" name="TextBox 26"/>
          <p:cNvSpPr txBox="1"/>
          <p:nvPr/>
        </p:nvSpPr>
        <p:spPr>
          <a:xfrm>
            <a:off x="8112684" y="4270731"/>
            <a:ext cx="3315855" cy="615553"/>
          </a:xfrm>
          <a:prstGeom prst="rect">
            <a:avLst/>
          </a:prstGeom>
          <a:noFill/>
        </p:spPr>
        <p:txBody>
          <a:bodyPr wrap="square" rtlCol="0">
            <a:spAutoFit/>
          </a:bodyPr>
          <a:lstStyle/>
          <a:p>
            <a:pPr algn="ctr"/>
            <a:r>
              <a:rPr lang="en-US" b="1" i="1" dirty="0">
                <a:latin typeface="Century Gothic" panose="020B0502020202020204" pitchFamily="34" charset="0"/>
              </a:rPr>
              <a:t>Andreas Noe</a:t>
            </a:r>
          </a:p>
          <a:p>
            <a:pPr algn="ctr"/>
            <a:r>
              <a:rPr lang="en-US" sz="1600" dirty="0">
                <a:latin typeface="Century Gothic" panose="020B0502020202020204" pitchFamily="34" charset="0"/>
              </a:rPr>
              <a:t>Partner</a:t>
            </a:r>
          </a:p>
        </p:txBody>
      </p:sp>
      <p:sp>
        <p:nvSpPr>
          <p:cNvPr id="30" name="Freeform 7">
            <a:extLst>
              <a:ext uri="{FF2B5EF4-FFF2-40B4-BE49-F238E27FC236}">
                <a16:creationId xmlns:a16="http://schemas.microsoft.com/office/drawing/2014/main" id="{80ABC1A8-D66C-4B49-BD1A-03B01EE4AAD2}"/>
              </a:ext>
            </a:extLst>
          </p:cNvPr>
          <p:cNvSpPr>
            <a:spLocks noEditPoints="1"/>
          </p:cNvSpPr>
          <p:nvPr/>
        </p:nvSpPr>
        <p:spPr bwMode="auto">
          <a:xfrm>
            <a:off x="9100753" y="4914211"/>
            <a:ext cx="355243" cy="351896"/>
          </a:xfrm>
          <a:custGeom>
            <a:avLst/>
            <a:gdLst>
              <a:gd name="T0" fmla="*/ 152 w 305"/>
              <a:gd name="T1" fmla="*/ 0 h 304"/>
              <a:gd name="T2" fmla="*/ 0 w 305"/>
              <a:gd name="T3" fmla="*/ 152 h 304"/>
              <a:gd name="T4" fmla="*/ 152 w 305"/>
              <a:gd name="T5" fmla="*/ 304 h 304"/>
              <a:gd name="T6" fmla="*/ 305 w 305"/>
              <a:gd name="T7" fmla="*/ 152 h 304"/>
              <a:gd name="T8" fmla="*/ 152 w 305"/>
              <a:gd name="T9" fmla="*/ 0 h 304"/>
              <a:gd name="T10" fmla="*/ 221 w 305"/>
              <a:gd name="T11" fmla="*/ 117 h 304"/>
              <a:gd name="T12" fmla="*/ 221 w 305"/>
              <a:gd name="T13" fmla="*/ 122 h 304"/>
              <a:gd name="T14" fmla="*/ 120 w 305"/>
              <a:gd name="T15" fmla="*/ 221 h 304"/>
              <a:gd name="T16" fmla="*/ 66 w 305"/>
              <a:gd name="T17" fmla="*/ 206 h 304"/>
              <a:gd name="T18" fmla="*/ 75 w 305"/>
              <a:gd name="T19" fmla="*/ 206 h 304"/>
              <a:gd name="T20" fmla="*/ 119 w 305"/>
              <a:gd name="T21" fmla="*/ 191 h 304"/>
              <a:gd name="T22" fmla="*/ 85 w 305"/>
              <a:gd name="T23" fmla="*/ 167 h 304"/>
              <a:gd name="T24" fmla="*/ 92 w 305"/>
              <a:gd name="T25" fmla="*/ 167 h 304"/>
              <a:gd name="T26" fmla="*/ 101 w 305"/>
              <a:gd name="T27" fmla="*/ 166 h 304"/>
              <a:gd name="T28" fmla="*/ 73 w 305"/>
              <a:gd name="T29" fmla="*/ 132 h 304"/>
              <a:gd name="T30" fmla="*/ 73 w 305"/>
              <a:gd name="T31" fmla="*/ 131 h 304"/>
              <a:gd name="T32" fmla="*/ 89 w 305"/>
              <a:gd name="T33" fmla="*/ 136 h 304"/>
              <a:gd name="T34" fmla="*/ 73 w 305"/>
              <a:gd name="T35" fmla="*/ 107 h 304"/>
              <a:gd name="T36" fmla="*/ 78 w 305"/>
              <a:gd name="T37" fmla="*/ 89 h 304"/>
              <a:gd name="T38" fmla="*/ 151 w 305"/>
              <a:gd name="T39" fmla="*/ 126 h 304"/>
              <a:gd name="T40" fmla="*/ 150 w 305"/>
              <a:gd name="T41" fmla="*/ 118 h 304"/>
              <a:gd name="T42" fmla="*/ 186 w 305"/>
              <a:gd name="T43" fmla="*/ 83 h 304"/>
              <a:gd name="T44" fmla="*/ 212 w 305"/>
              <a:gd name="T45" fmla="*/ 94 h 304"/>
              <a:gd name="T46" fmla="*/ 234 w 305"/>
              <a:gd name="T47" fmla="*/ 85 h 304"/>
              <a:gd name="T48" fmla="*/ 219 w 305"/>
              <a:gd name="T49" fmla="*/ 105 h 304"/>
              <a:gd name="T50" fmla="*/ 239 w 305"/>
              <a:gd name="T51" fmla="*/ 99 h 304"/>
              <a:gd name="T52" fmla="*/ 221 w 305"/>
              <a:gd name="T53" fmla="*/ 1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5" h="304">
                <a:moveTo>
                  <a:pt x="152" y="0"/>
                </a:moveTo>
                <a:cubicBezTo>
                  <a:pt x="68" y="0"/>
                  <a:pt x="0" y="68"/>
                  <a:pt x="0" y="152"/>
                </a:cubicBezTo>
                <a:cubicBezTo>
                  <a:pt x="0" y="236"/>
                  <a:pt x="68" y="304"/>
                  <a:pt x="152" y="304"/>
                </a:cubicBezTo>
                <a:cubicBezTo>
                  <a:pt x="237" y="304"/>
                  <a:pt x="305" y="236"/>
                  <a:pt x="305" y="152"/>
                </a:cubicBezTo>
                <a:cubicBezTo>
                  <a:pt x="305" y="68"/>
                  <a:pt x="237" y="0"/>
                  <a:pt x="152" y="0"/>
                </a:cubicBezTo>
                <a:close/>
                <a:moveTo>
                  <a:pt x="221" y="117"/>
                </a:moveTo>
                <a:cubicBezTo>
                  <a:pt x="221" y="122"/>
                  <a:pt x="221" y="122"/>
                  <a:pt x="221" y="122"/>
                </a:cubicBezTo>
                <a:cubicBezTo>
                  <a:pt x="221" y="168"/>
                  <a:pt x="186" y="221"/>
                  <a:pt x="120" y="221"/>
                </a:cubicBezTo>
                <a:cubicBezTo>
                  <a:pt x="100" y="221"/>
                  <a:pt x="82" y="216"/>
                  <a:pt x="66" y="206"/>
                </a:cubicBezTo>
                <a:cubicBezTo>
                  <a:pt x="69" y="206"/>
                  <a:pt x="72" y="206"/>
                  <a:pt x="75" y="206"/>
                </a:cubicBezTo>
                <a:cubicBezTo>
                  <a:pt x="91" y="206"/>
                  <a:pt x="106" y="200"/>
                  <a:pt x="119" y="191"/>
                </a:cubicBezTo>
                <a:cubicBezTo>
                  <a:pt x="103" y="191"/>
                  <a:pt x="90" y="181"/>
                  <a:pt x="85" y="167"/>
                </a:cubicBezTo>
                <a:cubicBezTo>
                  <a:pt x="88" y="167"/>
                  <a:pt x="90" y="167"/>
                  <a:pt x="92" y="167"/>
                </a:cubicBezTo>
                <a:cubicBezTo>
                  <a:pt x="95" y="167"/>
                  <a:pt x="99" y="167"/>
                  <a:pt x="101" y="166"/>
                </a:cubicBezTo>
                <a:cubicBezTo>
                  <a:pt x="85" y="163"/>
                  <a:pt x="73" y="149"/>
                  <a:pt x="73" y="132"/>
                </a:cubicBezTo>
                <a:cubicBezTo>
                  <a:pt x="73" y="131"/>
                  <a:pt x="73" y="131"/>
                  <a:pt x="73" y="131"/>
                </a:cubicBezTo>
                <a:cubicBezTo>
                  <a:pt x="78" y="134"/>
                  <a:pt x="83" y="136"/>
                  <a:pt x="89" y="136"/>
                </a:cubicBezTo>
                <a:cubicBezTo>
                  <a:pt x="80" y="130"/>
                  <a:pt x="73" y="119"/>
                  <a:pt x="73" y="107"/>
                </a:cubicBezTo>
                <a:cubicBezTo>
                  <a:pt x="73" y="100"/>
                  <a:pt x="75" y="94"/>
                  <a:pt x="78" y="89"/>
                </a:cubicBezTo>
                <a:cubicBezTo>
                  <a:pt x="96" y="110"/>
                  <a:pt x="122" y="124"/>
                  <a:pt x="151" y="126"/>
                </a:cubicBezTo>
                <a:cubicBezTo>
                  <a:pt x="151" y="123"/>
                  <a:pt x="150" y="120"/>
                  <a:pt x="150" y="118"/>
                </a:cubicBezTo>
                <a:cubicBezTo>
                  <a:pt x="150" y="98"/>
                  <a:pt x="166" y="83"/>
                  <a:pt x="186" y="83"/>
                </a:cubicBezTo>
                <a:cubicBezTo>
                  <a:pt x="196" y="83"/>
                  <a:pt x="205" y="87"/>
                  <a:pt x="212" y="94"/>
                </a:cubicBezTo>
                <a:cubicBezTo>
                  <a:pt x="220" y="92"/>
                  <a:pt x="227" y="89"/>
                  <a:pt x="234" y="85"/>
                </a:cubicBezTo>
                <a:cubicBezTo>
                  <a:pt x="231" y="93"/>
                  <a:pt x="226" y="100"/>
                  <a:pt x="219" y="105"/>
                </a:cubicBezTo>
                <a:cubicBezTo>
                  <a:pt x="226" y="104"/>
                  <a:pt x="233" y="102"/>
                  <a:pt x="239" y="99"/>
                </a:cubicBezTo>
                <a:cubicBezTo>
                  <a:pt x="234" y="106"/>
                  <a:pt x="228" y="112"/>
                  <a:pt x="221" y="1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cs typeface="Segoe UI" panose="020B0502040204020203" pitchFamily="34" charset="0"/>
            </a:endParaRPr>
          </a:p>
        </p:txBody>
      </p:sp>
      <p:sp>
        <p:nvSpPr>
          <p:cNvPr id="9" name="Rectangle 8"/>
          <p:cNvSpPr/>
          <p:nvPr/>
        </p:nvSpPr>
        <p:spPr>
          <a:xfrm>
            <a:off x="8813803" y="5355589"/>
            <a:ext cx="1074333" cy="307777"/>
          </a:xfrm>
          <a:prstGeom prst="rect">
            <a:avLst/>
          </a:prstGeom>
        </p:spPr>
        <p:txBody>
          <a:bodyPr wrap="none">
            <a:spAutoFit/>
          </a:bodyPr>
          <a:lstStyle/>
          <a:p>
            <a:r>
              <a:rPr lang="en-US" sz="1400" dirty="0">
                <a:solidFill>
                  <a:schemeClr val="accent2"/>
                </a:solidFill>
                <a:latin typeface="+mj-lt"/>
              </a:rPr>
              <a:t>@_Phase5</a:t>
            </a:r>
          </a:p>
        </p:txBody>
      </p:sp>
      <p:pic>
        <p:nvPicPr>
          <p:cNvPr id="2050" name="Picture 2" descr="FCT">
            <a:extLst>
              <a:ext uri="{FF2B5EF4-FFF2-40B4-BE49-F238E27FC236}">
                <a16:creationId xmlns:a16="http://schemas.microsoft.com/office/drawing/2014/main" id="{381CCE18-38D7-4D49-9B55-2CE56B8E2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966" y="294056"/>
            <a:ext cx="2320195" cy="11245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ase 5 - Marketing Research, Innovation, Experience Design">
            <a:extLst>
              <a:ext uri="{FF2B5EF4-FFF2-40B4-BE49-F238E27FC236}">
                <a16:creationId xmlns:a16="http://schemas.microsoft.com/office/drawing/2014/main" id="{E1BDB309-6E05-40A6-920E-B8F757670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8082" y="603332"/>
            <a:ext cx="2912717" cy="58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471810"/>
      </p:ext>
    </p:extLst>
  </p:cSld>
  <p:clrMapOvr>
    <a:masterClrMapping/>
  </p:clrMapOvr>
</p:sld>
</file>

<file path=ppt/theme/theme1.xml><?xml version="1.0" encoding="utf-8"?>
<a:theme xmlns:a="http://schemas.openxmlformats.org/drawingml/2006/main" name="CRIC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EF944470554B47B3BE57E37FB898F2" ma:contentTypeVersion="17" ma:contentTypeDescription="Create a new document." ma:contentTypeScope="" ma:versionID="13ece2d9e88a02deedc97782b97cac0c">
  <xsd:schema xmlns:xsd="http://www.w3.org/2001/XMLSchema" xmlns:xs="http://www.w3.org/2001/XMLSchema" xmlns:p="http://schemas.microsoft.com/office/2006/metadata/properties" xmlns:ns2="b4fd8a6a-52db-4ebd-ac26-01922b362d32" xmlns:ns3="e1dce412-4082-4b70-b1e0-803214f5a35f" targetNamespace="http://schemas.microsoft.com/office/2006/metadata/properties" ma:root="true" ma:fieldsID="9bc7a9f858f1b53d033b5c3dada88bbb" ns2:_="" ns3:_="">
    <xsd:import namespace="b4fd8a6a-52db-4ebd-ac26-01922b362d32"/>
    <xsd:import namespace="e1dce412-4082-4b70-b1e0-803214f5a35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fd8a6a-52db-4ebd-ac26-01922b362d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db1fdc-3444-452b-a919-dd310e18c70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dce412-4082-4b70-b1e0-803214f5a35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25f9088-7b07-4f29-ad0b-0b5c05be8553}" ma:internalName="TaxCatchAll" ma:showField="CatchAllData" ma:web="e1dce412-4082-4b70-b1e0-803214f5a3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fd8a6a-52db-4ebd-ac26-01922b362d32">
      <Terms xmlns="http://schemas.microsoft.com/office/infopath/2007/PartnerControls"/>
    </lcf76f155ced4ddcb4097134ff3c332f>
    <TaxCatchAll xmlns="e1dce412-4082-4b70-b1e0-803214f5a35f" xsi:nil="true"/>
  </documentManagement>
</p:properties>
</file>

<file path=customXml/itemProps1.xml><?xml version="1.0" encoding="utf-8"?>
<ds:datastoreItem xmlns:ds="http://schemas.openxmlformats.org/officeDocument/2006/customXml" ds:itemID="{C90024E8-3BB1-402F-AD1D-49F9941F2A84}"/>
</file>

<file path=customXml/itemProps2.xml><?xml version="1.0" encoding="utf-8"?>
<ds:datastoreItem xmlns:ds="http://schemas.openxmlformats.org/officeDocument/2006/customXml" ds:itemID="{759F6E66-FB7C-489D-94D7-844D786BF550}"/>
</file>

<file path=customXml/itemProps3.xml><?xml version="1.0" encoding="utf-8"?>
<ds:datastoreItem xmlns:ds="http://schemas.openxmlformats.org/officeDocument/2006/customXml" ds:itemID="{2BA4DA4A-AB7B-4B0B-8AF3-51C48E503B7B}"/>
</file>

<file path=docProps/app.xml><?xml version="1.0" encoding="utf-8"?>
<Properties xmlns="http://schemas.openxmlformats.org/officeDocument/2006/extended-properties" xmlns:vt="http://schemas.openxmlformats.org/officeDocument/2006/docPropsVTypes">
  <Template/>
  <TotalTime>3387</TotalTime>
  <Words>315</Words>
  <Application>Microsoft Office PowerPoint</Application>
  <PresentationFormat>Widescreen</PresentationFormat>
  <Paragraphs>57</Paragraphs>
  <Slides>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Calibri</vt:lpstr>
      <vt:lpstr>Century Gothic</vt:lpstr>
      <vt:lpstr>Franklin Gothic Medium Cond</vt:lpstr>
      <vt:lpstr>Helvetica Neue Thin</vt:lpstr>
      <vt:lpstr>Palatino Linotype</vt:lpstr>
      <vt:lpstr>proxima-nova</vt:lpstr>
      <vt:lpstr>Segoe UI</vt:lpstr>
      <vt:lpstr>Wingdings</vt:lpstr>
      <vt:lpstr>CRIC Theme</vt:lpstr>
      <vt:lpstr>PowerPoint Presentation</vt:lpstr>
      <vt:lpstr>Driving a Customer Centric Culture from the Outside In </vt:lpstr>
      <vt:lpstr>Driving a Customer Centric Culture from the Outside In </vt:lpstr>
      <vt:lpstr>Driving a Customer Centric Culture</vt:lpstr>
      <vt:lpstr>Driving a Customer Centric Culture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White</dc:creator>
  <cp:lastModifiedBy>Stephan Sigaud</cp:lastModifiedBy>
  <cp:revision>122</cp:revision>
  <dcterms:created xsi:type="dcterms:W3CDTF">2021-08-10T23:13:24Z</dcterms:created>
  <dcterms:modified xsi:type="dcterms:W3CDTF">2021-09-07T16:42:28Z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0x010100A1EF944470554B47B3BE57E37FB898F2</vt:lpwstr>
  </property>
</Properties>
</file>