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1009" r:id="rId5"/>
    <p:sldId id="278" r:id="rId6"/>
    <p:sldId id="287" r:id="rId7"/>
    <p:sldId id="283" r:id="rId8"/>
    <p:sldId id="284" r:id="rId9"/>
    <p:sldId id="288" r:id="rId10"/>
    <p:sldId id="289" r:id="rId11"/>
    <p:sldId id="290" r:id="rId12"/>
    <p:sldId id="367" r:id="rId13"/>
  </p:sldIdLst>
  <p:sldSz cx="12192000" cy="68580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biya Lallani" initials="R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103"/>
    <a:srgbClr val="009FE6"/>
    <a:srgbClr val="DA291B"/>
    <a:srgbClr val="EEEDF0"/>
    <a:srgbClr val="1BB34B"/>
    <a:srgbClr val="00A2B2"/>
    <a:srgbClr val="FFFFFF"/>
    <a:srgbClr val="A3A3A3"/>
    <a:srgbClr val="FDC010"/>
    <a:srgbClr val="1EB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6" autoAdjust="0"/>
    <p:restoredTop sz="95386" autoAdjust="0"/>
  </p:normalViewPr>
  <p:slideViewPr>
    <p:cSldViewPr snapToGrid="0">
      <p:cViewPr varScale="1">
        <p:scale>
          <a:sx n="72" d="100"/>
          <a:sy n="72" d="100"/>
        </p:scale>
        <p:origin x="96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Sigaud" userId="4f8532c7-f4b3-4157-98d7-c7624101a291" providerId="ADAL" clId="{5799F516-3DDF-4C4C-B8EB-AD768E4BC765}"/>
    <pc:docChg chg="undo custSel modSld">
      <pc:chgData name="Stephan Sigaud" userId="4f8532c7-f4b3-4157-98d7-c7624101a291" providerId="ADAL" clId="{5799F516-3DDF-4C4C-B8EB-AD768E4BC765}" dt="2021-09-10T15:24:56.442" v="231" actId="14100"/>
      <pc:docMkLst>
        <pc:docMk/>
      </pc:docMkLst>
      <pc:sldChg chg="modSp mod">
        <pc:chgData name="Stephan Sigaud" userId="4f8532c7-f4b3-4157-98d7-c7624101a291" providerId="ADAL" clId="{5799F516-3DDF-4C4C-B8EB-AD768E4BC765}" dt="2021-09-09T19:16:40.325" v="107" actId="20577"/>
        <pc:sldMkLst>
          <pc:docMk/>
          <pc:sldMk cId="3156617461" sldId="287"/>
        </pc:sldMkLst>
        <pc:spChg chg="mod">
          <ac:chgData name="Stephan Sigaud" userId="4f8532c7-f4b3-4157-98d7-c7624101a291" providerId="ADAL" clId="{5799F516-3DDF-4C4C-B8EB-AD768E4BC765}" dt="2021-09-09T19:15:56.689" v="101" actId="1035"/>
          <ac:spMkLst>
            <pc:docMk/>
            <pc:sldMk cId="3156617461" sldId="287"/>
            <ac:spMk id="17" creationId="{1CEF5221-832C-42FA-8E14-EACA42AE90B2}"/>
          </ac:spMkLst>
        </pc:spChg>
        <pc:spChg chg="mod">
          <ac:chgData name="Stephan Sigaud" userId="4f8532c7-f4b3-4157-98d7-c7624101a291" providerId="ADAL" clId="{5799F516-3DDF-4C4C-B8EB-AD768E4BC765}" dt="2021-09-09T19:16:25.076" v="105" actId="1076"/>
          <ac:spMkLst>
            <pc:docMk/>
            <pc:sldMk cId="3156617461" sldId="287"/>
            <ac:spMk id="28" creationId="{5C6D7ABA-61F8-4C16-838D-3932CBAC2B74}"/>
          </ac:spMkLst>
        </pc:spChg>
        <pc:spChg chg="mod">
          <ac:chgData name="Stephan Sigaud" userId="4f8532c7-f4b3-4157-98d7-c7624101a291" providerId="ADAL" clId="{5799F516-3DDF-4C4C-B8EB-AD768E4BC765}" dt="2021-09-09T19:16:40.325" v="107" actId="20577"/>
          <ac:spMkLst>
            <pc:docMk/>
            <pc:sldMk cId="3156617461" sldId="287"/>
            <ac:spMk id="31" creationId="{CBB655C7-23DA-40FF-9D93-B32851EBE5A2}"/>
          </ac:spMkLst>
        </pc:spChg>
      </pc:sldChg>
      <pc:sldChg chg="modSp mod">
        <pc:chgData name="Stephan Sigaud" userId="4f8532c7-f4b3-4157-98d7-c7624101a291" providerId="ADAL" clId="{5799F516-3DDF-4C4C-B8EB-AD768E4BC765}" dt="2021-09-09T19:22:25.482" v="184" actId="207"/>
        <pc:sldMkLst>
          <pc:docMk/>
          <pc:sldMk cId="2104475554" sldId="289"/>
        </pc:sldMkLst>
        <pc:spChg chg="mod">
          <ac:chgData name="Stephan Sigaud" userId="4f8532c7-f4b3-4157-98d7-c7624101a291" providerId="ADAL" clId="{5799F516-3DDF-4C4C-B8EB-AD768E4BC765}" dt="2021-09-09T19:22:25.482" v="184" actId="207"/>
          <ac:spMkLst>
            <pc:docMk/>
            <pc:sldMk cId="2104475554" sldId="289"/>
            <ac:spMk id="21" creationId="{44C9F769-D9B5-4CC5-BDC3-F37FF7FC388E}"/>
          </ac:spMkLst>
        </pc:spChg>
        <pc:spChg chg="mod">
          <ac:chgData name="Stephan Sigaud" userId="4f8532c7-f4b3-4157-98d7-c7624101a291" providerId="ADAL" clId="{5799F516-3DDF-4C4C-B8EB-AD768E4BC765}" dt="2021-09-09T19:20:22.273" v="151" actId="1076"/>
          <ac:spMkLst>
            <pc:docMk/>
            <pc:sldMk cId="2104475554" sldId="289"/>
            <ac:spMk id="23" creationId="{501B59AE-4708-4D27-84BC-3073FB5B3D8A}"/>
          </ac:spMkLst>
        </pc:spChg>
        <pc:spChg chg="mod">
          <ac:chgData name="Stephan Sigaud" userId="4f8532c7-f4b3-4157-98d7-c7624101a291" providerId="ADAL" clId="{5799F516-3DDF-4C4C-B8EB-AD768E4BC765}" dt="2021-09-09T19:21:28.406" v="179" actId="20577"/>
          <ac:spMkLst>
            <pc:docMk/>
            <pc:sldMk cId="2104475554" sldId="289"/>
            <ac:spMk id="25" creationId="{432E719A-D45D-459D-A2F2-A95B49241FE9}"/>
          </ac:spMkLst>
        </pc:spChg>
        <pc:spChg chg="mod">
          <ac:chgData name="Stephan Sigaud" userId="4f8532c7-f4b3-4157-98d7-c7624101a291" providerId="ADAL" clId="{5799F516-3DDF-4C4C-B8EB-AD768E4BC765}" dt="2021-09-09T19:20:41.298" v="161" actId="20577"/>
          <ac:spMkLst>
            <pc:docMk/>
            <pc:sldMk cId="2104475554" sldId="289"/>
            <ac:spMk id="26" creationId="{C1E29E14-CA12-437C-ACCC-5708A6F068B6}"/>
          </ac:spMkLst>
        </pc:spChg>
      </pc:sldChg>
      <pc:sldChg chg="addSp modSp mod">
        <pc:chgData name="Stephan Sigaud" userId="4f8532c7-f4b3-4157-98d7-c7624101a291" providerId="ADAL" clId="{5799F516-3DDF-4C4C-B8EB-AD768E4BC765}" dt="2021-09-09T19:25:22.305" v="208" actId="113"/>
        <pc:sldMkLst>
          <pc:docMk/>
          <pc:sldMk cId="1908326543" sldId="290"/>
        </pc:sldMkLst>
        <pc:spChg chg="mod">
          <ac:chgData name="Stephan Sigaud" userId="4f8532c7-f4b3-4157-98d7-c7624101a291" providerId="ADAL" clId="{5799F516-3DDF-4C4C-B8EB-AD768E4BC765}" dt="2021-09-09T19:24:41.684" v="205" actId="404"/>
          <ac:spMkLst>
            <pc:docMk/>
            <pc:sldMk cId="1908326543" sldId="290"/>
            <ac:spMk id="14" creationId="{F15CAE6F-4AFD-4DF8-ABD4-D7C97E4AD7C3}"/>
          </ac:spMkLst>
        </pc:spChg>
        <pc:spChg chg="mod">
          <ac:chgData name="Stephan Sigaud" userId="4f8532c7-f4b3-4157-98d7-c7624101a291" providerId="ADAL" clId="{5799F516-3DDF-4C4C-B8EB-AD768E4BC765}" dt="2021-09-09T17:59:00.751" v="21" actId="20577"/>
          <ac:spMkLst>
            <pc:docMk/>
            <pc:sldMk cId="1908326543" sldId="290"/>
            <ac:spMk id="16" creationId="{5F3A7FF9-66BD-48F7-95F0-9B1891D17680}"/>
          </ac:spMkLst>
        </pc:spChg>
        <pc:spChg chg="mod">
          <ac:chgData name="Stephan Sigaud" userId="4f8532c7-f4b3-4157-98d7-c7624101a291" providerId="ADAL" clId="{5799F516-3DDF-4C4C-B8EB-AD768E4BC765}" dt="2021-09-09T19:25:22.305" v="208" actId="113"/>
          <ac:spMkLst>
            <pc:docMk/>
            <pc:sldMk cId="1908326543" sldId="290"/>
            <ac:spMk id="21" creationId="{44C9F769-D9B5-4CC5-BDC3-F37FF7FC388E}"/>
          </ac:spMkLst>
        </pc:spChg>
        <pc:graphicFrameChg chg="mod modGraphic">
          <ac:chgData name="Stephan Sigaud" userId="4f8532c7-f4b3-4157-98d7-c7624101a291" providerId="ADAL" clId="{5799F516-3DDF-4C4C-B8EB-AD768E4BC765}" dt="2021-09-09T17:59:16.601" v="23" actId="14100"/>
          <ac:graphicFrameMkLst>
            <pc:docMk/>
            <pc:sldMk cId="1908326543" sldId="290"/>
            <ac:graphicFrameMk id="13" creationId="{D968CB78-0CBF-4A9A-88D8-2929703703BE}"/>
          </ac:graphicFrameMkLst>
        </pc:graphicFrameChg>
        <pc:picChg chg="add mod">
          <ac:chgData name="Stephan Sigaud" userId="4f8532c7-f4b3-4157-98d7-c7624101a291" providerId="ADAL" clId="{5799F516-3DDF-4C4C-B8EB-AD768E4BC765}" dt="2021-09-09T17:59:23.501" v="24"/>
          <ac:picMkLst>
            <pc:docMk/>
            <pc:sldMk cId="1908326543" sldId="290"/>
            <ac:picMk id="12" creationId="{F12ECD16-B503-460B-A0CE-B974B493F32F}"/>
          </ac:picMkLst>
        </pc:picChg>
        <pc:cxnChg chg="mod">
          <ac:chgData name="Stephan Sigaud" userId="4f8532c7-f4b3-4157-98d7-c7624101a291" providerId="ADAL" clId="{5799F516-3DDF-4C4C-B8EB-AD768E4BC765}" dt="2021-09-09T19:23:22.255" v="198" actId="1035"/>
          <ac:cxnSpMkLst>
            <pc:docMk/>
            <pc:sldMk cId="1908326543" sldId="290"/>
            <ac:cxnSpMk id="18" creationId="{385F5B17-9657-4D06-9183-6CBA109411D7}"/>
          </ac:cxnSpMkLst>
        </pc:cxnChg>
      </pc:sldChg>
      <pc:sldChg chg="modSp mod">
        <pc:chgData name="Stephan Sigaud" userId="4f8532c7-f4b3-4157-98d7-c7624101a291" providerId="ADAL" clId="{5799F516-3DDF-4C4C-B8EB-AD768E4BC765}" dt="2021-09-10T15:24:56.442" v="231" actId="14100"/>
        <pc:sldMkLst>
          <pc:docMk/>
          <pc:sldMk cId="2389773206" sldId="1009"/>
        </pc:sldMkLst>
        <pc:spChg chg="mod">
          <ac:chgData name="Stephan Sigaud" userId="4f8532c7-f4b3-4157-98d7-c7624101a291" providerId="ADAL" clId="{5799F516-3DDF-4C4C-B8EB-AD768E4BC765}" dt="2021-09-09T19:14:42.030" v="78" actId="404"/>
          <ac:spMkLst>
            <pc:docMk/>
            <pc:sldMk cId="2389773206" sldId="1009"/>
            <ac:spMk id="6" creationId="{5BE21921-226C-4BAD-B5AE-D4969B5601F3}"/>
          </ac:spMkLst>
        </pc:spChg>
        <pc:spChg chg="mod">
          <ac:chgData name="Stephan Sigaud" userId="4f8532c7-f4b3-4157-98d7-c7624101a291" providerId="ADAL" clId="{5799F516-3DDF-4C4C-B8EB-AD768E4BC765}" dt="2021-09-10T15:24:56.442" v="231" actId="14100"/>
          <ac:spMkLst>
            <pc:docMk/>
            <pc:sldMk cId="2389773206" sldId="1009"/>
            <ac:spMk id="7" creationId="{B096645B-A2F7-4737-8958-119CF85267B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C47F2-03D3-ED45-A322-64DBF1BD71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1F55-D906-0540-BC1F-04483579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9C49C-0A3D-4775-B5B2-C9EA809B2A0A}" type="datetimeFigureOut">
              <a:rPr lang="en-CA" smtClean="0"/>
              <a:pPr/>
              <a:t>2021-09-10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93FC7-F091-479E-8F08-F9DD95C05F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6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489" y="5291700"/>
            <a:ext cx="6322021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Client name</a:t>
            </a:r>
            <a:endParaRPr lang="en-CA" dirty="0"/>
          </a:p>
        </p:txBody>
      </p:sp>
      <p:sp>
        <p:nvSpPr>
          <p:cNvPr id="18" name="Title 10"/>
          <p:cNvSpPr>
            <a:spLocks noGrp="1"/>
          </p:cNvSpPr>
          <p:nvPr>
            <p:ph type="title" hasCustomPrompt="1"/>
          </p:nvPr>
        </p:nvSpPr>
        <p:spPr>
          <a:xfrm>
            <a:off x="742489" y="3283192"/>
            <a:ext cx="10958444" cy="174851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Project title</a:t>
            </a:r>
            <a:endParaRPr lang="en-CA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42489" y="5768975"/>
            <a:ext cx="3078162" cy="403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report date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572899" y="685800"/>
            <a:ext cx="2714625" cy="956256"/>
          </a:xfrm>
        </p:spPr>
        <p:txBody>
          <a:bodyPr/>
          <a:lstStyle>
            <a:lvl1pPr>
              <a:defRPr i="1"/>
            </a:lvl1pPr>
          </a:lstStyle>
          <a:p>
            <a:r>
              <a:rPr lang="en-CA"/>
              <a:t>Replace with client logo image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66F45E3-116E-F242-A214-65F2371C49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88039"/>
            <a:ext cx="31115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No 5,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16002"/>
            <a:ext cx="11246359" cy="576064"/>
          </a:xfrm>
          <a:prstGeom prst="rect">
            <a:avLst/>
          </a:prstGeom>
        </p:spPr>
        <p:txBody>
          <a:bodyPr/>
          <a:lstStyle>
            <a:lvl1pPr>
              <a:defRPr sz="3600" b="1" i="0" spc="-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196754"/>
            <a:ext cx="11246984" cy="4929412"/>
          </a:xfrm>
        </p:spPr>
        <p:txBody>
          <a:bodyPr>
            <a:noAutofit/>
          </a:bodyPr>
          <a:lstStyle>
            <a:lvl1pPr marL="457195" indent="-457195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90" indent="-3809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84" indent="-3047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0577" y="6325202"/>
            <a:ext cx="768085" cy="365125"/>
          </a:xfrm>
        </p:spPr>
        <p:txBody>
          <a:bodyPr/>
          <a:lstStyle>
            <a:lvl1pPr>
              <a:defRPr sz="15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238131" y="6254750"/>
            <a:ext cx="1587529" cy="492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0139493-021D-0742-8E8C-3542599FC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1" y="6281077"/>
            <a:ext cx="1648615" cy="329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No graphc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16002"/>
            <a:ext cx="11246359" cy="576064"/>
          </a:xfrm>
          <a:prstGeom prst="rect">
            <a:avLst/>
          </a:prstGeom>
        </p:spPr>
        <p:txBody>
          <a:bodyPr/>
          <a:lstStyle>
            <a:lvl1pPr>
              <a:defRPr sz="3600" b="1" i="0" spc="-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196754"/>
            <a:ext cx="11246984" cy="4929412"/>
          </a:xfrm>
        </p:spPr>
        <p:txBody>
          <a:bodyPr>
            <a:noAutofit/>
          </a:bodyPr>
          <a:lstStyle>
            <a:lvl1pPr marL="457195" indent="-457195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90" indent="-3809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84" indent="-3047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0577" y="6325202"/>
            <a:ext cx="768085" cy="365125"/>
          </a:xfrm>
        </p:spPr>
        <p:txBody>
          <a:bodyPr/>
          <a:lstStyle>
            <a:lvl1pPr>
              <a:defRPr sz="15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238131" y="6254750"/>
            <a:ext cx="1587529" cy="492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Sidebar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229600" y="0"/>
            <a:ext cx="396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3"/>
          <a:stretch/>
        </p:blipFill>
        <p:spPr>
          <a:xfrm>
            <a:off x="11323688" y="691708"/>
            <a:ext cx="868680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216002"/>
            <a:ext cx="7563190" cy="576064"/>
          </a:xfrm>
          <a:prstGeom prst="rect">
            <a:avLst/>
          </a:prstGeom>
        </p:spPr>
        <p:txBody>
          <a:bodyPr/>
          <a:lstStyle>
            <a:lvl1pPr>
              <a:defRPr sz="3600" b="1" i="0" spc="-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3" y="1196754"/>
            <a:ext cx="7563611" cy="4929412"/>
          </a:xfrm>
        </p:spPr>
        <p:txBody>
          <a:bodyPr>
            <a:noAutofit/>
          </a:bodyPr>
          <a:lstStyle>
            <a:lvl1pPr marL="457195" indent="-457195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90" indent="-3809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84" indent="-3047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0577" y="6325202"/>
            <a:ext cx="768085" cy="365125"/>
          </a:xfrm>
        </p:spPr>
        <p:txBody>
          <a:bodyPr/>
          <a:lstStyle>
            <a:lvl1pPr>
              <a:defRPr sz="15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238131" y="6254750"/>
            <a:ext cx="1587529" cy="492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506326" y="625642"/>
            <a:ext cx="2688724" cy="555290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17CC888-8088-434E-8271-F889BEF372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1" y="6281077"/>
            <a:ext cx="1648615" cy="329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Sidebar N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29600" y="0"/>
            <a:ext cx="396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16002"/>
            <a:ext cx="7563191" cy="576064"/>
          </a:xfrm>
          <a:prstGeom prst="rect">
            <a:avLst/>
          </a:prstGeom>
        </p:spPr>
        <p:txBody>
          <a:bodyPr/>
          <a:lstStyle>
            <a:lvl1pPr>
              <a:defRPr sz="3600" b="1" i="0" spc="-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196754"/>
            <a:ext cx="7563612" cy="4929412"/>
          </a:xfrm>
        </p:spPr>
        <p:txBody>
          <a:bodyPr>
            <a:noAutofit/>
          </a:bodyPr>
          <a:lstStyle>
            <a:lvl1pPr marL="457195" indent="-457195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90" indent="-3809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84" indent="-3047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0577" y="6325202"/>
            <a:ext cx="768085" cy="365125"/>
          </a:xfrm>
        </p:spPr>
        <p:txBody>
          <a:bodyPr/>
          <a:lstStyle>
            <a:lvl1pPr>
              <a:defRPr sz="15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238131" y="6254750"/>
            <a:ext cx="1587529" cy="492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506325" y="625642"/>
            <a:ext cx="3429001" cy="555290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5CBEBB-3E53-1146-ABA0-0F35954ADF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3"/>
          <a:stretch/>
        </p:blipFill>
        <p:spPr>
          <a:xfrm>
            <a:off x="11323688" y="691708"/>
            <a:ext cx="868680" cy="155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Sidebar No 5,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29600" y="0"/>
            <a:ext cx="396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16002"/>
            <a:ext cx="7563191" cy="576064"/>
          </a:xfrm>
          <a:prstGeom prst="rect">
            <a:avLst/>
          </a:prstGeom>
        </p:spPr>
        <p:txBody>
          <a:bodyPr/>
          <a:lstStyle>
            <a:lvl1pPr>
              <a:defRPr sz="3600" b="1" i="0" spc="-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196754"/>
            <a:ext cx="7563612" cy="4929412"/>
          </a:xfrm>
        </p:spPr>
        <p:txBody>
          <a:bodyPr>
            <a:noAutofit/>
          </a:bodyPr>
          <a:lstStyle>
            <a:lvl1pPr marL="457195" indent="-457195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90" indent="-3809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84" indent="-3047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0577" y="6325202"/>
            <a:ext cx="768085" cy="365125"/>
          </a:xfrm>
        </p:spPr>
        <p:txBody>
          <a:bodyPr/>
          <a:lstStyle>
            <a:lvl1pPr>
              <a:defRPr sz="15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238131" y="6254750"/>
            <a:ext cx="1587529" cy="492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506325" y="625642"/>
            <a:ext cx="3429001" cy="555290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33A6051-0B8A-E340-A4A8-6F494096F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1" y="6281077"/>
            <a:ext cx="1648615" cy="329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3"/>
          <a:stretch/>
        </p:blipFill>
        <p:spPr>
          <a:xfrm>
            <a:off x="11323688" y="691708"/>
            <a:ext cx="868680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88" y="3494706"/>
            <a:ext cx="10947155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1" name="Picture 10" descr="Tagline&#10;&#10;Market Insights&#10;Innovation&#10;Experience Design&#10;Customer Experience&#10;SMARTER TOGETHER. ">
            <a:extLst>
              <a:ext uri="{FF2B5EF4-FFF2-40B4-BE49-F238E27FC236}">
                <a16:creationId xmlns:a16="http://schemas.microsoft.com/office/drawing/2014/main" id="{70E88F34-BBDA-F54C-B55B-6F4EA1EF5B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0" y="535002"/>
            <a:ext cx="2424605" cy="13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No Practice Are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3"/>
          <a:stretch/>
        </p:blipFill>
        <p:spPr>
          <a:xfrm>
            <a:off x="11323688" y="691708"/>
            <a:ext cx="868680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88" y="3494706"/>
            <a:ext cx="10947155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16002"/>
            <a:ext cx="10800443" cy="576064"/>
          </a:xfrm>
          <a:prstGeom prst="rect">
            <a:avLst/>
          </a:prstGeom>
        </p:spPr>
        <p:txBody>
          <a:bodyPr/>
          <a:lstStyle>
            <a:lvl1pPr>
              <a:defRPr sz="4200" b="1" i="0" spc="-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0577" y="6325202"/>
            <a:ext cx="768085" cy="365125"/>
          </a:xfrm>
        </p:spPr>
        <p:txBody>
          <a:bodyPr/>
          <a:lstStyle>
            <a:lvl1pPr>
              <a:defRPr sz="15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238131" y="6254750"/>
            <a:ext cx="1587529" cy="492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3"/>
          <a:stretch/>
        </p:blipFill>
        <p:spPr>
          <a:xfrm>
            <a:off x="11323688" y="691708"/>
            <a:ext cx="868680" cy="15544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541447" y="2151482"/>
            <a:ext cx="3117777" cy="864096"/>
          </a:xfrm>
          <a:solidFill>
            <a:schemeClr val="accent1"/>
          </a:solidFill>
          <a:ln>
            <a:noFill/>
          </a:ln>
        </p:spPr>
        <p:txBody>
          <a:bodyPr lIns="180000" rIns="180000"/>
          <a:lstStyle>
            <a:lvl1pPr marL="457195" indent="-457195">
              <a:buFontTx/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 sz="2666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555238" y="3159593"/>
            <a:ext cx="3117777" cy="864096"/>
          </a:xfrm>
          <a:solidFill>
            <a:schemeClr val="accent2"/>
          </a:solidFill>
          <a:ln>
            <a:noFill/>
          </a:ln>
        </p:spPr>
        <p:txBody>
          <a:bodyPr lIns="180000" rIns="180000"/>
          <a:lstStyle>
            <a:lvl1pPr marL="457195" indent="-457195">
              <a:buFontTx/>
              <a:buNone/>
              <a:defRPr sz="18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 sz="2666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555238" y="4167705"/>
            <a:ext cx="3117777" cy="864096"/>
          </a:xfrm>
          <a:solidFill>
            <a:schemeClr val="accent3"/>
          </a:solidFill>
          <a:ln>
            <a:noFill/>
          </a:ln>
        </p:spPr>
        <p:txBody>
          <a:bodyPr lIns="180000" rIns="180000"/>
          <a:lstStyle>
            <a:lvl1pPr marL="457195" indent="-457195">
              <a:buFontTx/>
              <a:buNone/>
              <a:defRPr sz="18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 sz="2666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282617" y="1690176"/>
            <a:ext cx="3117777" cy="864096"/>
          </a:xfrm>
          <a:solidFill>
            <a:schemeClr val="accent4"/>
          </a:solidFill>
          <a:ln>
            <a:noFill/>
          </a:ln>
        </p:spPr>
        <p:txBody>
          <a:bodyPr lIns="180000" rIns="180000"/>
          <a:lstStyle>
            <a:lvl1pPr marL="457195" indent="-457195">
              <a:buFontTx/>
              <a:buNone/>
              <a:defRPr sz="18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 sz="2666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282617" y="2698288"/>
            <a:ext cx="3117777" cy="864096"/>
          </a:xfrm>
          <a:solidFill>
            <a:schemeClr val="accent5"/>
          </a:solidFill>
          <a:ln>
            <a:noFill/>
          </a:ln>
        </p:spPr>
        <p:txBody>
          <a:bodyPr lIns="180000" rIns="180000"/>
          <a:lstStyle>
            <a:lvl1pPr marL="457195" indent="-457195">
              <a:buFontTx/>
              <a:buNone/>
              <a:defRPr sz="18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 sz="2666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/>
          </p:nvPr>
        </p:nvSpPr>
        <p:spPr>
          <a:xfrm>
            <a:off x="4282617" y="3706400"/>
            <a:ext cx="3117777" cy="864096"/>
          </a:xfrm>
          <a:solidFill>
            <a:schemeClr val="accent6"/>
          </a:solidFill>
          <a:ln>
            <a:noFill/>
          </a:ln>
        </p:spPr>
        <p:txBody>
          <a:bodyPr lIns="180000" rIns="180000"/>
          <a:lstStyle>
            <a:lvl1pPr marL="457195" indent="-457195">
              <a:buFontTx/>
              <a:buNone/>
              <a:defRPr sz="18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 sz="2666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8262938" y="2073275"/>
            <a:ext cx="3060700" cy="31638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5308C9-1CCE-FB43-B793-738E04748538}"/>
              </a:ext>
            </a:extLst>
          </p:cNvPr>
          <p:cNvGrpSpPr/>
          <p:nvPr userDrawn="1"/>
        </p:nvGrpSpPr>
        <p:grpSpPr>
          <a:xfrm>
            <a:off x="417411" y="6281077"/>
            <a:ext cx="7751309" cy="352839"/>
            <a:chOff x="417411" y="6281077"/>
            <a:chExt cx="7751309" cy="352839"/>
          </a:xfrm>
        </p:grpSpPr>
        <p:pic>
          <p:nvPicPr>
            <p:cNvPr id="22" name="Picture 21" descr="Phase 5 Tagline">
              <a:extLst>
                <a:ext uri="{FF2B5EF4-FFF2-40B4-BE49-F238E27FC236}">
                  <a16:creationId xmlns:a16="http://schemas.microsoft.com/office/drawing/2014/main" id="{15C04DE6-F41E-1C41-BE4B-2B7A693B3B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4"/>
            <a:stretch/>
          </p:blipFill>
          <p:spPr>
            <a:xfrm>
              <a:off x="2142235" y="6281078"/>
              <a:ext cx="6026485" cy="352838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E8A1AA30-4D9F-4349-A21A-305D96CB3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11" y="6281077"/>
              <a:ext cx="1648615" cy="3297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489" y="5291700"/>
            <a:ext cx="6322021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Client name</a:t>
            </a:r>
            <a:endParaRPr lang="en-CA" dirty="0"/>
          </a:p>
        </p:txBody>
      </p:sp>
      <p:sp>
        <p:nvSpPr>
          <p:cNvPr id="18" name="Title 10"/>
          <p:cNvSpPr>
            <a:spLocks noGrp="1"/>
          </p:cNvSpPr>
          <p:nvPr>
            <p:ph type="title" hasCustomPrompt="1"/>
          </p:nvPr>
        </p:nvSpPr>
        <p:spPr>
          <a:xfrm>
            <a:off x="742489" y="3283192"/>
            <a:ext cx="10958444" cy="174851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Project title</a:t>
            </a:r>
            <a:endParaRPr lang="en-CA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42489" y="5768975"/>
            <a:ext cx="3078162" cy="403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report date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572899" y="685800"/>
            <a:ext cx="2714625" cy="956256"/>
          </a:xfrm>
        </p:spPr>
        <p:txBody>
          <a:bodyPr/>
          <a:lstStyle>
            <a:lvl1pPr>
              <a:defRPr i="1"/>
            </a:lvl1pPr>
          </a:lstStyle>
          <a:p>
            <a:r>
              <a:rPr lang="en-CA"/>
              <a:t>Replace with client logo 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7FDD94-208A-2941-9D66-D579D3E7AC13}"/>
              </a:ext>
            </a:extLst>
          </p:cNvPr>
          <p:cNvSpPr txBox="1"/>
          <p:nvPr userDrawn="1"/>
        </p:nvSpPr>
        <p:spPr>
          <a:xfrm>
            <a:off x="801268" y="1347660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MARKET INSIGHTS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31E6B34-2FC0-984E-96A7-8DA2F5556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0133"/>
            <a:ext cx="3111500" cy="62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489" y="5291700"/>
            <a:ext cx="6322021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Client name</a:t>
            </a:r>
            <a:endParaRPr lang="en-CA" dirty="0"/>
          </a:p>
        </p:txBody>
      </p:sp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>
          <a:xfrm>
            <a:off x="742489" y="3283192"/>
            <a:ext cx="10958444" cy="174851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Project title</a:t>
            </a:r>
            <a:endParaRPr lang="en-CA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42489" y="5768975"/>
            <a:ext cx="3078162" cy="403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report date</a:t>
            </a:r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572899" y="685800"/>
            <a:ext cx="2714625" cy="956256"/>
          </a:xfrm>
        </p:spPr>
        <p:txBody>
          <a:bodyPr/>
          <a:lstStyle>
            <a:lvl1pPr>
              <a:defRPr i="1"/>
            </a:lvl1pPr>
          </a:lstStyle>
          <a:p>
            <a:r>
              <a:rPr lang="en-CA"/>
              <a:t>Replace with client logo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5A550-A0F3-754C-B838-B29E59F72AF0}"/>
              </a:ext>
            </a:extLst>
          </p:cNvPr>
          <p:cNvSpPr txBox="1"/>
          <p:nvPr userDrawn="1"/>
        </p:nvSpPr>
        <p:spPr>
          <a:xfrm>
            <a:off x="801268" y="134766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D783AC9-2D9C-5942-9EC6-3ED16D8D0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0133"/>
            <a:ext cx="3111500" cy="62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01268" y="134766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EXPERIENCE DESIGN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489" y="5291700"/>
            <a:ext cx="6322021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Client name</a:t>
            </a:r>
            <a:endParaRPr lang="en-CA" dirty="0"/>
          </a:p>
        </p:txBody>
      </p:sp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>
          <a:xfrm>
            <a:off x="742489" y="3283192"/>
            <a:ext cx="10958444" cy="174851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Project title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42489" y="5768975"/>
            <a:ext cx="3078162" cy="403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report date</a:t>
            </a:r>
            <a:endParaRPr lang="en-CA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572899" y="685800"/>
            <a:ext cx="2714625" cy="956256"/>
          </a:xfrm>
        </p:spPr>
        <p:txBody>
          <a:bodyPr/>
          <a:lstStyle>
            <a:lvl1pPr>
              <a:defRPr i="1"/>
            </a:lvl1pPr>
          </a:lstStyle>
          <a:p>
            <a:r>
              <a:rPr lang="en-CA"/>
              <a:t>Replace with client logo image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BFB6041-44B3-D345-B0B7-6C8CD726F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0133"/>
            <a:ext cx="3111500" cy="62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489" y="5291700"/>
            <a:ext cx="6322021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Client name</a:t>
            </a:r>
            <a:endParaRPr lang="en-CA" dirty="0"/>
          </a:p>
        </p:txBody>
      </p:sp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>
          <a:xfrm>
            <a:off x="742489" y="3283192"/>
            <a:ext cx="10958444" cy="174851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Project title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42489" y="5768975"/>
            <a:ext cx="3078162" cy="403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report date</a:t>
            </a:r>
            <a:endParaRPr lang="en-CA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572899" y="685800"/>
            <a:ext cx="2714625" cy="956256"/>
          </a:xfrm>
        </p:spPr>
        <p:txBody>
          <a:bodyPr/>
          <a:lstStyle>
            <a:lvl1pPr>
              <a:defRPr i="1"/>
            </a:lvl1pPr>
          </a:lstStyle>
          <a:p>
            <a:r>
              <a:rPr lang="en-CA"/>
              <a:t>Replace with client logo 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C6B13-7550-2B46-91F4-D1C1BA4837C7}"/>
              </a:ext>
            </a:extLst>
          </p:cNvPr>
          <p:cNvSpPr txBox="1"/>
          <p:nvPr userDrawn="1"/>
        </p:nvSpPr>
        <p:spPr>
          <a:xfrm>
            <a:off x="801268" y="1347660"/>
            <a:ext cx="305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CUSTOMER EXPERIENCE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F5654A5-15CF-AB4F-8ECE-3A62492DF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0133"/>
            <a:ext cx="31115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489" y="5291700"/>
            <a:ext cx="6322021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Client name</a:t>
            </a:r>
            <a:endParaRPr lang="en-CA" dirty="0"/>
          </a:p>
        </p:txBody>
      </p:sp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>
          <a:xfrm>
            <a:off x="742489" y="3283192"/>
            <a:ext cx="10958444" cy="174851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Project title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42489" y="5768975"/>
            <a:ext cx="3078162" cy="403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report date</a:t>
            </a:r>
            <a:endParaRPr lang="en-CA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572899" y="685800"/>
            <a:ext cx="2714625" cy="956256"/>
          </a:xfrm>
        </p:spPr>
        <p:txBody>
          <a:bodyPr/>
          <a:lstStyle>
            <a:lvl1pPr>
              <a:defRPr i="1"/>
            </a:lvl1pPr>
          </a:lstStyle>
          <a:p>
            <a:r>
              <a:rPr lang="en-CA"/>
              <a:t>Replace with client logo image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AE02BB-DCB8-EF41-A21B-55374F062A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" y="680132"/>
            <a:ext cx="3149269" cy="9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16002"/>
            <a:ext cx="10783539" cy="576064"/>
          </a:xfrm>
          <a:prstGeom prst="rect">
            <a:avLst/>
          </a:prstGeom>
        </p:spPr>
        <p:txBody>
          <a:bodyPr/>
          <a:lstStyle>
            <a:lvl1pPr>
              <a:defRPr sz="3600" b="1" i="0" spc="-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196754"/>
            <a:ext cx="10784139" cy="4929412"/>
          </a:xfrm>
        </p:spPr>
        <p:txBody>
          <a:bodyPr>
            <a:noAutofit/>
          </a:bodyPr>
          <a:lstStyle>
            <a:lvl1pPr marL="457195" indent="-457195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90" indent="-3809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84" indent="-3047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0577" y="6325202"/>
            <a:ext cx="768085" cy="365125"/>
          </a:xfrm>
        </p:spPr>
        <p:txBody>
          <a:bodyPr/>
          <a:lstStyle>
            <a:lvl1pPr>
              <a:defRPr sz="15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238131" y="6254750"/>
            <a:ext cx="1587529" cy="492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3"/>
          <a:stretch/>
        </p:blipFill>
        <p:spPr>
          <a:xfrm>
            <a:off x="11323688" y="691708"/>
            <a:ext cx="868680" cy="15544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74FA0C-FF76-3649-9032-4FFABC8615A9}"/>
              </a:ext>
            </a:extLst>
          </p:cNvPr>
          <p:cNvGrpSpPr/>
          <p:nvPr userDrawn="1"/>
        </p:nvGrpSpPr>
        <p:grpSpPr>
          <a:xfrm>
            <a:off x="417411" y="6281077"/>
            <a:ext cx="7751309" cy="352839"/>
            <a:chOff x="417411" y="6281077"/>
            <a:chExt cx="7751309" cy="352839"/>
          </a:xfrm>
        </p:grpSpPr>
        <p:pic>
          <p:nvPicPr>
            <p:cNvPr id="16" name="Picture 15" descr="Phase 5 Tagline">
              <a:extLst>
                <a:ext uri="{FF2B5EF4-FFF2-40B4-BE49-F238E27FC236}">
                  <a16:creationId xmlns:a16="http://schemas.microsoft.com/office/drawing/2014/main" id="{039CF71B-E4A0-7747-B50B-EB5CFE8053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4"/>
            <a:stretch/>
          </p:blipFill>
          <p:spPr>
            <a:xfrm>
              <a:off x="2142235" y="6281078"/>
              <a:ext cx="6026485" cy="352838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2163E60E-1CCB-E540-8C7E-D554CCDC1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11" y="6281077"/>
              <a:ext cx="1648615" cy="3297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N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16002"/>
            <a:ext cx="11246358" cy="576064"/>
          </a:xfrm>
          <a:prstGeom prst="rect">
            <a:avLst/>
          </a:prstGeom>
        </p:spPr>
        <p:txBody>
          <a:bodyPr/>
          <a:lstStyle>
            <a:lvl1pPr>
              <a:defRPr sz="3600" b="1" i="0" spc="-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196754"/>
            <a:ext cx="11246984" cy="4929412"/>
          </a:xfrm>
        </p:spPr>
        <p:txBody>
          <a:bodyPr>
            <a:noAutofit/>
          </a:bodyPr>
          <a:lstStyle>
            <a:lvl1pPr marL="457195" indent="-457195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90" indent="-3809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84" indent="-3047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0577" y="6325202"/>
            <a:ext cx="768085" cy="365125"/>
          </a:xfrm>
        </p:spPr>
        <p:txBody>
          <a:bodyPr/>
          <a:lstStyle>
            <a:lvl1pPr>
              <a:defRPr sz="15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238131" y="6254750"/>
            <a:ext cx="1587529" cy="492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BA98CA-216F-FA4A-A681-F5600BD8BFE9}"/>
              </a:ext>
            </a:extLst>
          </p:cNvPr>
          <p:cNvGrpSpPr/>
          <p:nvPr userDrawn="1"/>
        </p:nvGrpSpPr>
        <p:grpSpPr>
          <a:xfrm>
            <a:off x="417411" y="6281077"/>
            <a:ext cx="7751309" cy="352839"/>
            <a:chOff x="417411" y="6281077"/>
            <a:chExt cx="7751309" cy="352839"/>
          </a:xfrm>
        </p:grpSpPr>
        <p:pic>
          <p:nvPicPr>
            <p:cNvPr id="17" name="Picture 16" descr="Phase 5 Tagline">
              <a:extLst>
                <a:ext uri="{FF2B5EF4-FFF2-40B4-BE49-F238E27FC236}">
                  <a16:creationId xmlns:a16="http://schemas.microsoft.com/office/drawing/2014/main" id="{05E37836-11F3-2143-9B60-C99242DB7C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4"/>
            <a:stretch/>
          </p:blipFill>
          <p:spPr>
            <a:xfrm>
              <a:off x="2142235" y="6281078"/>
              <a:ext cx="6026485" cy="352838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4C58013A-CADA-D949-8FBE-6C91521BF5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11" y="6281077"/>
              <a:ext cx="1648615" cy="3297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216002"/>
            <a:ext cx="10806116" cy="576064"/>
          </a:xfrm>
          <a:prstGeom prst="rect">
            <a:avLst/>
          </a:prstGeom>
        </p:spPr>
        <p:txBody>
          <a:bodyPr/>
          <a:lstStyle>
            <a:lvl1pPr>
              <a:defRPr sz="3600" b="1" i="0" spc="-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196754"/>
            <a:ext cx="10806717" cy="4929412"/>
          </a:xfrm>
        </p:spPr>
        <p:txBody>
          <a:bodyPr>
            <a:noAutofit/>
          </a:bodyPr>
          <a:lstStyle>
            <a:lvl1pPr marL="457195" indent="-457195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90" indent="-3809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84" indent="-304796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0577" y="6325202"/>
            <a:ext cx="768085" cy="365125"/>
          </a:xfrm>
        </p:spPr>
        <p:txBody>
          <a:bodyPr/>
          <a:lstStyle>
            <a:lvl1pPr>
              <a:defRPr sz="1500" b="1" i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238131" y="6254750"/>
            <a:ext cx="1587529" cy="492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3"/>
          <a:stretch/>
        </p:blipFill>
        <p:spPr>
          <a:xfrm>
            <a:off x="11323688" y="691708"/>
            <a:ext cx="868680" cy="155448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512F6F0-C7A7-EF4F-B55D-537E75908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1" y="6281077"/>
            <a:ext cx="1648615" cy="329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772818"/>
            <a:ext cx="11041226" cy="435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356353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4" i="1">
                <a:solidFill>
                  <a:schemeClr val="bg1"/>
                </a:solidFill>
              </a:defRPr>
            </a:lvl1pPr>
          </a:lstStyle>
          <a:p>
            <a:fld id="{5C80F023-E63B-4AB5-8D35-7189DEB9BB6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6" r:id="rId2"/>
    <p:sldLayoutId id="2147483695" r:id="rId3"/>
    <p:sldLayoutId id="2147483696" r:id="rId4"/>
    <p:sldLayoutId id="2147483708" r:id="rId5"/>
    <p:sldLayoutId id="2147483709" r:id="rId6"/>
    <p:sldLayoutId id="2147483687" r:id="rId7"/>
    <p:sldLayoutId id="2147483700" r:id="rId8"/>
    <p:sldLayoutId id="2147483697" r:id="rId9"/>
    <p:sldLayoutId id="2147483701" r:id="rId10"/>
    <p:sldLayoutId id="2147483707" r:id="rId11"/>
    <p:sldLayoutId id="2147483704" r:id="rId12"/>
    <p:sldLayoutId id="2147483703" r:id="rId13"/>
    <p:sldLayoutId id="2147483705" r:id="rId14"/>
    <p:sldLayoutId id="2147483692" r:id="rId15"/>
    <p:sldLayoutId id="2147483698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l" defTabSz="1219188" rtl="0" eaLnBrk="1" latinLnBrk="0" hangingPunct="1">
        <a:spcBef>
          <a:spcPct val="0"/>
        </a:spcBef>
        <a:buNone/>
        <a:defRPr sz="4267" b="1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95" indent="-457195" algn="l" defTabSz="1219188" rtl="0" eaLnBrk="1" latinLnBrk="0" hangingPunct="1">
        <a:lnSpc>
          <a:spcPct val="110000"/>
        </a:lnSpc>
        <a:spcBef>
          <a:spcPct val="20000"/>
        </a:spcBef>
        <a:buClr>
          <a:srgbClr val="0086BF"/>
        </a:buClr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90590" indent="-380996" algn="l" defTabSz="1219188" rtl="0" eaLnBrk="1" latinLnBrk="0" hangingPunct="1">
        <a:lnSpc>
          <a:spcPct val="110000"/>
        </a:lnSpc>
        <a:spcBef>
          <a:spcPct val="20000"/>
        </a:spcBef>
        <a:buClr>
          <a:srgbClr val="0086BF"/>
        </a:buClr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523984" indent="-304796" algn="l" defTabSz="1219188" rtl="0" eaLnBrk="1" latinLnBrk="0" hangingPunct="1">
        <a:lnSpc>
          <a:spcPct val="110000"/>
        </a:lnSpc>
        <a:spcBef>
          <a:spcPct val="20000"/>
        </a:spcBef>
        <a:buClr>
          <a:srgbClr val="0086BF"/>
        </a:buClr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2133578" indent="-304796" algn="l" defTabSz="1219188" rtl="0" eaLnBrk="1" latinLnBrk="0" hangingPunct="1">
        <a:lnSpc>
          <a:spcPct val="110000"/>
        </a:lnSpc>
        <a:spcBef>
          <a:spcPct val="20000"/>
        </a:spcBef>
        <a:buClr>
          <a:schemeClr val="tx2"/>
        </a:buClr>
        <a:buFont typeface="Arial" pitchFamily="34" charset="0"/>
        <a:buChar char="–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743172" indent="-304796" algn="l" defTabSz="1219188" rtl="0" eaLnBrk="1" latinLnBrk="0" hangingPunct="1">
        <a:lnSpc>
          <a:spcPct val="110000"/>
        </a:lnSpc>
        <a:spcBef>
          <a:spcPct val="20000"/>
        </a:spcBef>
        <a:buClr>
          <a:schemeClr val="tx2"/>
        </a:buClr>
        <a:buFont typeface="Arial" pitchFamily="34" charset="0"/>
        <a:buChar char="»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352766" indent="-304796" algn="l" defTabSz="121918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360" indent="-304796" algn="l" defTabSz="121918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954" indent="-304796" algn="l" defTabSz="121918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548" indent="-304796" algn="l" defTabSz="121918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8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2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6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70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64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57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51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5BE21921-226C-4BAD-B5AE-D4969B5601F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42489" y="2437822"/>
            <a:ext cx="10958513" cy="1749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5400" dirty="0">
                <a:solidFill>
                  <a:schemeClr val="bg1"/>
                </a:solidFill>
              </a:rPr>
              <a:t>Customer Journey Mapping:</a:t>
            </a:r>
            <a:br>
              <a:rPr lang="en-CA" sz="3600" dirty="0">
                <a:solidFill>
                  <a:schemeClr val="bg1"/>
                </a:solidFill>
              </a:rPr>
            </a:br>
            <a:br>
              <a:rPr lang="en-CA" sz="2800" dirty="0">
                <a:solidFill>
                  <a:schemeClr val="bg1"/>
                </a:solidFill>
              </a:rPr>
            </a:br>
            <a:r>
              <a:rPr lang="en-CA" sz="5400" i="1" dirty="0">
                <a:solidFill>
                  <a:schemeClr val="bg1"/>
                </a:solidFill>
              </a:rPr>
              <a:t>Driving a Customer Centric Culture from the Outside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6645B-A2F7-4737-8958-119CF85267B8}"/>
              </a:ext>
            </a:extLst>
          </p:cNvPr>
          <p:cNvSpPr txBox="1"/>
          <p:nvPr/>
        </p:nvSpPr>
        <p:spPr>
          <a:xfrm>
            <a:off x="811764" y="5264731"/>
            <a:ext cx="767768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Arial Black" panose="020B0A04020102020204" pitchFamily="34" charset="0"/>
              </a:rPr>
              <a:t>Tanya Fowler, Head of CX , FCT</a:t>
            </a:r>
            <a:br>
              <a:rPr lang="en-CA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2000" dirty="0">
                <a:solidFill>
                  <a:schemeClr val="bg1"/>
                </a:solidFill>
                <a:latin typeface="Arial Black" panose="020B0A04020102020204" pitchFamily="34" charset="0"/>
              </a:rPr>
              <a:t>Andreas Noe, Partner and CX Practice Lead , Phase 5</a:t>
            </a:r>
            <a:endParaRPr lang="en-C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C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IA X Event, September 2021</a:t>
            </a:r>
            <a:endParaRPr lang="en-CA" dirty="0">
              <a:latin typeface="Arial Black" panose="020B0A04020102020204" pitchFamily="34" charset="0"/>
            </a:endParaRPr>
          </a:p>
        </p:txBody>
      </p:sp>
      <p:pic>
        <p:nvPicPr>
          <p:cNvPr id="9" name="Picture 4" descr="Image result for fct insurance logo transparent">
            <a:extLst>
              <a:ext uri="{FF2B5EF4-FFF2-40B4-BE49-F238E27FC236}">
                <a16:creationId xmlns:a16="http://schemas.microsoft.com/office/drawing/2014/main" id="{121C3961-A3C3-4603-8FB0-18FBB11B7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50" y="288930"/>
            <a:ext cx="2388100" cy="14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71" y="1493244"/>
            <a:ext cx="9443097" cy="321782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C7B31E6-59DC-0E46-928E-EDBD17A722C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CA" sz="3200" dirty="0"/>
              <a:t>Driving a Customer Centric Culture from the Outside In</a:t>
            </a:r>
            <a:r>
              <a:rPr lang="en-CA" sz="3200" dirty="0">
                <a:solidFill>
                  <a:schemeClr val="bg1"/>
                </a:solidFill>
              </a:rPr>
              <a:t> </a:t>
            </a: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6E5817-9121-4949-8DE3-645E580C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933509"/>
            <a:ext cx="11246984" cy="4929412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>
                <a:solidFill>
                  <a:schemeClr val="tx1"/>
                </a:solidFill>
                <a:latin typeface="+mj-lt"/>
              </a:rPr>
              <a:t>Why?   </a:t>
            </a:r>
            <a:r>
              <a:rPr lang="en-CA" sz="2400" dirty="0">
                <a:solidFill>
                  <a:schemeClr val="tx1"/>
                </a:solidFill>
                <a:latin typeface="+mj-lt"/>
              </a:rPr>
              <a:t>The evolution and continued growth of CX…</a:t>
            </a:r>
            <a:endParaRPr lang="en-CA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3273" y="5019958"/>
            <a:ext cx="85344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last best experience that anyone has anywhere, becomes the minimum expectation for the experience they want everywhere.”</a:t>
            </a:r>
          </a:p>
          <a:p>
            <a:pPr algn="ctr"/>
            <a:r>
              <a:rPr lang="en-US" sz="1000" spc="169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Bridget van </a:t>
            </a:r>
            <a:r>
              <a:rPr lang="en-US" sz="14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Kranlingen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IBM</a:t>
            </a:r>
          </a:p>
        </p:txBody>
      </p:sp>
      <p:pic>
        <p:nvPicPr>
          <p:cNvPr id="1026" name="Picture 2" descr="FCT">
            <a:extLst>
              <a:ext uri="{FF2B5EF4-FFF2-40B4-BE49-F238E27FC236}">
                <a16:creationId xmlns:a16="http://schemas.microsoft.com/office/drawing/2014/main" id="{D8B731DD-924E-4FAF-AE91-AE481E8D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57" y="6210035"/>
            <a:ext cx="1079457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A7753-C84F-43A6-B7EF-A289C05E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F023-E63B-4AB5-8D35-7189DEB9BB65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0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C7B31E6-59DC-0E46-928E-EDBD17A722C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CA" sz="3200" dirty="0"/>
              <a:t>Driving a Customer Centric Culture from the Outside In</a:t>
            </a:r>
            <a:r>
              <a:rPr lang="en-CA" sz="3200" dirty="0">
                <a:solidFill>
                  <a:schemeClr val="bg1"/>
                </a:solidFill>
              </a:rPr>
              <a:t> </a:t>
            </a: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6E5817-9121-4949-8DE3-645E580C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919654"/>
            <a:ext cx="11246984" cy="4929412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>
                <a:solidFill>
                  <a:schemeClr val="tx1"/>
                </a:solidFill>
                <a:latin typeface="+mj-lt"/>
              </a:rPr>
              <a:t>What?  </a:t>
            </a:r>
            <a:r>
              <a:rPr lang="en-CA" sz="2400" dirty="0">
                <a:solidFill>
                  <a:schemeClr val="tx1"/>
                </a:solidFill>
                <a:latin typeface="+mj-lt"/>
              </a:rPr>
              <a:t>Take the Journey - </a:t>
            </a:r>
            <a:r>
              <a:rPr lang="en-CA" sz="2400" u="sng" dirty="0">
                <a:solidFill>
                  <a:schemeClr val="tx1"/>
                </a:solidFill>
                <a:latin typeface="+mj-lt"/>
              </a:rPr>
              <a:t>together</a:t>
            </a:r>
            <a:endParaRPr lang="en-CA" sz="2400" u="sng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1FECBD-1456-45CC-A413-D8B998223E8B}"/>
              </a:ext>
            </a:extLst>
          </p:cNvPr>
          <p:cNvGrpSpPr/>
          <p:nvPr/>
        </p:nvGrpSpPr>
        <p:grpSpPr>
          <a:xfrm>
            <a:off x="1438445" y="1502605"/>
            <a:ext cx="9156218" cy="5355395"/>
            <a:chOff x="4248990" y="751303"/>
            <a:chExt cx="7908773" cy="53553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7E769E-3A31-493D-93CA-1E7AC54FBCC9}"/>
                </a:ext>
              </a:extLst>
            </p:cNvPr>
            <p:cNvGrpSpPr/>
            <p:nvPr/>
          </p:nvGrpSpPr>
          <p:grpSpPr>
            <a:xfrm>
              <a:off x="6703219" y="922685"/>
              <a:ext cx="2546430" cy="4896364"/>
              <a:chOff x="2791388" y="1103798"/>
              <a:chExt cx="2243642" cy="4896364"/>
            </a:xfrm>
          </p:grpSpPr>
          <p:sp>
            <p:nvSpPr>
              <p:cNvPr id="34" name="Freeform: Shape 2">
                <a:extLst>
                  <a:ext uri="{FF2B5EF4-FFF2-40B4-BE49-F238E27FC236}">
                    <a16:creationId xmlns:a16="http://schemas.microsoft.com/office/drawing/2014/main" id="{162A8727-04B5-4BAF-8A33-E61A8A5E48D8}"/>
                  </a:ext>
                </a:extLst>
              </p:cNvPr>
              <p:cNvSpPr/>
              <p:nvPr/>
            </p:nvSpPr>
            <p:spPr bwMode="auto">
              <a:xfrm>
                <a:off x="3004068" y="1118543"/>
                <a:ext cx="1783511" cy="4575478"/>
              </a:xfrm>
              <a:custGeom>
                <a:avLst/>
                <a:gdLst>
                  <a:gd name="connsiteX0" fmla="*/ 0 w 2660073"/>
                  <a:gd name="connsiteY0" fmla="*/ 0 h 6785264"/>
                  <a:gd name="connsiteX1" fmla="*/ 2618509 w 2660073"/>
                  <a:gd name="connsiteY1" fmla="*/ 0 h 6785264"/>
                  <a:gd name="connsiteX2" fmla="*/ 2618509 w 2660073"/>
                  <a:gd name="connsiteY2" fmla="*/ 1454727 h 6785264"/>
                  <a:gd name="connsiteX3" fmla="*/ 103909 w 2660073"/>
                  <a:gd name="connsiteY3" fmla="*/ 1454727 h 6785264"/>
                  <a:gd name="connsiteX4" fmla="*/ 103909 w 2660073"/>
                  <a:gd name="connsiteY4" fmla="*/ 2951018 h 6785264"/>
                  <a:gd name="connsiteX5" fmla="*/ 2660073 w 2660073"/>
                  <a:gd name="connsiteY5" fmla="*/ 2951018 h 6785264"/>
                  <a:gd name="connsiteX6" fmla="*/ 2660073 w 2660073"/>
                  <a:gd name="connsiteY6" fmla="*/ 4270664 h 6785264"/>
                  <a:gd name="connsiteX7" fmla="*/ 124691 w 2660073"/>
                  <a:gd name="connsiteY7" fmla="*/ 4270664 h 6785264"/>
                  <a:gd name="connsiteX8" fmla="*/ 124691 w 2660073"/>
                  <a:gd name="connsiteY8" fmla="*/ 5631873 h 6785264"/>
                  <a:gd name="connsiteX9" fmla="*/ 2639291 w 2660073"/>
                  <a:gd name="connsiteY9" fmla="*/ 5631873 h 6785264"/>
                  <a:gd name="connsiteX10" fmla="*/ 2639291 w 2660073"/>
                  <a:gd name="connsiteY10" fmla="*/ 6785264 h 6785264"/>
                  <a:gd name="connsiteX11" fmla="*/ 207819 w 2660073"/>
                  <a:gd name="connsiteY11" fmla="*/ 6785264 h 6785264"/>
                  <a:gd name="connsiteX0" fmla="*/ 0 w 2939361"/>
                  <a:gd name="connsiteY0" fmla="*/ 0 h 6785264"/>
                  <a:gd name="connsiteX1" fmla="*/ 2618509 w 2939361"/>
                  <a:gd name="connsiteY1" fmla="*/ 0 h 6785264"/>
                  <a:gd name="connsiteX2" fmla="*/ 2618509 w 2939361"/>
                  <a:gd name="connsiteY2" fmla="*/ 1454727 h 6785264"/>
                  <a:gd name="connsiteX3" fmla="*/ 103909 w 2939361"/>
                  <a:gd name="connsiteY3" fmla="*/ 1454727 h 6785264"/>
                  <a:gd name="connsiteX4" fmla="*/ 103909 w 2939361"/>
                  <a:gd name="connsiteY4" fmla="*/ 2951018 h 6785264"/>
                  <a:gd name="connsiteX5" fmla="*/ 2660073 w 2939361"/>
                  <a:gd name="connsiteY5" fmla="*/ 2951018 h 6785264"/>
                  <a:gd name="connsiteX6" fmla="*/ 2660073 w 2939361"/>
                  <a:gd name="connsiteY6" fmla="*/ 4270664 h 6785264"/>
                  <a:gd name="connsiteX7" fmla="*/ 124691 w 2939361"/>
                  <a:gd name="connsiteY7" fmla="*/ 4270664 h 6785264"/>
                  <a:gd name="connsiteX8" fmla="*/ 124691 w 2939361"/>
                  <a:gd name="connsiteY8" fmla="*/ 5631873 h 6785264"/>
                  <a:gd name="connsiteX9" fmla="*/ 2639291 w 2939361"/>
                  <a:gd name="connsiteY9" fmla="*/ 5631873 h 6785264"/>
                  <a:gd name="connsiteX10" fmla="*/ 2639291 w 2939361"/>
                  <a:gd name="connsiteY10" fmla="*/ 6785264 h 6785264"/>
                  <a:gd name="connsiteX11" fmla="*/ 207819 w 2939361"/>
                  <a:gd name="connsiteY11" fmla="*/ 6785264 h 6785264"/>
                  <a:gd name="connsiteX0" fmla="*/ 0 w 2978295"/>
                  <a:gd name="connsiteY0" fmla="*/ 0 h 6785264"/>
                  <a:gd name="connsiteX1" fmla="*/ 2618509 w 2978295"/>
                  <a:gd name="connsiteY1" fmla="*/ 0 h 6785264"/>
                  <a:gd name="connsiteX2" fmla="*/ 2618509 w 2978295"/>
                  <a:gd name="connsiteY2" fmla="*/ 1454727 h 6785264"/>
                  <a:gd name="connsiteX3" fmla="*/ 103909 w 2978295"/>
                  <a:gd name="connsiteY3" fmla="*/ 1454727 h 6785264"/>
                  <a:gd name="connsiteX4" fmla="*/ 103909 w 2978295"/>
                  <a:gd name="connsiteY4" fmla="*/ 2951018 h 6785264"/>
                  <a:gd name="connsiteX5" fmla="*/ 2660073 w 2978295"/>
                  <a:gd name="connsiteY5" fmla="*/ 2951018 h 6785264"/>
                  <a:gd name="connsiteX6" fmla="*/ 2660073 w 2978295"/>
                  <a:gd name="connsiteY6" fmla="*/ 4270664 h 6785264"/>
                  <a:gd name="connsiteX7" fmla="*/ 124691 w 2978295"/>
                  <a:gd name="connsiteY7" fmla="*/ 4270664 h 6785264"/>
                  <a:gd name="connsiteX8" fmla="*/ 124691 w 2978295"/>
                  <a:gd name="connsiteY8" fmla="*/ 5631873 h 6785264"/>
                  <a:gd name="connsiteX9" fmla="*/ 2639291 w 2978295"/>
                  <a:gd name="connsiteY9" fmla="*/ 5631873 h 6785264"/>
                  <a:gd name="connsiteX10" fmla="*/ 2639291 w 2978295"/>
                  <a:gd name="connsiteY10" fmla="*/ 6785264 h 6785264"/>
                  <a:gd name="connsiteX11" fmla="*/ 207819 w 2978295"/>
                  <a:gd name="connsiteY11" fmla="*/ 6785264 h 6785264"/>
                  <a:gd name="connsiteX0" fmla="*/ 0 w 2978295"/>
                  <a:gd name="connsiteY0" fmla="*/ 0 h 6785264"/>
                  <a:gd name="connsiteX1" fmla="*/ 2618509 w 2978295"/>
                  <a:gd name="connsiteY1" fmla="*/ 0 h 6785264"/>
                  <a:gd name="connsiteX2" fmla="*/ 2618509 w 2978295"/>
                  <a:gd name="connsiteY2" fmla="*/ 1454727 h 6785264"/>
                  <a:gd name="connsiteX3" fmla="*/ 103909 w 2978295"/>
                  <a:gd name="connsiteY3" fmla="*/ 1454727 h 6785264"/>
                  <a:gd name="connsiteX4" fmla="*/ 103909 w 2978295"/>
                  <a:gd name="connsiteY4" fmla="*/ 2951018 h 6785264"/>
                  <a:gd name="connsiteX5" fmla="*/ 2660073 w 2978295"/>
                  <a:gd name="connsiteY5" fmla="*/ 2951018 h 6785264"/>
                  <a:gd name="connsiteX6" fmla="*/ 2660073 w 2978295"/>
                  <a:gd name="connsiteY6" fmla="*/ 4270664 h 6785264"/>
                  <a:gd name="connsiteX7" fmla="*/ 124691 w 2978295"/>
                  <a:gd name="connsiteY7" fmla="*/ 4270664 h 6785264"/>
                  <a:gd name="connsiteX8" fmla="*/ 124691 w 2978295"/>
                  <a:gd name="connsiteY8" fmla="*/ 5631873 h 6785264"/>
                  <a:gd name="connsiteX9" fmla="*/ 2639291 w 2978295"/>
                  <a:gd name="connsiteY9" fmla="*/ 5631873 h 6785264"/>
                  <a:gd name="connsiteX10" fmla="*/ 2639291 w 2978295"/>
                  <a:gd name="connsiteY10" fmla="*/ 6785264 h 6785264"/>
                  <a:gd name="connsiteX11" fmla="*/ 207819 w 2978295"/>
                  <a:gd name="connsiteY11" fmla="*/ 6785264 h 6785264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502227 w 3480522"/>
                  <a:gd name="connsiteY0" fmla="*/ 107757 h 6893021"/>
                  <a:gd name="connsiteX1" fmla="*/ 3120736 w 3480522"/>
                  <a:gd name="connsiteY1" fmla="*/ 107757 h 6893021"/>
                  <a:gd name="connsiteX2" fmla="*/ 3120736 w 3480522"/>
                  <a:gd name="connsiteY2" fmla="*/ 1562484 h 6893021"/>
                  <a:gd name="connsiteX3" fmla="*/ 606136 w 3480522"/>
                  <a:gd name="connsiteY3" fmla="*/ 1562484 h 6893021"/>
                  <a:gd name="connsiteX4" fmla="*/ 0 w 3480522"/>
                  <a:gd name="connsiteY4" fmla="*/ 2331413 h 6893021"/>
                  <a:gd name="connsiteX5" fmla="*/ 606136 w 3480522"/>
                  <a:gd name="connsiteY5" fmla="*/ 3058775 h 6893021"/>
                  <a:gd name="connsiteX6" fmla="*/ 3162300 w 3480522"/>
                  <a:gd name="connsiteY6" fmla="*/ 3058775 h 6893021"/>
                  <a:gd name="connsiteX7" fmla="*/ 3162300 w 3480522"/>
                  <a:gd name="connsiteY7" fmla="*/ 4378421 h 6893021"/>
                  <a:gd name="connsiteX8" fmla="*/ 626918 w 3480522"/>
                  <a:gd name="connsiteY8" fmla="*/ 4378421 h 6893021"/>
                  <a:gd name="connsiteX9" fmla="*/ 626918 w 3480522"/>
                  <a:gd name="connsiteY9" fmla="*/ 5739630 h 6893021"/>
                  <a:gd name="connsiteX10" fmla="*/ 3141518 w 3480522"/>
                  <a:gd name="connsiteY10" fmla="*/ 5739630 h 6893021"/>
                  <a:gd name="connsiteX11" fmla="*/ 3141518 w 3480522"/>
                  <a:gd name="connsiteY11" fmla="*/ 6893021 h 6893021"/>
                  <a:gd name="connsiteX12" fmla="*/ 710046 w 3480522"/>
                  <a:gd name="connsiteY12" fmla="*/ 6893021 h 6893021"/>
                  <a:gd name="connsiteX0" fmla="*/ 502227 w 3480522"/>
                  <a:gd name="connsiteY0" fmla="*/ 107757 h 6893021"/>
                  <a:gd name="connsiteX1" fmla="*/ 3120736 w 3480522"/>
                  <a:gd name="connsiteY1" fmla="*/ 107757 h 6893021"/>
                  <a:gd name="connsiteX2" fmla="*/ 3120736 w 3480522"/>
                  <a:gd name="connsiteY2" fmla="*/ 1562484 h 6893021"/>
                  <a:gd name="connsiteX3" fmla="*/ 606136 w 3480522"/>
                  <a:gd name="connsiteY3" fmla="*/ 1562484 h 6893021"/>
                  <a:gd name="connsiteX4" fmla="*/ 0 w 3480522"/>
                  <a:gd name="connsiteY4" fmla="*/ 2331413 h 6893021"/>
                  <a:gd name="connsiteX5" fmla="*/ 606136 w 3480522"/>
                  <a:gd name="connsiteY5" fmla="*/ 3058775 h 6893021"/>
                  <a:gd name="connsiteX6" fmla="*/ 3162300 w 3480522"/>
                  <a:gd name="connsiteY6" fmla="*/ 3058775 h 6893021"/>
                  <a:gd name="connsiteX7" fmla="*/ 3162300 w 3480522"/>
                  <a:gd name="connsiteY7" fmla="*/ 4378421 h 6893021"/>
                  <a:gd name="connsiteX8" fmla="*/ 626918 w 3480522"/>
                  <a:gd name="connsiteY8" fmla="*/ 4378421 h 6893021"/>
                  <a:gd name="connsiteX9" fmla="*/ 626918 w 3480522"/>
                  <a:gd name="connsiteY9" fmla="*/ 5739630 h 6893021"/>
                  <a:gd name="connsiteX10" fmla="*/ 3141518 w 3480522"/>
                  <a:gd name="connsiteY10" fmla="*/ 5739630 h 6893021"/>
                  <a:gd name="connsiteX11" fmla="*/ 3141518 w 3480522"/>
                  <a:gd name="connsiteY11" fmla="*/ 6893021 h 6893021"/>
                  <a:gd name="connsiteX12" fmla="*/ 710046 w 3480522"/>
                  <a:gd name="connsiteY12" fmla="*/ 6893021 h 6893021"/>
                  <a:gd name="connsiteX0" fmla="*/ 689263 w 3667558"/>
                  <a:gd name="connsiteY0" fmla="*/ 107757 h 6893021"/>
                  <a:gd name="connsiteX1" fmla="*/ 3307772 w 3667558"/>
                  <a:gd name="connsiteY1" fmla="*/ 107757 h 6893021"/>
                  <a:gd name="connsiteX2" fmla="*/ 3307772 w 3667558"/>
                  <a:gd name="connsiteY2" fmla="*/ 1562484 h 6893021"/>
                  <a:gd name="connsiteX3" fmla="*/ 793172 w 3667558"/>
                  <a:gd name="connsiteY3" fmla="*/ 1562484 h 6893021"/>
                  <a:gd name="connsiteX4" fmla="*/ 187036 w 3667558"/>
                  <a:gd name="connsiteY4" fmla="*/ 2331413 h 6893021"/>
                  <a:gd name="connsiteX5" fmla="*/ 793172 w 3667558"/>
                  <a:gd name="connsiteY5" fmla="*/ 3058775 h 6893021"/>
                  <a:gd name="connsiteX6" fmla="*/ 3349336 w 3667558"/>
                  <a:gd name="connsiteY6" fmla="*/ 3058775 h 6893021"/>
                  <a:gd name="connsiteX7" fmla="*/ 3349336 w 3667558"/>
                  <a:gd name="connsiteY7" fmla="*/ 4378421 h 6893021"/>
                  <a:gd name="connsiteX8" fmla="*/ 813954 w 3667558"/>
                  <a:gd name="connsiteY8" fmla="*/ 4378421 h 6893021"/>
                  <a:gd name="connsiteX9" fmla="*/ 0 w 3667558"/>
                  <a:gd name="connsiteY9" fmla="*/ 5033049 h 6893021"/>
                  <a:gd name="connsiteX10" fmla="*/ 813954 w 3667558"/>
                  <a:gd name="connsiteY10" fmla="*/ 5739630 h 6893021"/>
                  <a:gd name="connsiteX11" fmla="*/ 3328554 w 3667558"/>
                  <a:gd name="connsiteY11" fmla="*/ 5739630 h 6893021"/>
                  <a:gd name="connsiteX12" fmla="*/ 3328554 w 3667558"/>
                  <a:gd name="connsiteY12" fmla="*/ 6893021 h 6893021"/>
                  <a:gd name="connsiteX13" fmla="*/ 897082 w 3667558"/>
                  <a:gd name="connsiteY13" fmla="*/ 6893021 h 6893021"/>
                  <a:gd name="connsiteX0" fmla="*/ 689263 w 3667558"/>
                  <a:gd name="connsiteY0" fmla="*/ 107757 h 6893021"/>
                  <a:gd name="connsiteX1" fmla="*/ 3307772 w 3667558"/>
                  <a:gd name="connsiteY1" fmla="*/ 107757 h 6893021"/>
                  <a:gd name="connsiteX2" fmla="*/ 3307772 w 3667558"/>
                  <a:gd name="connsiteY2" fmla="*/ 1562484 h 6893021"/>
                  <a:gd name="connsiteX3" fmla="*/ 793172 w 3667558"/>
                  <a:gd name="connsiteY3" fmla="*/ 1562484 h 6893021"/>
                  <a:gd name="connsiteX4" fmla="*/ 187036 w 3667558"/>
                  <a:gd name="connsiteY4" fmla="*/ 2331413 h 6893021"/>
                  <a:gd name="connsiteX5" fmla="*/ 793172 w 3667558"/>
                  <a:gd name="connsiteY5" fmla="*/ 3058775 h 6893021"/>
                  <a:gd name="connsiteX6" fmla="*/ 3349336 w 3667558"/>
                  <a:gd name="connsiteY6" fmla="*/ 3058775 h 6893021"/>
                  <a:gd name="connsiteX7" fmla="*/ 3349336 w 3667558"/>
                  <a:gd name="connsiteY7" fmla="*/ 4378421 h 6893021"/>
                  <a:gd name="connsiteX8" fmla="*/ 813954 w 3667558"/>
                  <a:gd name="connsiteY8" fmla="*/ 4378421 h 6893021"/>
                  <a:gd name="connsiteX9" fmla="*/ 0 w 3667558"/>
                  <a:gd name="connsiteY9" fmla="*/ 5033049 h 6893021"/>
                  <a:gd name="connsiteX10" fmla="*/ 813954 w 3667558"/>
                  <a:gd name="connsiteY10" fmla="*/ 5739630 h 6893021"/>
                  <a:gd name="connsiteX11" fmla="*/ 3328554 w 3667558"/>
                  <a:gd name="connsiteY11" fmla="*/ 5739630 h 6893021"/>
                  <a:gd name="connsiteX12" fmla="*/ 3328554 w 3667558"/>
                  <a:gd name="connsiteY12" fmla="*/ 6893021 h 6893021"/>
                  <a:gd name="connsiteX13" fmla="*/ 897082 w 3667558"/>
                  <a:gd name="connsiteY13" fmla="*/ 6893021 h 6893021"/>
                  <a:gd name="connsiteX0" fmla="*/ 698943 w 3677238"/>
                  <a:gd name="connsiteY0" fmla="*/ 107757 h 6893021"/>
                  <a:gd name="connsiteX1" fmla="*/ 3317452 w 3677238"/>
                  <a:gd name="connsiteY1" fmla="*/ 107757 h 6893021"/>
                  <a:gd name="connsiteX2" fmla="*/ 3317452 w 3677238"/>
                  <a:gd name="connsiteY2" fmla="*/ 1562484 h 6893021"/>
                  <a:gd name="connsiteX3" fmla="*/ 802852 w 3677238"/>
                  <a:gd name="connsiteY3" fmla="*/ 1562484 h 6893021"/>
                  <a:gd name="connsiteX4" fmla="*/ 196716 w 3677238"/>
                  <a:gd name="connsiteY4" fmla="*/ 2331413 h 6893021"/>
                  <a:gd name="connsiteX5" fmla="*/ 802852 w 3677238"/>
                  <a:gd name="connsiteY5" fmla="*/ 3058775 h 6893021"/>
                  <a:gd name="connsiteX6" fmla="*/ 3359016 w 3677238"/>
                  <a:gd name="connsiteY6" fmla="*/ 3058775 h 6893021"/>
                  <a:gd name="connsiteX7" fmla="*/ 3359016 w 3677238"/>
                  <a:gd name="connsiteY7" fmla="*/ 4378421 h 6893021"/>
                  <a:gd name="connsiteX8" fmla="*/ 823634 w 3677238"/>
                  <a:gd name="connsiteY8" fmla="*/ 4378421 h 6893021"/>
                  <a:gd name="connsiteX9" fmla="*/ 9680 w 3677238"/>
                  <a:gd name="connsiteY9" fmla="*/ 5033049 h 6893021"/>
                  <a:gd name="connsiteX10" fmla="*/ 823634 w 3677238"/>
                  <a:gd name="connsiteY10" fmla="*/ 5739630 h 6893021"/>
                  <a:gd name="connsiteX11" fmla="*/ 3338234 w 3677238"/>
                  <a:gd name="connsiteY11" fmla="*/ 5739630 h 6893021"/>
                  <a:gd name="connsiteX12" fmla="*/ 3338234 w 3677238"/>
                  <a:gd name="connsiteY12" fmla="*/ 6893021 h 6893021"/>
                  <a:gd name="connsiteX13" fmla="*/ 906762 w 3677238"/>
                  <a:gd name="connsiteY13" fmla="*/ 6893021 h 6893021"/>
                  <a:gd name="connsiteX0" fmla="*/ 810490 w 3788785"/>
                  <a:gd name="connsiteY0" fmla="*/ 107757 h 6893021"/>
                  <a:gd name="connsiteX1" fmla="*/ 3428999 w 3788785"/>
                  <a:gd name="connsiteY1" fmla="*/ 107757 h 6893021"/>
                  <a:gd name="connsiteX2" fmla="*/ 3428999 w 3788785"/>
                  <a:gd name="connsiteY2" fmla="*/ 1562484 h 6893021"/>
                  <a:gd name="connsiteX3" fmla="*/ 914399 w 3788785"/>
                  <a:gd name="connsiteY3" fmla="*/ 1562484 h 6893021"/>
                  <a:gd name="connsiteX4" fmla="*/ 308263 w 3788785"/>
                  <a:gd name="connsiteY4" fmla="*/ 2331413 h 6893021"/>
                  <a:gd name="connsiteX5" fmla="*/ 914399 w 3788785"/>
                  <a:gd name="connsiteY5" fmla="*/ 3058775 h 6893021"/>
                  <a:gd name="connsiteX6" fmla="*/ 3470563 w 3788785"/>
                  <a:gd name="connsiteY6" fmla="*/ 3058775 h 6893021"/>
                  <a:gd name="connsiteX7" fmla="*/ 3470563 w 3788785"/>
                  <a:gd name="connsiteY7" fmla="*/ 4378421 h 6893021"/>
                  <a:gd name="connsiteX8" fmla="*/ 935181 w 3788785"/>
                  <a:gd name="connsiteY8" fmla="*/ 4378421 h 6893021"/>
                  <a:gd name="connsiteX9" fmla="*/ 121227 w 3788785"/>
                  <a:gd name="connsiteY9" fmla="*/ 5033049 h 6893021"/>
                  <a:gd name="connsiteX10" fmla="*/ 935181 w 3788785"/>
                  <a:gd name="connsiteY10" fmla="*/ 5739630 h 6893021"/>
                  <a:gd name="connsiteX11" fmla="*/ 3449781 w 3788785"/>
                  <a:gd name="connsiteY11" fmla="*/ 5739630 h 6893021"/>
                  <a:gd name="connsiteX12" fmla="*/ 3449781 w 3788785"/>
                  <a:gd name="connsiteY12" fmla="*/ 6893021 h 6893021"/>
                  <a:gd name="connsiteX13" fmla="*/ 0 w 3788785"/>
                  <a:gd name="connsiteY13" fmla="*/ 6882630 h 6893021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21227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180448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94013"/>
                  <a:gd name="connsiteY0" fmla="*/ 3303 h 6788567"/>
                  <a:gd name="connsiteX1" fmla="*/ 3428999 w 3794013"/>
                  <a:gd name="connsiteY1" fmla="*/ 200730 h 6788567"/>
                  <a:gd name="connsiteX2" fmla="*/ 3428999 w 3794013"/>
                  <a:gd name="connsiteY2" fmla="*/ 1458030 h 6788567"/>
                  <a:gd name="connsiteX3" fmla="*/ 914399 w 3794013"/>
                  <a:gd name="connsiteY3" fmla="*/ 1458030 h 6788567"/>
                  <a:gd name="connsiteX4" fmla="*/ 308263 w 3794013"/>
                  <a:gd name="connsiteY4" fmla="*/ 2226959 h 6788567"/>
                  <a:gd name="connsiteX5" fmla="*/ 914399 w 3794013"/>
                  <a:gd name="connsiteY5" fmla="*/ 2954321 h 6788567"/>
                  <a:gd name="connsiteX6" fmla="*/ 3470563 w 3794013"/>
                  <a:gd name="connsiteY6" fmla="*/ 2954321 h 6788567"/>
                  <a:gd name="connsiteX7" fmla="*/ 3480954 w 3794013"/>
                  <a:gd name="connsiteY7" fmla="*/ 4211621 h 6788567"/>
                  <a:gd name="connsiteX8" fmla="*/ 935181 w 3794013"/>
                  <a:gd name="connsiteY8" fmla="*/ 4273967 h 6788567"/>
                  <a:gd name="connsiteX9" fmla="*/ 152399 w 3794013"/>
                  <a:gd name="connsiteY9" fmla="*/ 4928595 h 6788567"/>
                  <a:gd name="connsiteX10" fmla="*/ 935181 w 3794013"/>
                  <a:gd name="connsiteY10" fmla="*/ 5635176 h 6788567"/>
                  <a:gd name="connsiteX11" fmla="*/ 3449781 w 3794013"/>
                  <a:gd name="connsiteY11" fmla="*/ 5635176 h 6788567"/>
                  <a:gd name="connsiteX12" fmla="*/ 3449781 w 3794013"/>
                  <a:gd name="connsiteY12" fmla="*/ 6788567 h 6788567"/>
                  <a:gd name="connsiteX13" fmla="*/ 0 w 3794013"/>
                  <a:gd name="connsiteY13" fmla="*/ 6778176 h 6788567"/>
                  <a:gd name="connsiteX0" fmla="*/ 810490 w 3794013"/>
                  <a:gd name="connsiteY0" fmla="*/ 3303 h 6788567"/>
                  <a:gd name="connsiteX1" fmla="*/ 3428999 w 3794013"/>
                  <a:gd name="connsiteY1" fmla="*/ 200730 h 6788567"/>
                  <a:gd name="connsiteX2" fmla="*/ 3428999 w 3794013"/>
                  <a:gd name="connsiteY2" fmla="*/ 1458030 h 6788567"/>
                  <a:gd name="connsiteX3" fmla="*/ 914399 w 3794013"/>
                  <a:gd name="connsiteY3" fmla="*/ 1458030 h 6788567"/>
                  <a:gd name="connsiteX4" fmla="*/ 308263 w 3794013"/>
                  <a:gd name="connsiteY4" fmla="*/ 2226959 h 6788567"/>
                  <a:gd name="connsiteX5" fmla="*/ 914399 w 3794013"/>
                  <a:gd name="connsiteY5" fmla="*/ 2954321 h 6788567"/>
                  <a:gd name="connsiteX6" fmla="*/ 3470563 w 3794013"/>
                  <a:gd name="connsiteY6" fmla="*/ 2954321 h 6788567"/>
                  <a:gd name="connsiteX7" fmla="*/ 3480954 w 3794013"/>
                  <a:gd name="connsiteY7" fmla="*/ 4242794 h 6788567"/>
                  <a:gd name="connsiteX8" fmla="*/ 935181 w 3794013"/>
                  <a:gd name="connsiteY8" fmla="*/ 4273967 h 6788567"/>
                  <a:gd name="connsiteX9" fmla="*/ 152399 w 3794013"/>
                  <a:gd name="connsiteY9" fmla="*/ 4928595 h 6788567"/>
                  <a:gd name="connsiteX10" fmla="*/ 935181 w 3794013"/>
                  <a:gd name="connsiteY10" fmla="*/ 5635176 h 6788567"/>
                  <a:gd name="connsiteX11" fmla="*/ 3449781 w 3794013"/>
                  <a:gd name="connsiteY11" fmla="*/ 5635176 h 6788567"/>
                  <a:gd name="connsiteX12" fmla="*/ 3449781 w 3794013"/>
                  <a:gd name="connsiteY12" fmla="*/ 6788567 h 6788567"/>
                  <a:gd name="connsiteX13" fmla="*/ 0 w 3794013"/>
                  <a:gd name="connsiteY13" fmla="*/ 6778176 h 6788567"/>
                  <a:gd name="connsiteX0" fmla="*/ 810490 w 3794013"/>
                  <a:gd name="connsiteY0" fmla="*/ 3303 h 6788567"/>
                  <a:gd name="connsiteX1" fmla="*/ 3428999 w 3794013"/>
                  <a:gd name="connsiteY1" fmla="*/ 200730 h 6788567"/>
                  <a:gd name="connsiteX2" fmla="*/ 3428999 w 3794013"/>
                  <a:gd name="connsiteY2" fmla="*/ 1458030 h 6788567"/>
                  <a:gd name="connsiteX3" fmla="*/ 914399 w 3794013"/>
                  <a:gd name="connsiteY3" fmla="*/ 1458030 h 6788567"/>
                  <a:gd name="connsiteX4" fmla="*/ 308263 w 3794013"/>
                  <a:gd name="connsiteY4" fmla="*/ 2226959 h 6788567"/>
                  <a:gd name="connsiteX5" fmla="*/ 924790 w 3794013"/>
                  <a:gd name="connsiteY5" fmla="*/ 2902367 h 6788567"/>
                  <a:gd name="connsiteX6" fmla="*/ 3470563 w 3794013"/>
                  <a:gd name="connsiteY6" fmla="*/ 2954321 h 6788567"/>
                  <a:gd name="connsiteX7" fmla="*/ 3480954 w 3794013"/>
                  <a:gd name="connsiteY7" fmla="*/ 4242794 h 6788567"/>
                  <a:gd name="connsiteX8" fmla="*/ 935181 w 3794013"/>
                  <a:gd name="connsiteY8" fmla="*/ 4273967 h 6788567"/>
                  <a:gd name="connsiteX9" fmla="*/ 152399 w 3794013"/>
                  <a:gd name="connsiteY9" fmla="*/ 4928595 h 6788567"/>
                  <a:gd name="connsiteX10" fmla="*/ 935181 w 3794013"/>
                  <a:gd name="connsiteY10" fmla="*/ 5635176 h 6788567"/>
                  <a:gd name="connsiteX11" fmla="*/ 3449781 w 3794013"/>
                  <a:gd name="connsiteY11" fmla="*/ 5635176 h 6788567"/>
                  <a:gd name="connsiteX12" fmla="*/ 3449781 w 3794013"/>
                  <a:gd name="connsiteY12" fmla="*/ 6788567 h 6788567"/>
                  <a:gd name="connsiteX13" fmla="*/ 0 w 3794013"/>
                  <a:gd name="connsiteY13" fmla="*/ 6778176 h 6788567"/>
                  <a:gd name="connsiteX0" fmla="*/ 810490 w 3764077"/>
                  <a:gd name="connsiteY0" fmla="*/ 3303 h 6788567"/>
                  <a:gd name="connsiteX1" fmla="*/ 3428999 w 3764077"/>
                  <a:gd name="connsiteY1" fmla="*/ 200730 h 6788567"/>
                  <a:gd name="connsiteX2" fmla="*/ 3428999 w 3764077"/>
                  <a:gd name="connsiteY2" fmla="*/ 1458030 h 6788567"/>
                  <a:gd name="connsiteX3" fmla="*/ 914399 w 3764077"/>
                  <a:gd name="connsiteY3" fmla="*/ 1458030 h 6788567"/>
                  <a:gd name="connsiteX4" fmla="*/ 308263 w 3764077"/>
                  <a:gd name="connsiteY4" fmla="*/ 2226959 h 6788567"/>
                  <a:gd name="connsiteX5" fmla="*/ 924790 w 3764077"/>
                  <a:gd name="connsiteY5" fmla="*/ 2902367 h 6788567"/>
                  <a:gd name="connsiteX6" fmla="*/ 3470563 w 3764077"/>
                  <a:gd name="connsiteY6" fmla="*/ 2954321 h 6788567"/>
                  <a:gd name="connsiteX7" fmla="*/ 3418609 w 3764077"/>
                  <a:gd name="connsiteY7" fmla="*/ 4211621 h 6788567"/>
                  <a:gd name="connsiteX8" fmla="*/ 935181 w 3764077"/>
                  <a:gd name="connsiteY8" fmla="*/ 4273967 h 6788567"/>
                  <a:gd name="connsiteX9" fmla="*/ 152399 w 3764077"/>
                  <a:gd name="connsiteY9" fmla="*/ 4928595 h 6788567"/>
                  <a:gd name="connsiteX10" fmla="*/ 935181 w 3764077"/>
                  <a:gd name="connsiteY10" fmla="*/ 5635176 h 6788567"/>
                  <a:gd name="connsiteX11" fmla="*/ 3449781 w 3764077"/>
                  <a:gd name="connsiteY11" fmla="*/ 5635176 h 6788567"/>
                  <a:gd name="connsiteX12" fmla="*/ 3449781 w 3764077"/>
                  <a:gd name="connsiteY12" fmla="*/ 6788567 h 6788567"/>
                  <a:gd name="connsiteX13" fmla="*/ 0 w 3764077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24790 w 3768829"/>
                  <a:gd name="connsiteY5" fmla="*/ 2902367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35181 w 3768829"/>
                  <a:gd name="connsiteY10" fmla="*/ 5635176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35181 w 3768829"/>
                  <a:gd name="connsiteY10" fmla="*/ 5635176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04008 w 3768829"/>
                  <a:gd name="connsiteY10" fmla="*/ 5666349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45572 w 3768829"/>
                  <a:gd name="connsiteY10" fmla="*/ 5635176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24790 w 3768829"/>
                  <a:gd name="connsiteY10" fmla="*/ 5655958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235526 w 3768829"/>
                  <a:gd name="connsiteY9" fmla="*/ 4928595 h 6788567"/>
                  <a:gd name="connsiteX10" fmla="*/ 924790 w 3768829"/>
                  <a:gd name="connsiteY10" fmla="*/ 5655958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297872 w 3768829"/>
                  <a:gd name="connsiteY9" fmla="*/ 4928595 h 6788567"/>
                  <a:gd name="connsiteX10" fmla="*/ 924790 w 3768829"/>
                  <a:gd name="connsiteY10" fmla="*/ 5655958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3296499 w 6254838"/>
                  <a:gd name="connsiteY0" fmla="*/ 3303 h 6828671"/>
                  <a:gd name="connsiteX1" fmla="*/ 5915008 w 6254838"/>
                  <a:gd name="connsiteY1" fmla="*/ 200730 h 6828671"/>
                  <a:gd name="connsiteX2" fmla="*/ 5915008 w 6254838"/>
                  <a:gd name="connsiteY2" fmla="*/ 1458030 h 6828671"/>
                  <a:gd name="connsiteX3" fmla="*/ 3400408 w 6254838"/>
                  <a:gd name="connsiteY3" fmla="*/ 1458030 h 6828671"/>
                  <a:gd name="connsiteX4" fmla="*/ 2794272 w 6254838"/>
                  <a:gd name="connsiteY4" fmla="*/ 2226959 h 6828671"/>
                  <a:gd name="connsiteX5" fmla="*/ 3421190 w 6254838"/>
                  <a:gd name="connsiteY5" fmla="*/ 2850412 h 6828671"/>
                  <a:gd name="connsiteX6" fmla="*/ 5956572 w 6254838"/>
                  <a:gd name="connsiteY6" fmla="*/ 2954321 h 6828671"/>
                  <a:gd name="connsiteX7" fmla="*/ 5915009 w 6254838"/>
                  <a:gd name="connsiteY7" fmla="*/ 4242794 h 6828671"/>
                  <a:gd name="connsiteX8" fmla="*/ 3421190 w 6254838"/>
                  <a:gd name="connsiteY8" fmla="*/ 4273967 h 6828671"/>
                  <a:gd name="connsiteX9" fmla="*/ 2783881 w 6254838"/>
                  <a:gd name="connsiteY9" fmla="*/ 4928595 h 6828671"/>
                  <a:gd name="connsiteX10" fmla="*/ 3410799 w 6254838"/>
                  <a:gd name="connsiteY10" fmla="*/ 5655958 h 6828671"/>
                  <a:gd name="connsiteX11" fmla="*/ 5935790 w 6254838"/>
                  <a:gd name="connsiteY11" fmla="*/ 5635176 h 6828671"/>
                  <a:gd name="connsiteX12" fmla="*/ 5935790 w 6254838"/>
                  <a:gd name="connsiteY12" fmla="*/ 6788567 h 6828671"/>
                  <a:gd name="connsiteX13" fmla="*/ 0 w 6254838"/>
                  <a:gd name="connsiteY13" fmla="*/ 6828671 h 6828671"/>
                  <a:gd name="connsiteX0" fmla="*/ 3491187 w 6449526"/>
                  <a:gd name="connsiteY0" fmla="*/ 3303 h 6869065"/>
                  <a:gd name="connsiteX1" fmla="*/ 6109696 w 6449526"/>
                  <a:gd name="connsiteY1" fmla="*/ 200730 h 6869065"/>
                  <a:gd name="connsiteX2" fmla="*/ 6109696 w 6449526"/>
                  <a:gd name="connsiteY2" fmla="*/ 1458030 h 6869065"/>
                  <a:gd name="connsiteX3" fmla="*/ 3595096 w 6449526"/>
                  <a:gd name="connsiteY3" fmla="*/ 1458030 h 6869065"/>
                  <a:gd name="connsiteX4" fmla="*/ 2988960 w 6449526"/>
                  <a:gd name="connsiteY4" fmla="*/ 2226959 h 6869065"/>
                  <a:gd name="connsiteX5" fmla="*/ 3615878 w 6449526"/>
                  <a:gd name="connsiteY5" fmla="*/ 2850412 h 6869065"/>
                  <a:gd name="connsiteX6" fmla="*/ 6151260 w 6449526"/>
                  <a:gd name="connsiteY6" fmla="*/ 2954321 h 6869065"/>
                  <a:gd name="connsiteX7" fmla="*/ 6109697 w 6449526"/>
                  <a:gd name="connsiteY7" fmla="*/ 4242794 h 6869065"/>
                  <a:gd name="connsiteX8" fmla="*/ 3615878 w 6449526"/>
                  <a:gd name="connsiteY8" fmla="*/ 4273967 h 6869065"/>
                  <a:gd name="connsiteX9" fmla="*/ 2978569 w 6449526"/>
                  <a:gd name="connsiteY9" fmla="*/ 4928595 h 6869065"/>
                  <a:gd name="connsiteX10" fmla="*/ 3605487 w 6449526"/>
                  <a:gd name="connsiteY10" fmla="*/ 5655958 h 6869065"/>
                  <a:gd name="connsiteX11" fmla="*/ 6130478 w 6449526"/>
                  <a:gd name="connsiteY11" fmla="*/ 5635176 h 6869065"/>
                  <a:gd name="connsiteX12" fmla="*/ 6130478 w 6449526"/>
                  <a:gd name="connsiteY12" fmla="*/ 6788567 h 6869065"/>
                  <a:gd name="connsiteX13" fmla="*/ 0 w 6449526"/>
                  <a:gd name="connsiteY13" fmla="*/ 6869065 h 6869065"/>
                  <a:gd name="connsiteX0" fmla="*/ 3940465 w 6898804"/>
                  <a:gd name="connsiteY0" fmla="*/ 3303 h 6909459"/>
                  <a:gd name="connsiteX1" fmla="*/ 6558974 w 6898804"/>
                  <a:gd name="connsiteY1" fmla="*/ 200730 h 6909459"/>
                  <a:gd name="connsiteX2" fmla="*/ 6558974 w 6898804"/>
                  <a:gd name="connsiteY2" fmla="*/ 1458030 h 6909459"/>
                  <a:gd name="connsiteX3" fmla="*/ 4044374 w 6898804"/>
                  <a:gd name="connsiteY3" fmla="*/ 1458030 h 6909459"/>
                  <a:gd name="connsiteX4" fmla="*/ 3438238 w 6898804"/>
                  <a:gd name="connsiteY4" fmla="*/ 2226959 h 6909459"/>
                  <a:gd name="connsiteX5" fmla="*/ 4065156 w 6898804"/>
                  <a:gd name="connsiteY5" fmla="*/ 2850412 h 6909459"/>
                  <a:gd name="connsiteX6" fmla="*/ 6600538 w 6898804"/>
                  <a:gd name="connsiteY6" fmla="*/ 2954321 h 6909459"/>
                  <a:gd name="connsiteX7" fmla="*/ 6558975 w 6898804"/>
                  <a:gd name="connsiteY7" fmla="*/ 4242794 h 6909459"/>
                  <a:gd name="connsiteX8" fmla="*/ 4065156 w 6898804"/>
                  <a:gd name="connsiteY8" fmla="*/ 4273967 h 6909459"/>
                  <a:gd name="connsiteX9" fmla="*/ 3427847 w 6898804"/>
                  <a:gd name="connsiteY9" fmla="*/ 4928595 h 6909459"/>
                  <a:gd name="connsiteX10" fmla="*/ 4054765 w 6898804"/>
                  <a:gd name="connsiteY10" fmla="*/ 5655958 h 6909459"/>
                  <a:gd name="connsiteX11" fmla="*/ 6579756 w 6898804"/>
                  <a:gd name="connsiteY11" fmla="*/ 5635176 h 6909459"/>
                  <a:gd name="connsiteX12" fmla="*/ 6579756 w 6898804"/>
                  <a:gd name="connsiteY12" fmla="*/ 6788567 h 6909459"/>
                  <a:gd name="connsiteX13" fmla="*/ 0 w 6898804"/>
                  <a:gd name="connsiteY13" fmla="*/ 6909459 h 6909459"/>
                  <a:gd name="connsiteX0" fmla="*/ 3176692 w 6929503"/>
                  <a:gd name="connsiteY0" fmla="*/ 0 h 6976846"/>
                  <a:gd name="connsiteX1" fmla="*/ 6558974 w 6929503"/>
                  <a:gd name="connsiteY1" fmla="*/ 268117 h 6976846"/>
                  <a:gd name="connsiteX2" fmla="*/ 6558974 w 6929503"/>
                  <a:gd name="connsiteY2" fmla="*/ 1525417 h 6976846"/>
                  <a:gd name="connsiteX3" fmla="*/ 4044374 w 6929503"/>
                  <a:gd name="connsiteY3" fmla="*/ 1525417 h 6976846"/>
                  <a:gd name="connsiteX4" fmla="*/ 3438238 w 6929503"/>
                  <a:gd name="connsiteY4" fmla="*/ 2294346 h 6976846"/>
                  <a:gd name="connsiteX5" fmla="*/ 4065156 w 6929503"/>
                  <a:gd name="connsiteY5" fmla="*/ 2917799 h 6976846"/>
                  <a:gd name="connsiteX6" fmla="*/ 6600538 w 6929503"/>
                  <a:gd name="connsiteY6" fmla="*/ 3021708 h 6976846"/>
                  <a:gd name="connsiteX7" fmla="*/ 6558975 w 6929503"/>
                  <a:gd name="connsiteY7" fmla="*/ 4310181 h 6976846"/>
                  <a:gd name="connsiteX8" fmla="*/ 4065156 w 6929503"/>
                  <a:gd name="connsiteY8" fmla="*/ 4341354 h 6976846"/>
                  <a:gd name="connsiteX9" fmla="*/ 3427847 w 6929503"/>
                  <a:gd name="connsiteY9" fmla="*/ 4995982 h 6976846"/>
                  <a:gd name="connsiteX10" fmla="*/ 4054765 w 6929503"/>
                  <a:gd name="connsiteY10" fmla="*/ 5723345 h 6976846"/>
                  <a:gd name="connsiteX11" fmla="*/ 6579756 w 6929503"/>
                  <a:gd name="connsiteY11" fmla="*/ 5702563 h 6976846"/>
                  <a:gd name="connsiteX12" fmla="*/ 6579756 w 6929503"/>
                  <a:gd name="connsiteY12" fmla="*/ 6855954 h 6976846"/>
                  <a:gd name="connsiteX13" fmla="*/ 0 w 6929503"/>
                  <a:gd name="connsiteY13" fmla="*/ 6976846 h 6976846"/>
                  <a:gd name="connsiteX0" fmla="*/ 2727414 w 6959791"/>
                  <a:gd name="connsiteY0" fmla="*/ 0 h 7098030"/>
                  <a:gd name="connsiteX1" fmla="*/ 6558974 w 6959791"/>
                  <a:gd name="connsiteY1" fmla="*/ 389301 h 7098030"/>
                  <a:gd name="connsiteX2" fmla="*/ 6558974 w 6959791"/>
                  <a:gd name="connsiteY2" fmla="*/ 1646601 h 7098030"/>
                  <a:gd name="connsiteX3" fmla="*/ 4044374 w 6959791"/>
                  <a:gd name="connsiteY3" fmla="*/ 1646601 h 7098030"/>
                  <a:gd name="connsiteX4" fmla="*/ 3438238 w 6959791"/>
                  <a:gd name="connsiteY4" fmla="*/ 2415530 h 7098030"/>
                  <a:gd name="connsiteX5" fmla="*/ 4065156 w 6959791"/>
                  <a:gd name="connsiteY5" fmla="*/ 3038983 h 7098030"/>
                  <a:gd name="connsiteX6" fmla="*/ 6600538 w 6959791"/>
                  <a:gd name="connsiteY6" fmla="*/ 3142892 h 7098030"/>
                  <a:gd name="connsiteX7" fmla="*/ 6558975 w 6959791"/>
                  <a:gd name="connsiteY7" fmla="*/ 4431365 h 7098030"/>
                  <a:gd name="connsiteX8" fmla="*/ 4065156 w 6959791"/>
                  <a:gd name="connsiteY8" fmla="*/ 4462538 h 7098030"/>
                  <a:gd name="connsiteX9" fmla="*/ 3427847 w 6959791"/>
                  <a:gd name="connsiteY9" fmla="*/ 5117166 h 7098030"/>
                  <a:gd name="connsiteX10" fmla="*/ 4054765 w 6959791"/>
                  <a:gd name="connsiteY10" fmla="*/ 5844529 h 7098030"/>
                  <a:gd name="connsiteX11" fmla="*/ 6579756 w 6959791"/>
                  <a:gd name="connsiteY11" fmla="*/ 5823747 h 7098030"/>
                  <a:gd name="connsiteX12" fmla="*/ 6579756 w 6959791"/>
                  <a:gd name="connsiteY12" fmla="*/ 6977138 h 7098030"/>
                  <a:gd name="connsiteX13" fmla="*/ 0 w 6959791"/>
                  <a:gd name="connsiteY13" fmla="*/ 7098030 h 7098030"/>
                  <a:gd name="connsiteX0" fmla="*/ 2727414 w 6959791"/>
                  <a:gd name="connsiteY0" fmla="*/ 0 h 7098030"/>
                  <a:gd name="connsiteX1" fmla="*/ 6558974 w 6959791"/>
                  <a:gd name="connsiteY1" fmla="*/ 389301 h 7098030"/>
                  <a:gd name="connsiteX2" fmla="*/ 6558974 w 6959791"/>
                  <a:gd name="connsiteY2" fmla="*/ 1646601 h 7098030"/>
                  <a:gd name="connsiteX3" fmla="*/ 4044374 w 6959791"/>
                  <a:gd name="connsiteY3" fmla="*/ 1646601 h 7098030"/>
                  <a:gd name="connsiteX4" fmla="*/ 3438238 w 6959791"/>
                  <a:gd name="connsiteY4" fmla="*/ 2415530 h 7098030"/>
                  <a:gd name="connsiteX5" fmla="*/ 4065156 w 6959791"/>
                  <a:gd name="connsiteY5" fmla="*/ 3038983 h 7098030"/>
                  <a:gd name="connsiteX6" fmla="*/ 6600538 w 6959791"/>
                  <a:gd name="connsiteY6" fmla="*/ 3142892 h 7098030"/>
                  <a:gd name="connsiteX7" fmla="*/ 6558975 w 6959791"/>
                  <a:gd name="connsiteY7" fmla="*/ 4431365 h 7098030"/>
                  <a:gd name="connsiteX8" fmla="*/ 4065156 w 6959791"/>
                  <a:gd name="connsiteY8" fmla="*/ 4462538 h 7098030"/>
                  <a:gd name="connsiteX9" fmla="*/ 3427847 w 6959791"/>
                  <a:gd name="connsiteY9" fmla="*/ 5117166 h 7098030"/>
                  <a:gd name="connsiteX10" fmla="*/ 4054765 w 6959791"/>
                  <a:gd name="connsiteY10" fmla="*/ 5844529 h 7098030"/>
                  <a:gd name="connsiteX11" fmla="*/ 6579756 w 6959791"/>
                  <a:gd name="connsiteY11" fmla="*/ 5823747 h 7098030"/>
                  <a:gd name="connsiteX12" fmla="*/ 6579756 w 6959791"/>
                  <a:gd name="connsiteY12" fmla="*/ 6977138 h 7098030"/>
                  <a:gd name="connsiteX13" fmla="*/ 0 w 6959791"/>
                  <a:gd name="connsiteY13" fmla="*/ 7098030 h 7098030"/>
                  <a:gd name="connsiteX0" fmla="*/ 2397943 w 6982364"/>
                  <a:gd name="connsiteY0" fmla="*/ 0 h 7128325"/>
                  <a:gd name="connsiteX1" fmla="*/ 6558974 w 6982364"/>
                  <a:gd name="connsiteY1" fmla="*/ 419596 h 7128325"/>
                  <a:gd name="connsiteX2" fmla="*/ 6558974 w 6982364"/>
                  <a:gd name="connsiteY2" fmla="*/ 1676896 h 7128325"/>
                  <a:gd name="connsiteX3" fmla="*/ 4044374 w 6982364"/>
                  <a:gd name="connsiteY3" fmla="*/ 1676896 h 7128325"/>
                  <a:gd name="connsiteX4" fmla="*/ 3438238 w 6982364"/>
                  <a:gd name="connsiteY4" fmla="*/ 2445825 h 7128325"/>
                  <a:gd name="connsiteX5" fmla="*/ 4065156 w 6982364"/>
                  <a:gd name="connsiteY5" fmla="*/ 3069278 h 7128325"/>
                  <a:gd name="connsiteX6" fmla="*/ 6600538 w 6982364"/>
                  <a:gd name="connsiteY6" fmla="*/ 3173187 h 7128325"/>
                  <a:gd name="connsiteX7" fmla="*/ 6558975 w 6982364"/>
                  <a:gd name="connsiteY7" fmla="*/ 4461660 h 7128325"/>
                  <a:gd name="connsiteX8" fmla="*/ 4065156 w 6982364"/>
                  <a:gd name="connsiteY8" fmla="*/ 4492833 h 7128325"/>
                  <a:gd name="connsiteX9" fmla="*/ 3427847 w 6982364"/>
                  <a:gd name="connsiteY9" fmla="*/ 5147461 h 7128325"/>
                  <a:gd name="connsiteX10" fmla="*/ 4054765 w 6982364"/>
                  <a:gd name="connsiteY10" fmla="*/ 5874824 h 7128325"/>
                  <a:gd name="connsiteX11" fmla="*/ 6579756 w 6982364"/>
                  <a:gd name="connsiteY11" fmla="*/ 5854042 h 7128325"/>
                  <a:gd name="connsiteX12" fmla="*/ 6579756 w 6982364"/>
                  <a:gd name="connsiteY12" fmla="*/ 7007433 h 7128325"/>
                  <a:gd name="connsiteX13" fmla="*/ 0 w 6982364"/>
                  <a:gd name="connsiteY13" fmla="*/ 7128325 h 7128325"/>
                  <a:gd name="connsiteX0" fmla="*/ 2338040 w 6986496"/>
                  <a:gd name="connsiteY0" fmla="*/ 0 h 7178819"/>
                  <a:gd name="connsiteX1" fmla="*/ 6558974 w 6986496"/>
                  <a:gd name="connsiteY1" fmla="*/ 470090 h 7178819"/>
                  <a:gd name="connsiteX2" fmla="*/ 6558974 w 6986496"/>
                  <a:gd name="connsiteY2" fmla="*/ 1727390 h 7178819"/>
                  <a:gd name="connsiteX3" fmla="*/ 4044374 w 6986496"/>
                  <a:gd name="connsiteY3" fmla="*/ 1727390 h 7178819"/>
                  <a:gd name="connsiteX4" fmla="*/ 3438238 w 6986496"/>
                  <a:gd name="connsiteY4" fmla="*/ 2496319 h 7178819"/>
                  <a:gd name="connsiteX5" fmla="*/ 4065156 w 6986496"/>
                  <a:gd name="connsiteY5" fmla="*/ 3119772 h 7178819"/>
                  <a:gd name="connsiteX6" fmla="*/ 6600538 w 6986496"/>
                  <a:gd name="connsiteY6" fmla="*/ 3223681 h 7178819"/>
                  <a:gd name="connsiteX7" fmla="*/ 6558975 w 6986496"/>
                  <a:gd name="connsiteY7" fmla="*/ 4512154 h 7178819"/>
                  <a:gd name="connsiteX8" fmla="*/ 4065156 w 6986496"/>
                  <a:gd name="connsiteY8" fmla="*/ 4543327 h 7178819"/>
                  <a:gd name="connsiteX9" fmla="*/ 3427847 w 6986496"/>
                  <a:gd name="connsiteY9" fmla="*/ 5197955 h 7178819"/>
                  <a:gd name="connsiteX10" fmla="*/ 4054765 w 6986496"/>
                  <a:gd name="connsiteY10" fmla="*/ 5925318 h 7178819"/>
                  <a:gd name="connsiteX11" fmla="*/ 6579756 w 6986496"/>
                  <a:gd name="connsiteY11" fmla="*/ 5904536 h 7178819"/>
                  <a:gd name="connsiteX12" fmla="*/ 6579756 w 6986496"/>
                  <a:gd name="connsiteY12" fmla="*/ 7057927 h 7178819"/>
                  <a:gd name="connsiteX13" fmla="*/ 0 w 6986496"/>
                  <a:gd name="connsiteY13" fmla="*/ 7178819 h 7178819"/>
                  <a:gd name="connsiteX0" fmla="*/ 0 w 4648456"/>
                  <a:gd name="connsiteY0" fmla="*/ 0 h 7057927"/>
                  <a:gd name="connsiteX1" fmla="*/ 4220934 w 4648456"/>
                  <a:gd name="connsiteY1" fmla="*/ 470090 h 7057927"/>
                  <a:gd name="connsiteX2" fmla="*/ 4220934 w 4648456"/>
                  <a:gd name="connsiteY2" fmla="*/ 1727390 h 7057927"/>
                  <a:gd name="connsiteX3" fmla="*/ 1706334 w 4648456"/>
                  <a:gd name="connsiteY3" fmla="*/ 1727390 h 7057927"/>
                  <a:gd name="connsiteX4" fmla="*/ 1100198 w 4648456"/>
                  <a:gd name="connsiteY4" fmla="*/ 2496319 h 7057927"/>
                  <a:gd name="connsiteX5" fmla="*/ 1727116 w 4648456"/>
                  <a:gd name="connsiteY5" fmla="*/ 3119772 h 7057927"/>
                  <a:gd name="connsiteX6" fmla="*/ 4262498 w 4648456"/>
                  <a:gd name="connsiteY6" fmla="*/ 3223681 h 7057927"/>
                  <a:gd name="connsiteX7" fmla="*/ 4220935 w 4648456"/>
                  <a:gd name="connsiteY7" fmla="*/ 4512154 h 7057927"/>
                  <a:gd name="connsiteX8" fmla="*/ 1727116 w 4648456"/>
                  <a:gd name="connsiteY8" fmla="*/ 4543327 h 7057927"/>
                  <a:gd name="connsiteX9" fmla="*/ 1089807 w 4648456"/>
                  <a:gd name="connsiteY9" fmla="*/ 5197955 h 7057927"/>
                  <a:gd name="connsiteX10" fmla="*/ 1716725 w 4648456"/>
                  <a:gd name="connsiteY10" fmla="*/ 5925318 h 7057927"/>
                  <a:gd name="connsiteX11" fmla="*/ 4241716 w 4648456"/>
                  <a:gd name="connsiteY11" fmla="*/ 5904536 h 7057927"/>
                  <a:gd name="connsiteX12" fmla="*/ 4241716 w 4648456"/>
                  <a:gd name="connsiteY12" fmla="*/ 7057927 h 7057927"/>
                  <a:gd name="connsiteX0" fmla="*/ 0 w 4648456"/>
                  <a:gd name="connsiteY0" fmla="*/ 0 h 7057927"/>
                  <a:gd name="connsiteX1" fmla="*/ 4220934 w 4648456"/>
                  <a:gd name="connsiteY1" fmla="*/ 470090 h 7057927"/>
                  <a:gd name="connsiteX2" fmla="*/ 4220934 w 4648456"/>
                  <a:gd name="connsiteY2" fmla="*/ 1727390 h 7057927"/>
                  <a:gd name="connsiteX3" fmla="*/ 1706334 w 4648456"/>
                  <a:gd name="connsiteY3" fmla="*/ 1727390 h 7057927"/>
                  <a:gd name="connsiteX4" fmla="*/ 1100198 w 4648456"/>
                  <a:gd name="connsiteY4" fmla="*/ 2496319 h 7057927"/>
                  <a:gd name="connsiteX5" fmla="*/ 1727116 w 4648456"/>
                  <a:gd name="connsiteY5" fmla="*/ 3119772 h 7057927"/>
                  <a:gd name="connsiteX6" fmla="*/ 4262498 w 4648456"/>
                  <a:gd name="connsiteY6" fmla="*/ 3223681 h 7057927"/>
                  <a:gd name="connsiteX7" fmla="*/ 4220935 w 4648456"/>
                  <a:gd name="connsiteY7" fmla="*/ 4512154 h 7057927"/>
                  <a:gd name="connsiteX8" fmla="*/ 1727116 w 4648456"/>
                  <a:gd name="connsiteY8" fmla="*/ 4543327 h 7057927"/>
                  <a:gd name="connsiteX9" fmla="*/ 1089807 w 4648456"/>
                  <a:gd name="connsiteY9" fmla="*/ 5197955 h 7057927"/>
                  <a:gd name="connsiteX10" fmla="*/ 1716725 w 4648456"/>
                  <a:gd name="connsiteY10" fmla="*/ 5925318 h 7057927"/>
                  <a:gd name="connsiteX11" fmla="*/ 4241716 w 4648456"/>
                  <a:gd name="connsiteY11" fmla="*/ 5904536 h 7057927"/>
                  <a:gd name="connsiteX12" fmla="*/ 4241716 w 4648456"/>
                  <a:gd name="connsiteY12" fmla="*/ 7057927 h 7057927"/>
                  <a:gd name="connsiteX0" fmla="*/ 0 w 4648456"/>
                  <a:gd name="connsiteY0" fmla="*/ 0 h 6936743"/>
                  <a:gd name="connsiteX1" fmla="*/ 4220934 w 4648456"/>
                  <a:gd name="connsiteY1" fmla="*/ 470090 h 6936743"/>
                  <a:gd name="connsiteX2" fmla="*/ 4220934 w 4648456"/>
                  <a:gd name="connsiteY2" fmla="*/ 1727390 h 6936743"/>
                  <a:gd name="connsiteX3" fmla="*/ 1706334 w 4648456"/>
                  <a:gd name="connsiteY3" fmla="*/ 1727390 h 6936743"/>
                  <a:gd name="connsiteX4" fmla="*/ 1100198 w 4648456"/>
                  <a:gd name="connsiteY4" fmla="*/ 2496319 h 6936743"/>
                  <a:gd name="connsiteX5" fmla="*/ 1727116 w 4648456"/>
                  <a:gd name="connsiteY5" fmla="*/ 3119772 h 6936743"/>
                  <a:gd name="connsiteX6" fmla="*/ 4262498 w 4648456"/>
                  <a:gd name="connsiteY6" fmla="*/ 3223681 h 6936743"/>
                  <a:gd name="connsiteX7" fmla="*/ 4220935 w 4648456"/>
                  <a:gd name="connsiteY7" fmla="*/ 4512154 h 6936743"/>
                  <a:gd name="connsiteX8" fmla="*/ 1727116 w 4648456"/>
                  <a:gd name="connsiteY8" fmla="*/ 4543327 h 6936743"/>
                  <a:gd name="connsiteX9" fmla="*/ 1089807 w 4648456"/>
                  <a:gd name="connsiteY9" fmla="*/ 5197955 h 6936743"/>
                  <a:gd name="connsiteX10" fmla="*/ 1716725 w 4648456"/>
                  <a:gd name="connsiteY10" fmla="*/ 5925318 h 6936743"/>
                  <a:gd name="connsiteX11" fmla="*/ 4241716 w 4648456"/>
                  <a:gd name="connsiteY11" fmla="*/ 5904536 h 6936743"/>
                  <a:gd name="connsiteX12" fmla="*/ 4406452 w 4648456"/>
                  <a:gd name="connsiteY12" fmla="*/ 6936743 h 6936743"/>
                  <a:gd name="connsiteX0" fmla="*/ 0 w 4648456"/>
                  <a:gd name="connsiteY0" fmla="*/ 0 h 6936743"/>
                  <a:gd name="connsiteX1" fmla="*/ 4220934 w 4648456"/>
                  <a:gd name="connsiteY1" fmla="*/ 470090 h 6936743"/>
                  <a:gd name="connsiteX2" fmla="*/ 4220934 w 4648456"/>
                  <a:gd name="connsiteY2" fmla="*/ 1727390 h 6936743"/>
                  <a:gd name="connsiteX3" fmla="*/ 1706334 w 4648456"/>
                  <a:gd name="connsiteY3" fmla="*/ 1727390 h 6936743"/>
                  <a:gd name="connsiteX4" fmla="*/ 1100198 w 4648456"/>
                  <a:gd name="connsiteY4" fmla="*/ 2496319 h 6936743"/>
                  <a:gd name="connsiteX5" fmla="*/ 1727116 w 4648456"/>
                  <a:gd name="connsiteY5" fmla="*/ 3119772 h 6936743"/>
                  <a:gd name="connsiteX6" fmla="*/ 4262498 w 4648456"/>
                  <a:gd name="connsiteY6" fmla="*/ 3223681 h 6936743"/>
                  <a:gd name="connsiteX7" fmla="*/ 4220935 w 4648456"/>
                  <a:gd name="connsiteY7" fmla="*/ 4512154 h 6936743"/>
                  <a:gd name="connsiteX8" fmla="*/ 1727116 w 4648456"/>
                  <a:gd name="connsiteY8" fmla="*/ 4543327 h 6936743"/>
                  <a:gd name="connsiteX9" fmla="*/ 1089807 w 4648456"/>
                  <a:gd name="connsiteY9" fmla="*/ 5197955 h 6936743"/>
                  <a:gd name="connsiteX10" fmla="*/ 1716725 w 4648456"/>
                  <a:gd name="connsiteY10" fmla="*/ 5925318 h 6936743"/>
                  <a:gd name="connsiteX11" fmla="*/ 4241716 w 4648456"/>
                  <a:gd name="connsiteY11" fmla="*/ 5904536 h 6936743"/>
                  <a:gd name="connsiteX12" fmla="*/ 4406452 w 4648456"/>
                  <a:gd name="connsiteY12" fmla="*/ 6936743 h 6936743"/>
                  <a:gd name="connsiteX0" fmla="*/ 0 w 4648456"/>
                  <a:gd name="connsiteY0" fmla="*/ 0 h 6936743"/>
                  <a:gd name="connsiteX1" fmla="*/ 4220934 w 4648456"/>
                  <a:gd name="connsiteY1" fmla="*/ 470090 h 6936743"/>
                  <a:gd name="connsiteX2" fmla="*/ 4220934 w 4648456"/>
                  <a:gd name="connsiteY2" fmla="*/ 1727390 h 6936743"/>
                  <a:gd name="connsiteX3" fmla="*/ 1706334 w 4648456"/>
                  <a:gd name="connsiteY3" fmla="*/ 1727390 h 6936743"/>
                  <a:gd name="connsiteX4" fmla="*/ 1100198 w 4648456"/>
                  <a:gd name="connsiteY4" fmla="*/ 2496319 h 6936743"/>
                  <a:gd name="connsiteX5" fmla="*/ 1727116 w 4648456"/>
                  <a:gd name="connsiteY5" fmla="*/ 3119772 h 6936743"/>
                  <a:gd name="connsiteX6" fmla="*/ 4262498 w 4648456"/>
                  <a:gd name="connsiteY6" fmla="*/ 3223681 h 6936743"/>
                  <a:gd name="connsiteX7" fmla="*/ 4220935 w 4648456"/>
                  <a:gd name="connsiteY7" fmla="*/ 4512154 h 6936743"/>
                  <a:gd name="connsiteX8" fmla="*/ 1727116 w 4648456"/>
                  <a:gd name="connsiteY8" fmla="*/ 4543327 h 6936743"/>
                  <a:gd name="connsiteX9" fmla="*/ 1089807 w 4648456"/>
                  <a:gd name="connsiteY9" fmla="*/ 5197955 h 6936743"/>
                  <a:gd name="connsiteX10" fmla="*/ 1716725 w 4648456"/>
                  <a:gd name="connsiteY10" fmla="*/ 5925318 h 6936743"/>
                  <a:gd name="connsiteX11" fmla="*/ 4241716 w 4648456"/>
                  <a:gd name="connsiteY11" fmla="*/ 5904536 h 6936743"/>
                  <a:gd name="connsiteX12" fmla="*/ 4406452 w 4648456"/>
                  <a:gd name="connsiteY12" fmla="*/ 6936743 h 6936743"/>
                  <a:gd name="connsiteX0" fmla="*/ 0 w 4648456"/>
                  <a:gd name="connsiteY0" fmla="*/ 0 h 6936743"/>
                  <a:gd name="connsiteX1" fmla="*/ 4220934 w 4648456"/>
                  <a:gd name="connsiteY1" fmla="*/ 470090 h 6936743"/>
                  <a:gd name="connsiteX2" fmla="*/ 4220934 w 4648456"/>
                  <a:gd name="connsiteY2" fmla="*/ 1727390 h 6936743"/>
                  <a:gd name="connsiteX3" fmla="*/ 1706334 w 4648456"/>
                  <a:gd name="connsiteY3" fmla="*/ 1727390 h 6936743"/>
                  <a:gd name="connsiteX4" fmla="*/ 1100198 w 4648456"/>
                  <a:gd name="connsiteY4" fmla="*/ 2496319 h 6936743"/>
                  <a:gd name="connsiteX5" fmla="*/ 1727116 w 4648456"/>
                  <a:gd name="connsiteY5" fmla="*/ 3119772 h 6936743"/>
                  <a:gd name="connsiteX6" fmla="*/ 4262498 w 4648456"/>
                  <a:gd name="connsiteY6" fmla="*/ 3223681 h 6936743"/>
                  <a:gd name="connsiteX7" fmla="*/ 4220935 w 4648456"/>
                  <a:gd name="connsiteY7" fmla="*/ 4512154 h 6936743"/>
                  <a:gd name="connsiteX8" fmla="*/ 1727116 w 4648456"/>
                  <a:gd name="connsiteY8" fmla="*/ 4543327 h 6936743"/>
                  <a:gd name="connsiteX9" fmla="*/ 1089807 w 4648456"/>
                  <a:gd name="connsiteY9" fmla="*/ 5197955 h 6936743"/>
                  <a:gd name="connsiteX10" fmla="*/ 1716725 w 4648456"/>
                  <a:gd name="connsiteY10" fmla="*/ 5925318 h 6936743"/>
                  <a:gd name="connsiteX11" fmla="*/ 4241716 w 4648456"/>
                  <a:gd name="connsiteY11" fmla="*/ 5904536 h 6936743"/>
                  <a:gd name="connsiteX12" fmla="*/ 4406452 w 4648456"/>
                  <a:gd name="connsiteY12" fmla="*/ 6936743 h 6936743"/>
                  <a:gd name="connsiteX0" fmla="*/ 3131127 w 3558649"/>
                  <a:gd name="connsiteY0" fmla="*/ 0 h 6466653"/>
                  <a:gd name="connsiteX1" fmla="*/ 3131127 w 3558649"/>
                  <a:gd name="connsiteY1" fmla="*/ 1257300 h 6466653"/>
                  <a:gd name="connsiteX2" fmla="*/ 616527 w 3558649"/>
                  <a:gd name="connsiteY2" fmla="*/ 1257300 h 6466653"/>
                  <a:gd name="connsiteX3" fmla="*/ 10391 w 3558649"/>
                  <a:gd name="connsiteY3" fmla="*/ 2026229 h 6466653"/>
                  <a:gd name="connsiteX4" fmla="*/ 637309 w 3558649"/>
                  <a:gd name="connsiteY4" fmla="*/ 2649682 h 6466653"/>
                  <a:gd name="connsiteX5" fmla="*/ 3172691 w 3558649"/>
                  <a:gd name="connsiteY5" fmla="*/ 2753591 h 6466653"/>
                  <a:gd name="connsiteX6" fmla="*/ 3131128 w 3558649"/>
                  <a:gd name="connsiteY6" fmla="*/ 4042064 h 6466653"/>
                  <a:gd name="connsiteX7" fmla="*/ 637309 w 3558649"/>
                  <a:gd name="connsiteY7" fmla="*/ 4073237 h 6466653"/>
                  <a:gd name="connsiteX8" fmla="*/ 0 w 3558649"/>
                  <a:gd name="connsiteY8" fmla="*/ 4727865 h 6466653"/>
                  <a:gd name="connsiteX9" fmla="*/ 626918 w 3558649"/>
                  <a:gd name="connsiteY9" fmla="*/ 5455228 h 6466653"/>
                  <a:gd name="connsiteX10" fmla="*/ 3151909 w 3558649"/>
                  <a:gd name="connsiteY10" fmla="*/ 5434446 h 6466653"/>
                  <a:gd name="connsiteX11" fmla="*/ 3316645 w 3558649"/>
                  <a:gd name="connsiteY11" fmla="*/ 6466653 h 6466653"/>
                  <a:gd name="connsiteX0" fmla="*/ 3131127 w 3470957"/>
                  <a:gd name="connsiteY0" fmla="*/ 0 h 6466653"/>
                  <a:gd name="connsiteX1" fmla="*/ 3131127 w 3470957"/>
                  <a:gd name="connsiteY1" fmla="*/ 1257300 h 6466653"/>
                  <a:gd name="connsiteX2" fmla="*/ 616527 w 3470957"/>
                  <a:gd name="connsiteY2" fmla="*/ 1257300 h 6466653"/>
                  <a:gd name="connsiteX3" fmla="*/ 10391 w 3470957"/>
                  <a:gd name="connsiteY3" fmla="*/ 2026229 h 6466653"/>
                  <a:gd name="connsiteX4" fmla="*/ 637309 w 3470957"/>
                  <a:gd name="connsiteY4" fmla="*/ 2649682 h 6466653"/>
                  <a:gd name="connsiteX5" fmla="*/ 3172691 w 3470957"/>
                  <a:gd name="connsiteY5" fmla="*/ 2753591 h 6466653"/>
                  <a:gd name="connsiteX6" fmla="*/ 3131128 w 3470957"/>
                  <a:gd name="connsiteY6" fmla="*/ 4042064 h 6466653"/>
                  <a:gd name="connsiteX7" fmla="*/ 637309 w 3470957"/>
                  <a:gd name="connsiteY7" fmla="*/ 4073237 h 6466653"/>
                  <a:gd name="connsiteX8" fmla="*/ 0 w 3470957"/>
                  <a:gd name="connsiteY8" fmla="*/ 4727865 h 6466653"/>
                  <a:gd name="connsiteX9" fmla="*/ 626918 w 3470957"/>
                  <a:gd name="connsiteY9" fmla="*/ 5455228 h 6466653"/>
                  <a:gd name="connsiteX10" fmla="*/ 3151909 w 3470957"/>
                  <a:gd name="connsiteY10" fmla="*/ 5434446 h 6466653"/>
                  <a:gd name="connsiteX11" fmla="*/ 3316645 w 3470957"/>
                  <a:gd name="connsiteY11" fmla="*/ 6466653 h 6466653"/>
                  <a:gd name="connsiteX0" fmla="*/ 3430647 w 3486009"/>
                  <a:gd name="connsiteY0" fmla="*/ 0 h 6618133"/>
                  <a:gd name="connsiteX1" fmla="*/ 3131127 w 3486009"/>
                  <a:gd name="connsiteY1" fmla="*/ 1408780 h 6618133"/>
                  <a:gd name="connsiteX2" fmla="*/ 616527 w 3486009"/>
                  <a:gd name="connsiteY2" fmla="*/ 1408780 h 6618133"/>
                  <a:gd name="connsiteX3" fmla="*/ 10391 w 3486009"/>
                  <a:gd name="connsiteY3" fmla="*/ 2177709 h 6618133"/>
                  <a:gd name="connsiteX4" fmla="*/ 637309 w 3486009"/>
                  <a:gd name="connsiteY4" fmla="*/ 2801162 h 6618133"/>
                  <a:gd name="connsiteX5" fmla="*/ 3172691 w 3486009"/>
                  <a:gd name="connsiteY5" fmla="*/ 2905071 h 6618133"/>
                  <a:gd name="connsiteX6" fmla="*/ 3131128 w 3486009"/>
                  <a:gd name="connsiteY6" fmla="*/ 4193544 h 6618133"/>
                  <a:gd name="connsiteX7" fmla="*/ 637309 w 3486009"/>
                  <a:gd name="connsiteY7" fmla="*/ 4224717 h 6618133"/>
                  <a:gd name="connsiteX8" fmla="*/ 0 w 3486009"/>
                  <a:gd name="connsiteY8" fmla="*/ 4879345 h 6618133"/>
                  <a:gd name="connsiteX9" fmla="*/ 626918 w 3486009"/>
                  <a:gd name="connsiteY9" fmla="*/ 5606708 h 6618133"/>
                  <a:gd name="connsiteX10" fmla="*/ 3151909 w 3486009"/>
                  <a:gd name="connsiteY10" fmla="*/ 5585926 h 6618133"/>
                  <a:gd name="connsiteX11" fmla="*/ 3316645 w 3486009"/>
                  <a:gd name="connsiteY11" fmla="*/ 6618133 h 6618133"/>
                  <a:gd name="connsiteX0" fmla="*/ 3550456 w 3579016"/>
                  <a:gd name="connsiteY0" fmla="*/ 0 h 6678726"/>
                  <a:gd name="connsiteX1" fmla="*/ 3131127 w 3579016"/>
                  <a:gd name="connsiteY1" fmla="*/ 1469373 h 6678726"/>
                  <a:gd name="connsiteX2" fmla="*/ 616527 w 3579016"/>
                  <a:gd name="connsiteY2" fmla="*/ 1469373 h 6678726"/>
                  <a:gd name="connsiteX3" fmla="*/ 10391 w 3579016"/>
                  <a:gd name="connsiteY3" fmla="*/ 2238302 h 6678726"/>
                  <a:gd name="connsiteX4" fmla="*/ 637309 w 3579016"/>
                  <a:gd name="connsiteY4" fmla="*/ 2861755 h 6678726"/>
                  <a:gd name="connsiteX5" fmla="*/ 3172691 w 3579016"/>
                  <a:gd name="connsiteY5" fmla="*/ 2965664 h 6678726"/>
                  <a:gd name="connsiteX6" fmla="*/ 3131128 w 3579016"/>
                  <a:gd name="connsiteY6" fmla="*/ 4254137 h 6678726"/>
                  <a:gd name="connsiteX7" fmla="*/ 637309 w 3579016"/>
                  <a:gd name="connsiteY7" fmla="*/ 4285310 h 6678726"/>
                  <a:gd name="connsiteX8" fmla="*/ 0 w 3579016"/>
                  <a:gd name="connsiteY8" fmla="*/ 4939938 h 6678726"/>
                  <a:gd name="connsiteX9" fmla="*/ 626918 w 3579016"/>
                  <a:gd name="connsiteY9" fmla="*/ 5667301 h 6678726"/>
                  <a:gd name="connsiteX10" fmla="*/ 3151909 w 3579016"/>
                  <a:gd name="connsiteY10" fmla="*/ 5646519 h 6678726"/>
                  <a:gd name="connsiteX11" fmla="*/ 3316645 w 3579016"/>
                  <a:gd name="connsiteY11" fmla="*/ 6678726 h 6678726"/>
                  <a:gd name="connsiteX0" fmla="*/ 3520504 w 3554123"/>
                  <a:gd name="connsiteY0" fmla="*/ 0 h 6729219"/>
                  <a:gd name="connsiteX1" fmla="*/ 3131127 w 3554123"/>
                  <a:gd name="connsiteY1" fmla="*/ 1519866 h 6729219"/>
                  <a:gd name="connsiteX2" fmla="*/ 616527 w 3554123"/>
                  <a:gd name="connsiteY2" fmla="*/ 1519866 h 6729219"/>
                  <a:gd name="connsiteX3" fmla="*/ 10391 w 3554123"/>
                  <a:gd name="connsiteY3" fmla="*/ 2288795 h 6729219"/>
                  <a:gd name="connsiteX4" fmla="*/ 637309 w 3554123"/>
                  <a:gd name="connsiteY4" fmla="*/ 2912248 h 6729219"/>
                  <a:gd name="connsiteX5" fmla="*/ 3172691 w 3554123"/>
                  <a:gd name="connsiteY5" fmla="*/ 3016157 h 6729219"/>
                  <a:gd name="connsiteX6" fmla="*/ 3131128 w 3554123"/>
                  <a:gd name="connsiteY6" fmla="*/ 4304630 h 6729219"/>
                  <a:gd name="connsiteX7" fmla="*/ 637309 w 3554123"/>
                  <a:gd name="connsiteY7" fmla="*/ 4335803 h 6729219"/>
                  <a:gd name="connsiteX8" fmla="*/ 0 w 3554123"/>
                  <a:gd name="connsiteY8" fmla="*/ 4990431 h 6729219"/>
                  <a:gd name="connsiteX9" fmla="*/ 626918 w 3554123"/>
                  <a:gd name="connsiteY9" fmla="*/ 5717794 h 6729219"/>
                  <a:gd name="connsiteX10" fmla="*/ 3151909 w 3554123"/>
                  <a:gd name="connsiteY10" fmla="*/ 5697012 h 6729219"/>
                  <a:gd name="connsiteX11" fmla="*/ 3316645 w 3554123"/>
                  <a:gd name="connsiteY11" fmla="*/ 6729219 h 6729219"/>
                  <a:gd name="connsiteX0" fmla="*/ 3520504 w 3591929"/>
                  <a:gd name="connsiteY0" fmla="*/ 0 h 6729219"/>
                  <a:gd name="connsiteX1" fmla="*/ 3250935 w 3591929"/>
                  <a:gd name="connsiteY1" fmla="*/ 1348189 h 6729219"/>
                  <a:gd name="connsiteX2" fmla="*/ 616527 w 3591929"/>
                  <a:gd name="connsiteY2" fmla="*/ 1519866 h 6729219"/>
                  <a:gd name="connsiteX3" fmla="*/ 10391 w 3591929"/>
                  <a:gd name="connsiteY3" fmla="*/ 2288795 h 6729219"/>
                  <a:gd name="connsiteX4" fmla="*/ 637309 w 3591929"/>
                  <a:gd name="connsiteY4" fmla="*/ 2912248 h 6729219"/>
                  <a:gd name="connsiteX5" fmla="*/ 3172691 w 3591929"/>
                  <a:gd name="connsiteY5" fmla="*/ 3016157 h 6729219"/>
                  <a:gd name="connsiteX6" fmla="*/ 3131128 w 3591929"/>
                  <a:gd name="connsiteY6" fmla="*/ 4304630 h 6729219"/>
                  <a:gd name="connsiteX7" fmla="*/ 637309 w 3591929"/>
                  <a:gd name="connsiteY7" fmla="*/ 4335803 h 6729219"/>
                  <a:gd name="connsiteX8" fmla="*/ 0 w 3591929"/>
                  <a:gd name="connsiteY8" fmla="*/ 4990431 h 6729219"/>
                  <a:gd name="connsiteX9" fmla="*/ 626918 w 3591929"/>
                  <a:gd name="connsiteY9" fmla="*/ 5717794 h 6729219"/>
                  <a:gd name="connsiteX10" fmla="*/ 3151909 w 3591929"/>
                  <a:gd name="connsiteY10" fmla="*/ 5697012 h 6729219"/>
                  <a:gd name="connsiteX11" fmla="*/ 3316645 w 3591929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3151909 w 3591928"/>
                  <a:gd name="connsiteY10" fmla="*/ 5697012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3166886 w 3591928"/>
                  <a:gd name="connsiteY10" fmla="*/ 5929282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3166886 w 3591928"/>
                  <a:gd name="connsiteY10" fmla="*/ 5808097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3032102 w 3591928"/>
                  <a:gd name="connsiteY10" fmla="*/ 579799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867367 w 3591928"/>
                  <a:gd name="connsiteY10" fmla="*/ 5838395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011321 w 3591928"/>
                  <a:gd name="connsiteY6" fmla="*/ 4223841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2966393 w 3591928"/>
                  <a:gd name="connsiteY6" fmla="*/ 415315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007956 w 3591928"/>
                  <a:gd name="connsiteY5" fmla="*/ 3096947 h 6729219"/>
                  <a:gd name="connsiteX6" fmla="*/ 2966393 w 3591928"/>
                  <a:gd name="connsiteY6" fmla="*/ 415315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2858196 w 3591928"/>
                  <a:gd name="connsiteY5" fmla="*/ 3177736 h 6729219"/>
                  <a:gd name="connsiteX6" fmla="*/ 2966393 w 3591928"/>
                  <a:gd name="connsiteY6" fmla="*/ 415315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75635"/>
                  <a:gd name="connsiteY0" fmla="*/ 0 h 6729219"/>
                  <a:gd name="connsiteX1" fmla="*/ 3250935 w 3575635"/>
                  <a:gd name="connsiteY1" fmla="*/ 1216906 h 6729219"/>
                  <a:gd name="connsiteX2" fmla="*/ 931022 w 3575635"/>
                  <a:gd name="connsiteY2" fmla="*/ 1661248 h 6729219"/>
                  <a:gd name="connsiteX3" fmla="*/ 10391 w 3575635"/>
                  <a:gd name="connsiteY3" fmla="*/ 2288795 h 6729219"/>
                  <a:gd name="connsiteX4" fmla="*/ 637309 w 3575635"/>
                  <a:gd name="connsiteY4" fmla="*/ 2912248 h 6729219"/>
                  <a:gd name="connsiteX5" fmla="*/ 2858196 w 3575635"/>
                  <a:gd name="connsiteY5" fmla="*/ 3177736 h 6729219"/>
                  <a:gd name="connsiteX6" fmla="*/ 2966393 w 3575635"/>
                  <a:gd name="connsiteY6" fmla="*/ 4153150 h 6729219"/>
                  <a:gd name="connsiteX7" fmla="*/ 637309 w 3575635"/>
                  <a:gd name="connsiteY7" fmla="*/ 4335803 h 6729219"/>
                  <a:gd name="connsiteX8" fmla="*/ 0 w 3575635"/>
                  <a:gd name="connsiteY8" fmla="*/ 4990431 h 6729219"/>
                  <a:gd name="connsiteX9" fmla="*/ 626918 w 3575635"/>
                  <a:gd name="connsiteY9" fmla="*/ 5717794 h 6729219"/>
                  <a:gd name="connsiteX10" fmla="*/ 2717607 w 3575635"/>
                  <a:gd name="connsiteY10" fmla="*/ 5878789 h 6729219"/>
                  <a:gd name="connsiteX11" fmla="*/ 3316645 w 3575635"/>
                  <a:gd name="connsiteY11" fmla="*/ 6729219 h 6729219"/>
                  <a:gd name="connsiteX0" fmla="*/ 3520504 w 3575634"/>
                  <a:gd name="connsiteY0" fmla="*/ 0 h 6729219"/>
                  <a:gd name="connsiteX1" fmla="*/ 3250935 w 3575634"/>
                  <a:gd name="connsiteY1" fmla="*/ 1216906 h 6729219"/>
                  <a:gd name="connsiteX2" fmla="*/ 931022 w 3575634"/>
                  <a:gd name="connsiteY2" fmla="*/ 1661248 h 6729219"/>
                  <a:gd name="connsiteX3" fmla="*/ 235031 w 3575634"/>
                  <a:gd name="connsiteY3" fmla="*/ 2278696 h 6729219"/>
                  <a:gd name="connsiteX4" fmla="*/ 637309 w 3575634"/>
                  <a:gd name="connsiteY4" fmla="*/ 2912248 h 6729219"/>
                  <a:gd name="connsiteX5" fmla="*/ 2858196 w 3575634"/>
                  <a:gd name="connsiteY5" fmla="*/ 3177736 h 6729219"/>
                  <a:gd name="connsiteX6" fmla="*/ 2966393 w 3575634"/>
                  <a:gd name="connsiteY6" fmla="*/ 4153150 h 6729219"/>
                  <a:gd name="connsiteX7" fmla="*/ 637309 w 3575634"/>
                  <a:gd name="connsiteY7" fmla="*/ 4335803 h 6729219"/>
                  <a:gd name="connsiteX8" fmla="*/ 0 w 3575634"/>
                  <a:gd name="connsiteY8" fmla="*/ 4990431 h 6729219"/>
                  <a:gd name="connsiteX9" fmla="*/ 626918 w 3575634"/>
                  <a:gd name="connsiteY9" fmla="*/ 5717794 h 6729219"/>
                  <a:gd name="connsiteX10" fmla="*/ 2717607 w 3575634"/>
                  <a:gd name="connsiteY10" fmla="*/ 5878789 h 6729219"/>
                  <a:gd name="connsiteX11" fmla="*/ 3316645 w 3575634"/>
                  <a:gd name="connsiteY11" fmla="*/ 6729219 h 6729219"/>
                  <a:gd name="connsiteX0" fmla="*/ 3520504 w 3575634"/>
                  <a:gd name="connsiteY0" fmla="*/ 0 h 6729219"/>
                  <a:gd name="connsiteX1" fmla="*/ 3250935 w 3575634"/>
                  <a:gd name="connsiteY1" fmla="*/ 1216906 h 6729219"/>
                  <a:gd name="connsiteX2" fmla="*/ 931022 w 3575634"/>
                  <a:gd name="connsiteY2" fmla="*/ 1661248 h 6729219"/>
                  <a:gd name="connsiteX3" fmla="*/ 235031 w 3575634"/>
                  <a:gd name="connsiteY3" fmla="*/ 2278696 h 6729219"/>
                  <a:gd name="connsiteX4" fmla="*/ 637309 w 3575634"/>
                  <a:gd name="connsiteY4" fmla="*/ 2912248 h 6729219"/>
                  <a:gd name="connsiteX5" fmla="*/ 2858196 w 3575634"/>
                  <a:gd name="connsiteY5" fmla="*/ 3177736 h 6729219"/>
                  <a:gd name="connsiteX6" fmla="*/ 2966393 w 3575634"/>
                  <a:gd name="connsiteY6" fmla="*/ 4153150 h 6729219"/>
                  <a:gd name="connsiteX7" fmla="*/ 637309 w 3575634"/>
                  <a:gd name="connsiteY7" fmla="*/ 4335803 h 6729219"/>
                  <a:gd name="connsiteX8" fmla="*/ 0 w 3575634"/>
                  <a:gd name="connsiteY8" fmla="*/ 4990431 h 6729219"/>
                  <a:gd name="connsiteX9" fmla="*/ 626918 w 3575634"/>
                  <a:gd name="connsiteY9" fmla="*/ 5717794 h 6729219"/>
                  <a:gd name="connsiteX10" fmla="*/ 2717607 w 3575634"/>
                  <a:gd name="connsiteY10" fmla="*/ 5878789 h 6729219"/>
                  <a:gd name="connsiteX11" fmla="*/ 3316645 w 3575634"/>
                  <a:gd name="connsiteY11" fmla="*/ 6729219 h 6729219"/>
                  <a:gd name="connsiteX0" fmla="*/ 3520504 w 3575634"/>
                  <a:gd name="connsiteY0" fmla="*/ 0 h 6729219"/>
                  <a:gd name="connsiteX1" fmla="*/ 3250935 w 3575634"/>
                  <a:gd name="connsiteY1" fmla="*/ 1216906 h 6729219"/>
                  <a:gd name="connsiteX2" fmla="*/ 931022 w 3575634"/>
                  <a:gd name="connsiteY2" fmla="*/ 1661248 h 6729219"/>
                  <a:gd name="connsiteX3" fmla="*/ 235031 w 3575634"/>
                  <a:gd name="connsiteY3" fmla="*/ 2278696 h 6729219"/>
                  <a:gd name="connsiteX4" fmla="*/ 787070 w 3575634"/>
                  <a:gd name="connsiteY4" fmla="*/ 2892051 h 6729219"/>
                  <a:gd name="connsiteX5" fmla="*/ 2858196 w 3575634"/>
                  <a:gd name="connsiteY5" fmla="*/ 3177736 h 6729219"/>
                  <a:gd name="connsiteX6" fmla="*/ 2966393 w 3575634"/>
                  <a:gd name="connsiteY6" fmla="*/ 4153150 h 6729219"/>
                  <a:gd name="connsiteX7" fmla="*/ 637309 w 3575634"/>
                  <a:gd name="connsiteY7" fmla="*/ 4335803 h 6729219"/>
                  <a:gd name="connsiteX8" fmla="*/ 0 w 3575634"/>
                  <a:gd name="connsiteY8" fmla="*/ 4990431 h 6729219"/>
                  <a:gd name="connsiteX9" fmla="*/ 626918 w 3575634"/>
                  <a:gd name="connsiteY9" fmla="*/ 5717794 h 6729219"/>
                  <a:gd name="connsiteX10" fmla="*/ 2717607 w 3575634"/>
                  <a:gd name="connsiteY10" fmla="*/ 5878789 h 6729219"/>
                  <a:gd name="connsiteX11" fmla="*/ 3316645 w 3575634"/>
                  <a:gd name="connsiteY11" fmla="*/ 6729219 h 6729219"/>
                  <a:gd name="connsiteX0" fmla="*/ 3520504 w 3575634"/>
                  <a:gd name="connsiteY0" fmla="*/ 0 h 6729219"/>
                  <a:gd name="connsiteX1" fmla="*/ 3250935 w 3575634"/>
                  <a:gd name="connsiteY1" fmla="*/ 1216906 h 6729219"/>
                  <a:gd name="connsiteX2" fmla="*/ 931022 w 3575634"/>
                  <a:gd name="connsiteY2" fmla="*/ 1661248 h 6729219"/>
                  <a:gd name="connsiteX3" fmla="*/ 235031 w 3575634"/>
                  <a:gd name="connsiteY3" fmla="*/ 2278696 h 6729219"/>
                  <a:gd name="connsiteX4" fmla="*/ 787070 w 3575634"/>
                  <a:gd name="connsiteY4" fmla="*/ 2892051 h 6729219"/>
                  <a:gd name="connsiteX5" fmla="*/ 2948051 w 3575634"/>
                  <a:gd name="connsiteY5" fmla="*/ 3086848 h 6729219"/>
                  <a:gd name="connsiteX6" fmla="*/ 2966393 w 3575634"/>
                  <a:gd name="connsiteY6" fmla="*/ 4153150 h 6729219"/>
                  <a:gd name="connsiteX7" fmla="*/ 637309 w 3575634"/>
                  <a:gd name="connsiteY7" fmla="*/ 4335803 h 6729219"/>
                  <a:gd name="connsiteX8" fmla="*/ 0 w 3575634"/>
                  <a:gd name="connsiteY8" fmla="*/ 4990431 h 6729219"/>
                  <a:gd name="connsiteX9" fmla="*/ 626918 w 3575634"/>
                  <a:gd name="connsiteY9" fmla="*/ 5717794 h 6729219"/>
                  <a:gd name="connsiteX10" fmla="*/ 2717607 w 3575634"/>
                  <a:gd name="connsiteY10" fmla="*/ 5878789 h 6729219"/>
                  <a:gd name="connsiteX11" fmla="*/ 3316645 w 3575634"/>
                  <a:gd name="connsiteY11" fmla="*/ 6729219 h 6729219"/>
                  <a:gd name="connsiteX0" fmla="*/ 3520549 w 3575679"/>
                  <a:gd name="connsiteY0" fmla="*/ 0 h 6729219"/>
                  <a:gd name="connsiteX1" fmla="*/ 3250980 w 3575679"/>
                  <a:gd name="connsiteY1" fmla="*/ 1216906 h 6729219"/>
                  <a:gd name="connsiteX2" fmla="*/ 931067 w 3575679"/>
                  <a:gd name="connsiteY2" fmla="*/ 1661248 h 6729219"/>
                  <a:gd name="connsiteX3" fmla="*/ 235076 w 3575679"/>
                  <a:gd name="connsiteY3" fmla="*/ 2278696 h 6729219"/>
                  <a:gd name="connsiteX4" fmla="*/ 787115 w 3575679"/>
                  <a:gd name="connsiteY4" fmla="*/ 2892051 h 6729219"/>
                  <a:gd name="connsiteX5" fmla="*/ 2948096 w 3575679"/>
                  <a:gd name="connsiteY5" fmla="*/ 3086848 h 6729219"/>
                  <a:gd name="connsiteX6" fmla="*/ 2966438 w 3575679"/>
                  <a:gd name="connsiteY6" fmla="*/ 4153150 h 6729219"/>
                  <a:gd name="connsiteX7" fmla="*/ 637354 w 3575679"/>
                  <a:gd name="connsiteY7" fmla="*/ 4335803 h 6729219"/>
                  <a:gd name="connsiteX8" fmla="*/ 45 w 3575679"/>
                  <a:gd name="connsiteY8" fmla="*/ 4990431 h 6729219"/>
                  <a:gd name="connsiteX9" fmla="*/ 626963 w 3575679"/>
                  <a:gd name="connsiteY9" fmla="*/ 5717794 h 6729219"/>
                  <a:gd name="connsiteX10" fmla="*/ 2717652 w 3575679"/>
                  <a:gd name="connsiteY10" fmla="*/ 5878789 h 6729219"/>
                  <a:gd name="connsiteX11" fmla="*/ 3316690 w 3575679"/>
                  <a:gd name="connsiteY11" fmla="*/ 6729219 h 6729219"/>
                  <a:gd name="connsiteX0" fmla="*/ 3520563 w 3575693"/>
                  <a:gd name="connsiteY0" fmla="*/ 0 h 6729219"/>
                  <a:gd name="connsiteX1" fmla="*/ 3250994 w 3575693"/>
                  <a:gd name="connsiteY1" fmla="*/ 1216906 h 6729219"/>
                  <a:gd name="connsiteX2" fmla="*/ 931081 w 3575693"/>
                  <a:gd name="connsiteY2" fmla="*/ 1661248 h 6729219"/>
                  <a:gd name="connsiteX3" fmla="*/ 235090 w 3575693"/>
                  <a:gd name="connsiteY3" fmla="*/ 2278696 h 6729219"/>
                  <a:gd name="connsiteX4" fmla="*/ 787129 w 3575693"/>
                  <a:gd name="connsiteY4" fmla="*/ 2892051 h 6729219"/>
                  <a:gd name="connsiteX5" fmla="*/ 2948110 w 3575693"/>
                  <a:gd name="connsiteY5" fmla="*/ 3086848 h 6729219"/>
                  <a:gd name="connsiteX6" fmla="*/ 2966452 w 3575693"/>
                  <a:gd name="connsiteY6" fmla="*/ 4153150 h 6729219"/>
                  <a:gd name="connsiteX7" fmla="*/ 637368 w 3575693"/>
                  <a:gd name="connsiteY7" fmla="*/ 4335803 h 6729219"/>
                  <a:gd name="connsiteX8" fmla="*/ 59 w 3575693"/>
                  <a:gd name="connsiteY8" fmla="*/ 4990431 h 6729219"/>
                  <a:gd name="connsiteX9" fmla="*/ 626977 w 3575693"/>
                  <a:gd name="connsiteY9" fmla="*/ 5717794 h 6729219"/>
                  <a:gd name="connsiteX10" fmla="*/ 2717666 w 3575693"/>
                  <a:gd name="connsiteY10" fmla="*/ 5878789 h 6729219"/>
                  <a:gd name="connsiteX11" fmla="*/ 3316704 w 3575693"/>
                  <a:gd name="connsiteY11" fmla="*/ 6729219 h 6729219"/>
                  <a:gd name="connsiteX0" fmla="*/ 3520564 w 3575694"/>
                  <a:gd name="connsiteY0" fmla="*/ 0 h 6729219"/>
                  <a:gd name="connsiteX1" fmla="*/ 3250995 w 3575694"/>
                  <a:gd name="connsiteY1" fmla="*/ 1216906 h 6729219"/>
                  <a:gd name="connsiteX2" fmla="*/ 931082 w 3575694"/>
                  <a:gd name="connsiteY2" fmla="*/ 1661248 h 6729219"/>
                  <a:gd name="connsiteX3" fmla="*/ 235091 w 3575694"/>
                  <a:gd name="connsiteY3" fmla="*/ 2278696 h 6729219"/>
                  <a:gd name="connsiteX4" fmla="*/ 787130 w 3575694"/>
                  <a:gd name="connsiteY4" fmla="*/ 2892051 h 6729219"/>
                  <a:gd name="connsiteX5" fmla="*/ 2948111 w 3575694"/>
                  <a:gd name="connsiteY5" fmla="*/ 3086848 h 6729219"/>
                  <a:gd name="connsiteX6" fmla="*/ 2966453 w 3575694"/>
                  <a:gd name="connsiteY6" fmla="*/ 4153150 h 6729219"/>
                  <a:gd name="connsiteX7" fmla="*/ 637369 w 3575694"/>
                  <a:gd name="connsiteY7" fmla="*/ 4335803 h 6729219"/>
                  <a:gd name="connsiteX8" fmla="*/ 60 w 3575694"/>
                  <a:gd name="connsiteY8" fmla="*/ 4990431 h 6729219"/>
                  <a:gd name="connsiteX9" fmla="*/ 626978 w 3575694"/>
                  <a:gd name="connsiteY9" fmla="*/ 5717794 h 6729219"/>
                  <a:gd name="connsiteX10" fmla="*/ 2717667 w 3575694"/>
                  <a:gd name="connsiteY10" fmla="*/ 5878789 h 6729219"/>
                  <a:gd name="connsiteX11" fmla="*/ 3316705 w 3575694"/>
                  <a:gd name="connsiteY11" fmla="*/ 6729219 h 6729219"/>
                  <a:gd name="connsiteX0" fmla="*/ 3520564 w 3575694"/>
                  <a:gd name="connsiteY0" fmla="*/ 0 h 6729219"/>
                  <a:gd name="connsiteX1" fmla="*/ 3250995 w 3575694"/>
                  <a:gd name="connsiteY1" fmla="*/ 1216906 h 6729219"/>
                  <a:gd name="connsiteX2" fmla="*/ 931082 w 3575694"/>
                  <a:gd name="connsiteY2" fmla="*/ 1661248 h 6729219"/>
                  <a:gd name="connsiteX3" fmla="*/ 235091 w 3575694"/>
                  <a:gd name="connsiteY3" fmla="*/ 2278696 h 6729219"/>
                  <a:gd name="connsiteX4" fmla="*/ 787130 w 3575694"/>
                  <a:gd name="connsiteY4" fmla="*/ 2892051 h 6729219"/>
                  <a:gd name="connsiteX5" fmla="*/ 2948111 w 3575694"/>
                  <a:gd name="connsiteY5" fmla="*/ 3086848 h 6729219"/>
                  <a:gd name="connsiteX6" fmla="*/ 2966453 w 3575694"/>
                  <a:gd name="connsiteY6" fmla="*/ 4153150 h 6729219"/>
                  <a:gd name="connsiteX7" fmla="*/ 637369 w 3575694"/>
                  <a:gd name="connsiteY7" fmla="*/ 4335803 h 6729219"/>
                  <a:gd name="connsiteX8" fmla="*/ 60 w 3575694"/>
                  <a:gd name="connsiteY8" fmla="*/ 4990431 h 6729219"/>
                  <a:gd name="connsiteX9" fmla="*/ 626978 w 3575694"/>
                  <a:gd name="connsiteY9" fmla="*/ 5717794 h 6729219"/>
                  <a:gd name="connsiteX10" fmla="*/ 2717667 w 3575694"/>
                  <a:gd name="connsiteY10" fmla="*/ 5878789 h 6729219"/>
                  <a:gd name="connsiteX11" fmla="*/ 3316705 w 3575694"/>
                  <a:gd name="connsiteY11" fmla="*/ 6729219 h 6729219"/>
                  <a:gd name="connsiteX0" fmla="*/ 3527494 w 3582624"/>
                  <a:gd name="connsiteY0" fmla="*/ 0 h 6729219"/>
                  <a:gd name="connsiteX1" fmla="*/ 3257925 w 3582624"/>
                  <a:gd name="connsiteY1" fmla="*/ 1216906 h 6729219"/>
                  <a:gd name="connsiteX2" fmla="*/ 938012 w 3582624"/>
                  <a:gd name="connsiteY2" fmla="*/ 1661248 h 6729219"/>
                  <a:gd name="connsiteX3" fmla="*/ 242021 w 3582624"/>
                  <a:gd name="connsiteY3" fmla="*/ 2278696 h 6729219"/>
                  <a:gd name="connsiteX4" fmla="*/ 794060 w 3582624"/>
                  <a:gd name="connsiteY4" fmla="*/ 2892051 h 6729219"/>
                  <a:gd name="connsiteX5" fmla="*/ 2955041 w 3582624"/>
                  <a:gd name="connsiteY5" fmla="*/ 3086848 h 6729219"/>
                  <a:gd name="connsiteX6" fmla="*/ 2973383 w 3582624"/>
                  <a:gd name="connsiteY6" fmla="*/ 4153150 h 6729219"/>
                  <a:gd name="connsiteX7" fmla="*/ 644299 w 3582624"/>
                  <a:gd name="connsiteY7" fmla="*/ 4335803 h 6729219"/>
                  <a:gd name="connsiteX8" fmla="*/ 6990 w 3582624"/>
                  <a:gd name="connsiteY8" fmla="*/ 4990431 h 6729219"/>
                  <a:gd name="connsiteX9" fmla="*/ 633908 w 3582624"/>
                  <a:gd name="connsiteY9" fmla="*/ 5717794 h 6729219"/>
                  <a:gd name="connsiteX10" fmla="*/ 2724597 w 3582624"/>
                  <a:gd name="connsiteY10" fmla="*/ 5878789 h 6729219"/>
                  <a:gd name="connsiteX11" fmla="*/ 3323635 w 3582624"/>
                  <a:gd name="connsiteY11" fmla="*/ 6729219 h 6729219"/>
                  <a:gd name="connsiteX0" fmla="*/ 3521053 w 3576183"/>
                  <a:gd name="connsiteY0" fmla="*/ 0 h 6729219"/>
                  <a:gd name="connsiteX1" fmla="*/ 3251484 w 3576183"/>
                  <a:gd name="connsiteY1" fmla="*/ 1216906 h 6729219"/>
                  <a:gd name="connsiteX2" fmla="*/ 931571 w 3576183"/>
                  <a:gd name="connsiteY2" fmla="*/ 1661248 h 6729219"/>
                  <a:gd name="connsiteX3" fmla="*/ 235580 w 3576183"/>
                  <a:gd name="connsiteY3" fmla="*/ 2278696 h 6729219"/>
                  <a:gd name="connsiteX4" fmla="*/ 787619 w 3576183"/>
                  <a:gd name="connsiteY4" fmla="*/ 2892051 h 6729219"/>
                  <a:gd name="connsiteX5" fmla="*/ 2948600 w 3576183"/>
                  <a:gd name="connsiteY5" fmla="*/ 3086848 h 6729219"/>
                  <a:gd name="connsiteX6" fmla="*/ 2966942 w 3576183"/>
                  <a:gd name="connsiteY6" fmla="*/ 4153150 h 6729219"/>
                  <a:gd name="connsiteX7" fmla="*/ 637858 w 3576183"/>
                  <a:gd name="connsiteY7" fmla="*/ 4335803 h 6729219"/>
                  <a:gd name="connsiteX8" fmla="*/ 549 w 3576183"/>
                  <a:gd name="connsiteY8" fmla="*/ 4990431 h 6729219"/>
                  <a:gd name="connsiteX9" fmla="*/ 627467 w 3576183"/>
                  <a:gd name="connsiteY9" fmla="*/ 5717794 h 6729219"/>
                  <a:gd name="connsiteX10" fmla="*/ 2718156 w 3576183"/>
                  <a:gd name="connsiteY10" fmla="*/ 5878789 h 6729219"/>
                  <a:gd name="connsiteX11" fmla="*/ 3317194 w 3576183"/>
                  <a:gd name="connsiteY11" fmla="*/ 6729219 h 6729219"/>
                  <a:gd name="connsiteX0" fmla="*/ 3521053 w 3576183"/>
                  <a:gd name="connsiteY0" fmla="*/ 0 h 6694772"/>
                  <a:gd name="connsiteX1" fmla="*/ 3251484 w 3576183"/>
                  <a:gd name="connsiteY1" fmla="*/ 1182459 h 6694772"/>
                  <a:gd name="connsiteX2" fmla="*/ 931571 w 3576183"/>
                  <a:gd name="connsiteY2" fmla="*/ 1626801 h 6694772"/>
                  <a:gd name="connsiteX3" fmla="*/ 235580 w 3576183"/>
                  <a:gd name="connsiteY3" fmla="*/ 2244249 h 6694772"/>
                  <a:gd name="connsiteX4" fmla="*/ 787619 w 3576183"/>
                  <a:gd name="connsiteY4" fmla="*/ 2857604 h 6694772"/>
                  <a:gd name="connsiteX5" fmla="*/ 2948600 w 3576183"/>
                  <a:gd name="connsiteY5" fmla="*/ 3052401 h 6694772"/>
                  <a:gd name="connsiteX6" fmla="*/ 2966942 w 3576183"/>
                  <a:gd name="connsiteY6" fmla="*/ 4118703 h 6694772"/>
                  <a:gd name="connsiteX7" fmla="*/ 637858 w 3576183"/>
                  <a:gd name="connsiteY7" fmla="*/ 4301356 h 6694772"/>
                  <a:gd name="connsiteX8" fmla="*/ 549 w 3576183"/>
                  <a:gd name="connsiteY8" fmla="*/ 4955984 h 6694772"/>
                  <a:gd name="connsiteX9" fmla="*/ 627467 w 3576183"/>
                  <a:gd name="connsiteY9" fmla="*/ 5683347 h 6694772"/>
                  <a:gd name="connsiteX10" fmla="*/ 2718156 w 3576183"/>
                  <a:gd name="connsiteY10" fmla="*/ 5844342 h 6694772"/>
                  <a:gd name="connsiteX11" fmla="*/ 3317194 w 3576183"/>
                  <a:gd name="connsiteY11" fmla="*/ 6694772 h 6694772"/>
                  <a:gd name="connsiteX0" fmla="*/ 3521053 w 3540764"/>
                  <a:gd name="connsiteY0" fmla="*/ 0 h 6694772"/>
                  <a:gd name="connsiteX1" fmla="*/ 3251484 w 3540764"/>
                  <a:gd name="connsiteY1" fmla="*/ 1182459 h 6694772"/>
                  <a:gd name="connsiteX2" fmla="*/ 931571 w 3540764"/>
                  <a:gd name="connsiteY2" fmla="*/ 1626801 h 6694772"/>
                  <a:gd name="connsiteX3" fmla="*/ 235580 w 3540764"/>
                  <a:gd name="connsiteY3" fmla="*/ 2244249 h 6694772"/>
                  <a:gd name="connsiteX4" fmla="*/ 787619 w 3540764"/>
                  <a:gd name="connsiteY4" fmla="*/ 2857604 h 6694772"/>
                  <a:gd name="connsiteX5" fmla="*/ 2948600 w 3540764"/>
                  <a:gd name="connsiteY5" fmla="*/ 3052401 h 6694772"/>
                  <a:gd name="connsiteX6" fmla="*/ 2966942 w 3540764"/>
                  <a:gd name="connsiteY6" fmla="*/ 4118703 h 6694772"/>
                  <a:gd name="connsiteX7" fmla="*/ 637858 w 3540764"/>
                  <a:gd name="connsiteY7" fmla="*/ 4301356 h 6694772"/>
                  <a:gd name="connsiteX8" fmla="*/ 549 w 3540764"/>
                  <a:gd name="connsiteY8" fmla="*/ 4955984 h 6694772"/>
                  <a:gd name="connsiteX9" fmla="*/ 627467 w 3540764"/>
                  <a:gd name="connsiteY9" fmla="*/ 5683347 h 6694772"/>
                  <a:gd name="connsiteX10" fmla="*/ 2718156 w 3540764"/>
                  <a:gd name="connsiteY10" fmla="*/ 5844342 h 6694772"/>
                  <a:gd name="connsiteX11" fmla="*/ 3317194 w 3540764"/>
                  <a:gd name="connsiteY11" fmla="*/ 6694772 h 6694772"/>
                  <a:gd name="connsiteX0" fmla="*/ 3521053 w 3561846"/>
                  <a:gd name="connsiteY0" fmla="*/ 0 h 6694772"/>
                  <a:gd name="connsiteX1" fmla="*/ 3251484 w 3561846"/>
                  <a:gd name="connsiteY1" fmla="*/ 1182459 h 6694772"/>
                  <a:gd name="connsiteX2" fmla="*/ 931571 w 3561846"/>
                  <a:gd name="connsiteY2" fmla="*/ 1626801 h 6694772"/>
                  <a:gd name="connsiteX3" fmla="*/ 235580 w 3561846"/>
                  <a:gd name="connsiteY3" fmla="*/ 2244249 h 6694772"/>
                  <a:gd name="connsiteX4" fmla="*/ 787619 w 3561846"/>
                  <a:gd name="connsiteY4" fmla="*/ 2857604 h 6694772"/>
                  <a:gd name="connsiteX5" fmla="*/ 2948600 w 3561846"/>
                  <a:gd name="connsiteY5" fmla="*/ 3052401 h 6694772"/>
                  <a:gd name="connsiteX6" fmla="*/ 2966942 w 3561846"/>
                  <a:gd name="connsiteY6" fmla="*/ 4118703 h 6694772"/>
                  <a:gd name="connsiteX7" fmla="*/ 637858 w 3561846"/>
                  <a:gd name="connsiteY7" fmla="*/ 4301356 h 6694772"/>
                  <a:gd name="connsiteX8" fmla="*/ 549 w 3561846"/>
                  <a:gd name="connsiteY8" fmla="*/ 4955984 h 6694772"/>
                  <a:gd name="connsiteX9" fmla="*/ 627467 w 3561846"/>
                  <a:gd name="connsiteY9" fmla="*/ 5683347 h 6694772"/>
                  <a:gd name="connsiteX10" fmla="*/ 2718156 w 3561846"/>
                  <a:gd name="connsiteY10" fmla="*/ 5844342 h 6694772"/>
                  <a:gd name="connsiteX11" fmla="*/ 3317194 w 3561846"/>
                  <a:gd name="connsiteY11" fmla="*/ 6694772 h 6694772"/>
                  <a:gd name="connsiteX0" fmla="*/ 3521053 w 3547721"/>
                  <a:gd name="connsiteY0" fmla="*/ 0 h 6694772"/>
                  <a:gd name="connsiteX1" fmla="*/ 3251484 w 3547721"/>
                  <a:gd name="connsiteY1" fmla="*/ 1182459 h 6694772"/>
                  <a:gd name="connsiteX2" fmla="*/ 931571 w 3547721"/>
                  <a:gd name="connsiteY2" fmla="*/ 1626801 h 6694772"/>
                  <a:gd name="connsiteX3" fmla="*/ 235580 w 3547721"/>
                  <a:gd name="connsiteY3" fmla="*/ 2244249 h 6694772"/>
                  <a:gd name="connsiteX4" fmla="*/ 787619 w 3547721"/>
                  <a:gd name="connsiteY4" fmla="*/ 2857604 h 6694772"/>
                  <a:gd name="connsiteX5" fmla="*/ 2948600 w 3547721"/>
                  <a:gd name="connsiteY5" fmla="*/ 3052401 h 6694772"/>
                  <a:gd name="connsiteX6" fmla="*/ 2966942 w 3547721"/>
                  <a:gd name="connsiteY6" fmla="*/ 4118703 h 6694772"/>
                  <a:gd name="connsiteX7" fmla="*/ 637858 w 3547721"/>
                  <a:gd name="connsiteY7" fmla="*/ 4301356 h 6694772"/>
                  <a:gd name="connsiteX8" fmla="*/ 549 w 3547721"/>
                  <a:gd name="connsiteY8" fmla="*/ 4955984 h 6694772"/>
                  <a:gd name="connsiteX9" fmla="*/ 627467 w 3547721"/>
                  <a:gd name="connsiteY9" fmla="*/ 5683347 h 6694772"/>
                  <a:gd name="connsiteX10" fmla="*/ 2718156 w 3547721"/>
                  <a:gd name="connsiteY10" fmla="*/ 5844342 h 6694772"/>
                  <a:gd name="connsiteX11" fmla="*/ 3317194 w 3547721"/>
                  <a:gd name="connsiteY11" fmla="*/ 6694772 h 669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47721" h="6694772">
                    <a:moveTo>
                      <a:pt x="3521053" y="0"/>
                    </a:moveTo>
                    <a:cubicBezTo>
                      <a:pt x="3513591" y="448094"/>
                      <a:pt x="3683064" y="911326"/>
                      <a:pt x="3251484" y="1182459"/>
                    </a:cubicBezTo>
                    <a:cubicBezTo>
                      <a:pt x="2819904" y="1453592"/>
                      <a:pt x="1553426" y="1476631"/>
                      <a:pt x="931571" y="1626801"/>
                    </a:cubicBezTo>
                    <a:cubicBezTo>
                      <a:pt x="309716" y="1776971"/>
                      <a:pt x="230715" y="1953800"/>
                      <a:pt x="235580" y="2244249"/>
                    </a:cubicBezTo>
                    <a:cubicBezTo>
                      <a:pt x="260980" y="2507485"/>
                      <a:pt x="335449" y="2722912"/>
                      <a:pt x="787619" y="2857604"/>
                    </a:cubicBezTo>
                    <a:cubicBezTo>
                      <a:pt x="1239789" y="2992296"/>
                      <a:pt x="2522573" y="2832460"/>
                      <a:pt x="2948600" y="3052401"/>
                    </a:cubicBezTo>
                    <a:cubicBezTo>
                      <a:pt x="3374627" y="3272342"/>
                      <a:pt x="3352066" y="3910544"/>
                      <a:pt x="2966942" y="4118703"/>
                    </a:cubicBezTo>
                    <a:cubicBezTo>
                      <a:pt x="2581818" y="4326862"/>
                      <a:pt x="1171992" y="4121616"/>
                      <a:pt x="637858" y="4301356"/>
                    </a:cubicBezTo>
                    <a:cubicBezTo>
                      <a:pt x="103724" y="4481096"/>
                      <a:pt x="-9055" y="4683973"/>
                      <a:pt x="549" y="4955984"/>
                    </a:cubicBezTo>
                    <a:cubicBezTo>
                      <a:pt x="10153" y="5227995"/>
                      <a:pt x="174533" y="5535287"/>
                      <a:pt x="627467" y="5683347"/>
                    </a:cubicBezTo>
                    <a:cubicBezTo>
                      <a:pt x="1080401" y="5831407"/>
                      <a:pt x="2269868" y="5675771"/>
                      <a:pt x="2718156" y="5844342"/>
                    </a:cubicBezTo>
                    <a:cubicBezTo>
                      <a:pt x="3166444" y="6012913"/>
                      <a:pt x="3318089" y="6179383"/>
                      <a:pt x="3317194" y="6694772"/>
                    </a:cubicBezTo>
                  </a:path>
                </a:pathLst>
              </a:custGeom>
              <a:noFill/>
              <a:ln w="514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257F16E-8B6B-4AA5-AB57-5B56F8A50931}"/>
                  </a:ext>
                </a:extLst>
              </p:cNvPr>
              <p:cNvGrpSpPr/>
              <p:nvPr/>
            </p:nvGrpSpPr>
            <p:grpSpPr>
              <a:xfrm>
                <a:off x="3969734" y="1913713"/>
                <a:ext cx="449440" cy="236726"/>
                <a:chOff x="4342163" y="1100006"/>
                <a:chExt cx="621308" cy="327251"/>
              </a:xfrm>
            </p:grpSpPr>
            <p:sp>
              <p:nvSpPr>
                <p:cNvPr id="111" name="Rectangle: Rounded Corners 79">
                  <a:extLst>
                    <a:ext uri="{FF2B5EF4-FFF2-40B4-BE49-F238E27FC236}">
                      <a16:creationId xmlns:a16="http://schemas.microsoft.com/office/drawing/2014/main" id="{BA023AD9-1CF9-4C80-922E-4CB0608A7D1F}"/>
                    </a:ext>
                  </a:extLst>
                </p:cNvPr>
                <p:cNvSpPr/>
                <p:nvPr/>
              </p:nvSpPr>
              <p:spPr bwMode="auto">
                <a:xfrm rot="20922765">
                  <a:off x="4351558" y="1194057"/>
                  <a:ext cx="611913" cy="151204"/>
                </a:xfrm>
                <a:prstGeom prst="roundRect">
                  <a:avLst>
                    <a:gd name="adj" fmla="val 32160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Rectangle: Rounded Corners 80">
                  <a:extLst>
                    <a:ext uri="{FF2B5EF4-FFF2-40B4-BE49-F238E27FC236}">
                      <a16:creationId xmlns:a16="http://schemas.microsoft.com/office/drawing/2014/main" id="{D0AA772C-9C4D-4D8F-B98E-DABBED274D2F}"/>
                    </a:ext>
                  </a:extLst>
                </p:cNvPr>
                <p:cNvSpPr/>
                <p:nvPr/>
              </p:nvSpPr>
              <p:spPr bwMode="auto">
                <a:xfrm rot="20922765">
                  <a:off x="4474443" y="1100435"/>
                  <a:ext cx="324192" cy="128237"/>
                </a:xfrm>
                <a:prstGeom prst="roundRect">
                  <a:avLst/>
                </a:prstGeom>
                <a:solidFill>
                  <a:schemeClr val="bg2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35DE909B-B475-435C-9453-1BCE3A10CD66}"/>
                    </a:ext>
                  </a:extLst>
                </p:cNvPr>
                <p:cNvSpPr/>
                <p:nvPr/>
              </p:nvSpPr>
              <p:spPr bwMode="auto">
                <a:xfrm rot="20922765">
                  <a:off x="4448365" y="1319257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DA3F1809-EE2D-4BB6-9D65-5DFB8F6F1DBB}"/>
                    </a:ext>
                  </a:extLst>
                </p:cNvPr>
                <p:cNvSpPr/>
                <p:nvPr/>
              </p:nvSpPr>
              <p:spPr bwMode="auto">
                <a:xfrm rot="20922765">
                  <a:off x="4800563" y="1248963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E6505861-1F76-400A-801B-D50FBF973340}"/>
                    </a:ext>
                  </a:extLst>
                </p:cNvPr>
                <p:cNvSpPr/>
                <p:nvPr/>
              </p:nvSpPr>
              <p:spPr bwMode="auto">
                <a:xfrm rot="20922765">
                  <a:off x="4616532" y="1100006"/>
                  <a:ext cx="48628" cy="17225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225F5DC3-CF63-49B4-8CED-A2F5F161FC12}"/>
                    </a:ext>
                  </a:extLst>
                </p:cNvPr>
                <p:cNvSpPr/>
                <p:nvPr/>
              </p:nvSpPr>
              <p:spPr bwMode="auto">
                <a:xfrm rot="20922765">
                  <a:off x="4342163" y="1299901"/>
                  <a:ext cx="48629" cy="4593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8F398B7-44F7-412B-A765-A1DE4FF6710F}"/>
                  </a:ext>
                </a:extLst>
              </p:cNvPr>
              <p:cNvGrpSpPr/>
              <p:nvPr/>
            </p:nvGrpSpPr>
            <p:grpSpPr>
              <a:xfrm>
                <a:off x="3460274" y="1515925"/>
                <a:ext cx="316572" cy="512205"/>
                <a:chOff x="3637883" y="550102"/>
                <a:chExt cx="437631" cy="708073"/>
              </a:xfrm>
            </p:grpSpPr>
            <p:sp>
              <p:nvSpPr>
                <p:cNvPr id="102" name="Rectangle: Rounded Corners 70">
                  <a:extLst>
                    <a:ext uri="{FF2B5EF4-FFF2-40B4-BE49-F238E27FC236}">
                      <a16:creationId xmlns:a16="http://schemas.microsoft.com/office/drawing/2014/main" id="{6CFA9463-29B7-4790-9666-DFBFC6772A5E}"/>
                    </a:ext>
                  </a:extLst>
                </p:cNvPr>
                <p:cNvSpPr/>
                <p:nvPr/>
              </p:nvSpPr>
              <p:spPr bwMode="auto">
                <a:xfrm>
                  <a:off x="3901303" y="1059584"/>
                  <a:ext cx="21237" cy="163009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Freeform: Shape 71">
                  <a:extLst>
                    <a:ext uri="{FF2B5EF4-FFF2-40B4-BE49-F238E27FC236}">
                      <a16:creationId xmlns:a16="http://schemas.microsoft.com/office/drawing/2014/main" id="{C8723495-7BB3-400D-8EDA-02DBC85CA7A1}"/>
                    </a:ext>
                  </a:extLst>
                </p:cNvPr>
                <p:cNvSpPr/>
                <p:nvPr/>
              </p:nvSpPr>
              <p:spPr bwMode="auto">
                <a:xfrm>
                  <a:off x="3782873" y="700721"/>
                  <a:ext cx="188479" cy="440368"/>
                </a:xfrm>
                <a:custGeom>
                  <a:avLst/>
                  <a:gdLst>
                    <a:gd name="connsiteX0" fmla="*/ 776288 w 1124404"/>
                    <a:gd name="connsiteY0" fmla="*/ 0 h 1965150"/>
                    <a:gd name="connsiteX1" fmla="*/ 1124404 w 1124404"/>
                    <a:gd name="connsiteY1" fmla="*/ 1965150 h 1965150"/>
                    <a:gd name="connsiteX2" fmla="*/ 0 w 1124404"/>
                    <a:gd name="connsiteY2" fmla="*/ 1965150 h 196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04" h="1965150">
                      <a:moveTo>
                        <a:pt x="776288" y="0"/>
                      </a:moveTo>
                      <a:lnTo>
                        <a:pt x="1124404" y="1965150"/>
                      </a:lnTo>
                      <a:lnTo>
                        <a:pt x="0" y="196515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Isosceles Triangle 103">
                  <a:extLst>
                    <a:ext uri="{FF2B5EF4-FFF2-40B4-BE49-F238E27FC236}">
                      <a16:creationId xmlns:a16="http://schemas.microsoft.com/office/drawing/2014/main" id="{8CFFD871-0FD9-4D8A-BFDC-468AA99E0EE2}"/>
                    </a:ext>
                  </a:extLst>
                </p:cNvPr>
                <p:cNvSpPr/>
                <p:nvPr/>
              </p:nvSpPr>
              <p:spPr bwMode="auto">
                <a:xfrm>
                  <a:off x="3782873" y="701785"/>
                  <a:ext cx="129695" cy="449339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alpha val="11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Rectangle: Rounded Corners 73">
                  <a:extLst>
                    <a:ext uri="{FF2B5EF4-FFF2-40B4-BE49-F238E27FC236}">
                      <a16:creationId xmlns:a16="http://schemas.microsoft.com/office/drawing/2014/main" id="{FEA23DC0-22CE-469F-A1BA-ED98BACE4D72}"/>
                    </a:ext>
                  </a:extLst>
                </p:cNvPr>
                <p:cNvSpPr/>
                <p:nvPr/>
              </p:nvSpPr>
              <p:spPr bwMode="auto">
                <a:xfrm>
                  <a:off x="3985494" y="1095166"/>
                  <a:ext cx="21237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Rectangle: Rounded Corners 74">
                  <a:extLst>
                    <a:ext uri="{FF2B5EF4-FFF2-40B4-BE49-F238E27FC236}">
                      <a16:creationId xmlns:a16="http://schemas.microsoft.com/office/drawing/2014/main" id="{B2B25A4B-C033-49B5-A7BB-F6A88D4C3FBC}"/>
                    </a:ext>
                  </a:extLst>
                </p:cNvPr>
                <p:cNvSpPr/>
                <p:nvPr/>
              </p:nvSpPr>
              <p:spPr bwMode="auto">
                <a:xfrm>
                  <a:off x="3771341" y="908964"/>
                  <a:ext cx="47343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498D5F8E-E243-4A82-B608-C181C086664F}"/>
                    </a:ext>
                  </a:extLst>
                </p:cNvPr>
                <p:cNvSpPr/>
                <p:nvPr/>
              </p:nvSpPr>
              <p:spPr bwMode="auto">
                <a:xfrm>
                  <a:off x="3904091" y="726339"/>
                  <a:ext cx="171423" cy="265193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Isosceles Triangle 32">
                  <a:extLst>
                    <a:ext uri="{FF2B5EF4-FFF2-40B4-BE49-F238E27FC236}">
                      <a16:creationId xmlns:a16="http://schemas.microsoft.com/office/drawing/2014/main" id="{FAB83CD2-BEDA-457C-BCF1-E41A469CF57A}"/>
                    </a:ext>
                  </a:extLst>
                </p:cNvPr>
                <p:cNvSpPr/>
                <p:nvPr/>
              </p:nvSpPr>
              <p:spPr bwMode="auto">
                <a:xfrm>
                  <a:off x="3904091" y="841257"/>
                  <a:ext cx="106011" cy="264130"/>
                </a:xfrm>
                <a:custGeom>
                  <a:avLst/>
                  <a:gdLst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632431 w 632431"/>
                    <a:gd name="connsiteY2" fmla="*/ 1575711 h 1575711"/>
                    <a:gd name="connsiteX3" fmla="*/ 0 w 632431"/>
                    <a:gd name="connsiteY3" fmla="*/ 1575711 h 1575711"/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295881 w 632431"/>
                    <a:gd name="connsiteY2" fmla="*/ 1575711 h 1575711"/>
                    <a:gd name="connsiteX3" fmla="*/ 0 w 632431"/>
                    <a:gd name="connsiteY3" fmla="*/ 1575711 h 1575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2431" h="1575711">
                      <a:moveTo>
                        <a:pt x="0" y="1575711"/>
                      </a:moveTo>
                      <a:lnTo>
                        <a:pt x="632431" y="0"/>
                      </a:lnTo>
                      <a:lnTo>
                        <a:pt x="295881" y="1575711"/>
                      </a:lnTo>
                      <a:lnTo>
                        <a:pt x="0" y="1575711"/>
                      </a:lnTo>
                      <a:close/>
                    </a:path>
                  </a:pathLst>
                </a:custGeom>
                <a:solidFill>
                  <a:schemeClr val="bg1">
                    <a:alpha val="21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Isosceles Triangle 108">
                  <a:extLst>
                    <a:ext uri="{FF2B5EF4-FFF2-40B4-BE49-F238E27FC236}">
                      <a16:creationId xmlns:a16="http://schemas.microsoft.com/office/drawing/2014/main" id="{342C0F9D-9CD9-4E9F-9C36-0BF791F477A1}"/>
                    </a:ext>
                  </a:extLst>
                </p:cNvPr>
                <p:cNvSpPr/>
                <p:nvPr/>
              </p:nvSpPr>
              <p:spPr bwMode="auto">
                <a:xfrm>
                  <a:off x="3637883" y="666084"/>
                  <a:ext cx="284657" cy="440368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Isosceles Triangle 109">
                  <a:extLst>
                    <a:ext uri="{FF2B5EF4-FFF2-40B4-BE49-F238E27FC236}">
                      <a16:creationId xmlns:a16="http://schemas.microsoft.com/office/drawing/2014/main" id="{FF3BC034-DF9A-4250-82DC-D421C808A26A}"/>
                    </a:ext>
                  </a:extLst>
                </p:cNvPr>
                <p:cNvSpPr/>
                <p:nvPr/>
              </p:nvSpPr>
              <p:spPr bwMode="auto">
                <a:xfrm>
                  <a:off x="3637883" y="550102"/>
                  <a:ext cx="173729" cy="441431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alpha val="25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7" name="Freeform: Shape 5">
                <a:extLst>
                  <a:ext uri="{FF2B5EF4-FFF2-40B4-BE49-F238E27FC236}">
                    <a16:creationId xmlns:a16="http://schemas.microsoft.com/office/drawing/2014/main" id="{ABF1772A-8EE0-4B2B-AC57-9DF5D1702C39}"/>
                  </a:ext>
                </a:extLst>
              </p:cNvPr>
              <p:cNvSpPr/>
              <p:nvPr/>
            </p:nvSpPr>
            <p:spPr bwMode="auto">
              <a:xfrm>
                <a:off x="2791388" y="1202023"/>
                <a:ext cx="896849" cy="205576"/>
              </a:xfrm>
              <a:custGeom>
                <a:avLst/>
                <a:gdLst>
                  <a:gd name="connsiteX0" fmla="*/ 773876 w 1515738"/>
                  <a:gd name="connsiteY0" fmla="*/ 0 h 535187"/>
                  <a:gd name="connsiteX1" fmla="*/ 856422 w 1515738"/>
                  <a:gd name="connsiteY1" fmla="*/ 25214 h 535187"/>
                  <a:gd name="connsiteX2" fmla="*/ 880454 w 1515738"/>
                  <a:gd name="connsiteY2" fmla="*/ 47051 h 535187"/>
                  <a:gd name="connsiteX3" fmla="*/ 905661 w 1515738"/>
                  <a:gd name="connsiteY3" fmla="*/ 30056 h 535187"/>
                  <a:gd name="connsiteX4" fmla="*/ 963128 w 1515738"/>
                  <a:gd name="connsiteY4" fmla="*/ 18454 h 535187"/>
                  <a:gd name="connsiteX5" fmla="*/ 1099164 w 1515738"/>
                  <a:gd name="connsiteY5" fmla="*/ 108625 h 535187"/>
                  <a:gd name="connsiteX6" fmla="*/ 1100261 w 1515738"/>
                  <a:gd name="connsiteY6" fmla="*/ 114059 h 535187"/>
                  <a:gd name="connsiteX7" fmla="*/ 1141230 w 1515738"/>
                  <a:gd name="connsiteY7" fmla="*/ 122330 h 535187"/>
                  <a:gd name="connsiteX8" fmla="*/ 1171293 w 1515738"/>
                  <a:gd name="connsiteY8" fmla="*/ 140570 h 535187"/>
                  <a:gd name="connsiteX9" fmla="*/ 1195699 w 1515738"/>
                  <a:gd name="connsiteY9" fmla="*/ 124115 h 535187"/>
                  <a:gd name="connsiteX10" fmla="*/ 1253166 w 1515738"/>
                  <a:gd name="connsiteY10" fmla="*/ 112513 h 535187"/>
                  <a:gd name="connsiteX11" fmla="*/ 1357562 w 1515738"/>
                  <a:gd name="connsiteY11" fmla="*/ 155755 h 535187"/>
                  <a:gd name="connsiteX12" fmla="*/ 1372636 w 1515738"/>
                  <a:gd name="connsiteY12" fmla="*/ 178114 h 535187"/>
                  <a:gd name="connsiteX13" fmla="*/ 1390738 w 1515738"/>
                  <a:gd name="connsiteY13" fmla="*/ 174459 h 535187"/>
                  <a:gd name="connsiteX14" fmla="*/ 1515738 w 1515738"/>
                  <a:gd name="connsiteY14" fmla="*/ 299459 h 535187"/>
                  <a:gd name="connsiteX15" fmla="*/ 1390738 w 1515738"/>
                  <a:gd name="connsiteY15" fmla="*/ 424459 h 535187"/>
                  <a:gd name="connsiteX16" fmla="*/ 1353481 w 1515738"/>
                  <a:gd name="connsiteY16" fmla="*/ 416937 h 535187"/>
                  <a:gd name="connsiteX17" fmla="*/ 1337430 w 1515738"/>
                  <a:gd name="connsiteY17" fmla="*/ 440745 h 535187"/>
                  <a:gd name="connsiteX18" fmla="*/ 1233034 w 1515738"/>
                  <a:gd name="connsiteY18" fmla="*/ 483987 h 535187"/>
                  <a:gd name="connsiteX19" fmla="*/ 1175567 w 1515738"/>
                  <a:gd name="connsiteY19" fmla="*/ 472385 h 535187"/>
                  <a:gd name="connsiteX20" fmla="*/ 1128751 w 1515738"/>
                  <a:gd name="connsiteY20" fmla="*/ 440821 h 535187"/>
                  <a:gd name="connsiteX21" fmla="*/ 1126489 w 1515738"/>
                  <a:gd name="connsiteY21" fmla="*/ 444550 h 535187"/>
                  <a:gd name="connsiteX22" fmla="*/ 1012564 w 1515738"/>
                  <a:gd name="connsiteY22" fmla="*/ 498277 h 535187"/>
                  <a:gd name="connsiteX23" fmla="*/ 959435 w 1515738"/>
                  <a:gd name="connsiteY23" fmla="*/ 487551 h 535187"/>
                  <a:gd name="connsiteX24" fmla="*/ 917280 w 1515738"/>
                  <a:gd name="connsiteY24" fmla="*/ 520627 h 535187"/>
                  <a:gd name="connsiteX25" fmla="*/ 853273 w 1515738"/>
                  <a:gd name="connsiteY25" fmla="*/ 535186 h 535187"/>
                  <a:gd name="connsiteX26" fmla="*/ 795806 w 1515738"/>
                  <a:gd name="connsiteY26" fmla="*/ 523584 h 535187"/>
                  <a:gd name="connsiteX27" fmla="*/ 777386 w 1515738"/>
                  <a:gd name="connsiteY27" fmla="*/ 511165 h 535187"/>
                  <a:gd name="connsiteX28" fmla="*/ 758964 w 1515738"/>
                  <a:gd name="connsiteY28" fmla="*/ 523585 h 535187"/>
                  <a:gd name="connsiteX29" fmla="*/ 701497 w 1515738"/>
                  <a:gd name="connsiteY29" fmla="*/ 535187 h 535187"/>
                  <a:gd name="connsiteX30" fmla="*/ 644030 w 1515738"/>
                  <a:gd name="connsiteY30" fmla="*/ 523585 h 535187"/>
                  <a:gd name="connsiteX31" fmla="*/ 612810 w 1515738"/>
                  <a:gd name="connsiteY31" fmla="*/ 502536 h 535187"/>
                  <a:gd name="connsiteX32" fmla="*/ 581592 w 1515738"/>
                  <a:gd name="connsiteY32" fmla="*/ 523583 h 535187"/>
                  <a:gd name="connsiteX33" fmla="*/ 524125 w 1515738"/>
                  <a:gd name="connsiteY33" fmla="*/ 535185 h 535187"/>
                  <a:gd name="connsiteX34" fmla="*/ 410201 w 1515738"/>
                  <a:gd name="connsiteY34" fmla="*/ 481459 h 535187"/>
                  <a:gd name="connsiteX35" fmla="*/ 388667 w 1515738"/>
                  <a:gd name="connsiteY35" fmla="*/ 445967 h 535187"/>
                  <a:gd name="connsiteX36" fmla="*/ 384965 w 1515738"/>
                  <a:gd name="connsiteY36" fmla="*/ 451458 h 535187"/>
                  <a:gd name="connsiteX37" fmla="*/ 280569 w 1515738"/>
                  <a:gd name="connsiteY37" fmla="*/ 494700 h 535187"/>
                  <a:gd name="connsiteX38" fmla="*/ 176173 w 1515738"/>
                  <a:gd name="connsiteY38" fmla="*/ 451458 h 535187"/>
                  <a:gd name="connsiteX39" fmla="*/ 154920 w 1515738"/>
                  <a:gd name="connsiteY39" fmla="*/ 419936 h 535187"/>
                  <a:gd name="connsiteX40" fmla="*/ 125000 w 1515738"/>
                  <a:gd name="connsiteY40" fmla="*/ 424459 h 535187"/>
                  <a:gd name="connsiteX41" fmla="*/ 0 w 1515738"/>
                  <a:gd name="connsiteY41" fmla="*/ 299459 h 535187"/>
                  <a:gd name="connsiteX42" fmla="*/ 36612 w 1515738"/>
                  <a:gd name="connsiteY42" fmla="*/ 211071 h 535187"/>
                  <a:gd name="connsiteX43" fmla="*/ 63371 w 1515738"/>
                  <a:gd name="connsiteY43" fmla="*/ 193029 h 535187"/>
                  <a:gd name="connsiteX44" fmla="*/ 67332 w 1515738"/>
                  <a:gd name="connsiteY44" fmla="*/ 173406 h 535187"/>
                  <a:gd name="connsiteX45" fmla="*/ 182509 w 1515738"/>
                  <a:gd name="connsiteY45" fmla="*/ 97062 h 535187"/>
                  <a:gd name="connsiteX46" fmla="*/ 231165 w 1515738"/>
                  <a:gd name="connsiteY46" fmla="*/ 106885 h 535187"/>
                  <a:gd name="connsiteX47" fmla="*/ 241824 w 1515738"/>
                  <a:gd name="connsiteY47" fmla="*/ 114071 h 535187"/>
                  <a:gd name="connsiteX48" fmla="*/ 252251 w 1515738"/>
                  <a:gd name="connsiteY48" fmla="*/ 98605 h 535187"/>
                  <a:gd name="connsiteX49" fmla="*/ 356647 w 1515738"/>
                  <a:gd name="connsiteY49" fmla="*/ 55363 h 535187"/>
                  <a:gd name="connsiteX50" fmla="*/ 414114 w 1515738"/>
                  <a:gd name="connsiteY50" fmla="*/ 66965 h 535187"/>
                  <a:gd name="connsiteX51" fmla="*/ 424583 w 1515738"/>
                  <a:gd name="connsiteY51" fmla="*/ 74023 h 535187"/>
                  <a:gd name="connsiteX52" fmla="*/ 462425 w 1515738"/>
                  <a:gd name="connsiteY52" fmla="*/ 48510 h 535187"/>
                  <a:gd name="connsiteX53" fmla="*/ 519892 w 1515738"/>
                  <a:gd name="connsiteY53" fmla="*/ 36908 h 535187"/>
                  <a:gd name="connsiteX54" fmla="*/ 624288 w 1515738"/>
                  <a:gd name="connsiteY54" fmla="*/ 80150 h 535187"/>
                  <a:gd name="connsiteX55" fmla="*/ 636274 w 1515738"/>
                  <a:gd name="connsiteY55" fmla="*/ 97928 h 535187"/>
                  <a:gd name="connsiteX56" fmla="*/ 637840 w 1515738"/>
                  <a:gd name="connsiteY56" fmla="*/ 90171 h 535187"/>
                  <a:gd name="connsiteX57" fmla="*/ 773876 w 1515738"/>
                  <a:gd name="connsiteY57" fmla="*/ 0 h 53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15738" h="535187">
                    <a:moveTo>
                      <a:pt x="773876" y="0"/>
                    </a:moveTo>
                    <a:cubicBezTo>
                      <a:pt x="804453" y="0"/>
                      <a:pt x="832859" y="9295"/>
                      <a:pt x="856422" y="25214"/>
                    </a:cubicBezTo>
                    <a:lnTo>
                      <a:pt x="880454" y="47051"/>
                    </a:lnTo>
                    <a:lnTo>
                      <a:pt x="905661" y="30056"/>
                    </a:lnTo>
                    <a:cubicBezTo>
                      <a:pt x="923324" y="22585"/>
                      <a:pt x="942744" y="18454"/>
                      <a:pt x="963128" y="18454"/>
                    </a:cubicBezTo>
                    <a:cubicBezTo>
                      <a:pt x="1024282" y="18454"/>
                      <a:pt x="1076751" y="55635"/>
                      <a:pt x="1099164" y="108625"/>
                    </a:cubicBezTo>
                    <a:lnTo>
                      <a:pt x="1100261" y="114059"/>
                    </a:lnTo>
                    <a:lnTo>
                      <a:pt x="1141230" y="122330"/>
                    </a:lnTo>
                    <a:lnTo>
                      <a:pt x="1171293" y="140570"/>
                    </a:lnTo>
                    <a:lnTo>
                      <a:pt x="1195699" y="124115"/>
                    </a:lnTo>
                    <a:cubicBezTo>
                      <a:pt x="1213362" y="116644"/>
                      <a:pt x="1232782" y="112513"/>
                      <a:pt x="1253166" y="112513"/>
                    </a:cubicBezTo>
                    <a:cubicBezTo>
                      <a:pt x="1293935" y="112513"/>
                      <a:pt x="1330845" y="129038"/>
                      <a:pt x="1357562" y="155755"/>
                    </a:cubicBezTo>
                    <a:lnTo>
                      <a:pt x="1372636" y="178114"/>
                    </a:lnTo>
                    <a:lnTo>
                      <a:pt x="1390738" y="174459"/>
                    </a:lnTo>
                    <a:cubicBezTo>
                      <a:pt x="1459774" y="174459"/>
                      <a:pt x="1515738" y="230423"/>
                      <a:pt x="1515738" y="299459"/>
                    </a:cubicBezTo>
                    <a:cubicBezTo>
                      <a:pt x="1515738" y="368495"/>
                      <a:pt x="1459774" y="424459"/>
                      <a:pt x="1390738" y="424459"/>
                    </a:cubicBezTo>
                    <a:lnTo>
                      <a:pt x="1353481" y="416937"/>
                    </a:lnTo>
                    <a:lnTo>
                      <a:pt x="1337430" y="440745"/>
                    </a:lnTo>
                    <a:cubicBezTo>
                      <a:pt x="1310713" y="467462"/>
                      <a:pt x="1273803" y="483987"/>
                      <a:pt x="1233034" y="483987"/>
                    </a:cubicBezTo>
                    <a:cubicBezTo>
                      <a:pt x="1212650" y="483987"/>
                      <a:pt x="1193230" y="479856"/>
                      <a:pt x="1175567" y="472385"/>
                    </a:cubicBezTo>
                    <a:lnTo>
                      <a:pt x="1128751" y="440821"/>
                    </a:lnTo>
                    <a:lnTo>
                      <a:pt x="1126489" y="444550"/>
                    </a:lnTo>
                    <a:cubicBezTo>
                      <a:pt x="1099410" y="477363"/>
                      <a:pt x="1058429" y="498277"/>
                      <a:pt x="1012564" y="498277"/>
                    </a:cubicBezTo>
                    <a:lnTo>
                      <a:pt x="959435" y="487551"/>
                    </a:lnTo>
                    <a:lnTo>
                      <a:pt x="917280" y="520627"/>
                    </a:lnTo>
                    <a:cubicBezTo>
                      <a:pt x="897917" y="529957"/>
                      <a:pt x="876206" y="535186"/>
                      <a:pt x="853273" y="535186"/>
                    </a:cubicBezTo>
                    <a:cubicBezTo>
                      <a:pt x="832889" y="535186"/>
                      <a:pt x="813469" y="531055"/>
                      <a:pt x="795806" y="523584"/>
                    </a:cubicBezTo>
                    <a:lnTo>
                      <a:pt x="777386" y="511165"/>
                    </a:lnTo>
                    <a:lnTo>
                      <a:pt x="758964" y="523585"/>
                    </a:lnTo>
                    <a:cubicBezTo>
                      <a:pt x="741301" y="531056"/>
                      <a:pt x="721882" y="535187"/>
                      <a:pt x="701497" y="535187"/>
                    </a:cubicBezTo>
                    <a:cubicBezTo>
                      <a:pt x="681113" y="535187"/>
                      <a:pt x="661693" y="531056"/>
                      <a:pt x="644030" y="523585"/>
                    </a:cubicBezTo>
                    <a:lnTo>
                      <a:pt x="612810" y="502536"/>
                    </a:lnTo>
                    <a:lnTo>
                      <a:pt x="581592" y="523583"/>
                    </a:lnTo>
                    <a:cubicBezTo>
                      <a:pt x="563929" y="531054"/>
                      <a:pt x="544510" y="535185"/>
                      <a:pt x="524125" y="535185"/>
                    </a:cubicBezTo>
                    <a:cubicBezTo>
                      <a:pt x="478260" y="535185"/>
                      <a:pt x="437280" y="514271"/>
                      <a:pt x="410201" y="481459"/>
                    </a:cubicBezTo>
                    <a:lnTo>
                      <a:pt x="388667" y="445967"/>
                    </a:lnTo>
                    <a:lnTo>
                      <a:pt x="384965" y="451458"/>
                    </a:lnTo>
                    <a:cubicBezTo>
                      <a:pt x="358248" y="478175"/>
                      <a:pt x="321338" y="494700"/>
                      <a:pt x="280569" y="494700"/>
                    </a:cubicBezTo>
                    <a:cubicBezTo>
                      <a:pt x="239800" y="494700"/>
                      <a:pt x="202891" y="478175"/>
                      <a:pt x="176173" y="451458"/>
                    </a:cubicBezTo>
                    <a:lnTo>
                      <a:pt x="154920" y="419936"/>
                    </a:lnTo>
                    <a:lnTo>
                      <a:pt x="125000" y="424459"/>
                    </a:lnTo>
                    <a:cubicBezTo>
                      <a:pt x="55964" y="424459"/>
                      <a:pt x="0" y="368495"/>
                      <a:pt x="0" y="299459"/>
                    </a:cubicBezTo>
                    <a:cubicBezTo>
                      <a:pt x="0" y="264941"/>
                      <a:pt x="13991" y="233691"/>
                      <a:pt x="36612" y="211071"/>
                    </a:cubicBezTo>
                    <a:lnTo>
                      <a:pt x="63371" y="193029"/>
                    </a:lnTo>
                    <a:lnTo>
                      <a:pt x="67332" y="173406"/>
                    </a:lnTo>
                    <a:cubicBezTo>
                      <a:pt x="86308" y="128542"/>
                      <a:pt x="130732" y="97062"/>
                      <a:pt x="182509" y="97062"/>
                    </a:cubicBezTo>
                    <a:cubicBezTo>
                      <a:pt x="199768" y="97062"/>
                      <a:pt x="216210" y="100560"/>
                      <a:pt x="231165" y="106885"/>
                    </a:cubicBezTo>
                    <a:lnTo>
                      <a:pt x="241824" y="114071"/>
                    </a:lnTo>
                    <a:lnTo>
                      <a:pt x="252251" y="98605"/>
                    </a:lnTo>
                    <a:cubicBezTo>
                      <a:pt x="278969" y="71888"/>
                      <a:pt x="315878" y="55363"/>
                      <a:pt x="356647" y="55363"/>
                    </a:cubicBezTo>
                    <a:cubicBezTo>
                      <a:pt x="377032" y="55363"/>
                      <a:pt x="396451" y="59494"/>
                      <a:pt x="414114" y="66965"/>
                    </a:cubicBezTo>
                    <a:lnTo>
                      <a:pt x="424583" y="74023"/>
                    </a:lnTo>
                    <a:lnTo>
                      <a:pt x="462425" y="48510"/>
                    </a:lnTo>
                    <a:cubicBezTo>
                      <a:pt x="480088" y="41039"/>
                      <a:pt x="499508" y="36908"/>
                      <a:pt x="519892" y="36908"/>
                    </a:cubicBezTo>
                    <a:cubicBezTo>
                      <a:pt x="560661" y="36908"/>
                      <a:pt x="597571" y="53433"/>
                      <a:pt x="624288" y="80150"/>
                    </a:cubicBezTo>
                    <a:lnTo>
                      <a:pt x="636274" y="97928"/>
                    </a:lnTo>
                    <a:lnTo>
                      <a:pt x="637840" y="90171"/>
                    </a:lnTo>
                    <a:cubicBezTo>
                      <a:pt x="660253" y="37181"/>
                      <a:pt x="712723" y="0"/>
                      <a:pt x="77387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l"/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6">
                <a:extLst>
                  <a:ext uri="{FF2B5EF4-FFF2-40B4-BE49-F238E27FC236}">
                    <a16:creationId xmlns:a16="http://schemas.microsoft.com/office/drawing/2014/main" id="{2669DE46-E1C1-4A5C-8D2D-53E4E52D95E6}"/>
                  </a:ext>
                </a:extLst>
              </p:cNvPr>
              <p:cNvSpPr/>
              <p:nvPr/>
            </p:nvSpPr>
            <p:spPr bwMode="auto">
              <a:xfrm>
                <a:off x="4452804" y="2573037"/>
                <a:ext cx="582226" cy="205576"/>
              </a:xfrm>
              <a:custGeom>
                <a:avLst/>
                <a:gdLst>
                  <a:gd name="connsiteX0" fmla="*/ 773876 w 1515738"/>
                  <a:gd name="connsiteY0" fmla="*/ 0 h 535187"/>
                  <a:gd name="connsiteX1" fmla="*/ 856422 w 1515738"/>
                  <a:gd name="connsiteY1" fmla="*/ 25214 h 535187"/>
                  <a:gd name="connsiteX2" fmla="*/ 880454 w 1515738"/>
                  <a:gd name="connsiteY2" fmla="*/ 47051 h 535187"/>
                  <a:gd name="connsiteX3" fmla="*/ 905661 w 1515738"/>
                  <a:gd name="connsiteY3" fmla="*/ 30056 h 535187"/>
                  <a:gd name="connsiteX4" fmla="*/ 963128 w 1515738"/>
                  <a:gd name="connsiteY4" fmla="*/ 18454 h 535187"/>
                  <a:gd name="connsiteX5" fmla="*/ 1099164 w 1515738"/>
                  <a:gd name="connsiteY5" fmla="*/ 108625 h 535187"/>
                  <a:gd name="connsiteX6" fmla="*/ 1100261 w 1515738"/>
                  <a:gd name="connsiteY6" fmla="*/ 114059 h 535187"/>
                  <a:gd name="connsiteX7" fmla="*/ 1141230 w 1515738"/>
                  <a:gd name="connsiteY7" fmla="*/ 122330 h 535187"/>
                  <a:gd name="connsiteX8" fmla="*/ 1171293 w 1515738"/>
                  <a:gd name="connsiteY8" fmla="*/ 140570 h 535187"/>
                  <a:gd name="connsiteX9" fmla="*/ 1195699 w 1515738"/>
                  <a:gd name="connsiteY9" fmla="*/ 124115 h 535187"/>
                  <a:gd name="connsiteX10" fmla="*/ 1253166 w 1515738"/>
                  <a:gd name="connsiteY10" fmla="*/ 112513 h 535187"/>
                  <a:gd name="connsiteX11" fmla="*/ 1357562 w 1515738"/>
                  <a:gd name="connsiteY11" fmla="*/ 155755 h 535187"/>
                  <a:gd name="connsiteX12" fmla="*/ 1372636 w 1515738"/>
                  <a:gd name="connsiteY12" fmla="*/ 178114 h 535187"/>
                  <a:gd name="connsiteX13" fmla="*/ 1390738 w 1515738"/>
                  <a:gd name="connsiteY13" fmla="*/ 174459 h 535187"/>
                  <a:gd name="connsiteX14" fmla="*/ 1515738 w 1515738"/>
                  <a:gd name="connsiteY14" fmla="*/ 299459 h 535187"/>
                  <a:gd name="connsiteX15" fmla="*/ 1390738 w 1515738"/>
                  <a:gd name="connsiteY15" fmla="*/ 424459 h 535187"/>
                  <a:gd name="connsiteX16" fmla="*/ 1353481 w 1515738"/>
                  <a:gd name="connsiteY16" fmla="*/ 416937 h 535187"/>
                  <a:gd name="connsiteX17" fmla="*/ 1337430 w 1515738"/>
                  <a:gd name="connsiteY17" fmla="*/ 440745 h 535187"/>
                  <a:gd name="connsiteX18" fmla="*/ 1233034 w 1515738"/>
                  <a:gd name="connsiteY18" fmla="*/ 483987 h 535187"/>
                  <a:gd name="connsiteX19" fmla="*/ 1175567 w 1515738"/>
                  <a:gd name="connsiteY19" fmla="*/ 472385 h 535187"/>
                  <a:gd name="connsiteX20" fmla="*/ 1128751 w 1515738"/>
                  <a:gd name="connsiteY20" fmla="*/ 440821 h 535187"/>
                  <a:gd name="connsiteX21" fmla="*/ 1126489 w 1515738"/>
                  <a:gd name="connsiteY21" fmla="*/ 444550 h 535187"/>
                  <a:gd name="connsiteX22" fmla="*/ 1012564 w 1515738"/>
                  <a:gd name="connsiteY22" fmla="*/ 498277 h 535187"/>
                  <a:gd name="connsiteX23" fmla="*/ 959435 w 1515738"/>
                  <a:gd name="connsiteY23" fmla="*/ 487551 h 535187"/>
                  <a:gd name="connsiteX24" fmla="*/ 917280 w 1515738"/>
                  <a:gd name="connsiteY24" fmla="*/ 520627 h 535187"/>
                  <a:gd name="connsiteX25" fmla="*/ 853273 w 1515738"/>
                  <a:gd name="connsiteY25" fmla="*/ 535186 h 535187"/>
                  <a:gd name="connsiteX26" fmla="*/ 795806 w 1515738"/>
                  <a:gd name="connsiteY26" fmla="*/ 523584 h 535187"/>
                  <a:gd name="connsiteX27" fmla="*/ 777386 w 1515738"/>
                  <a:gd name="connsiteY27" fmla="*/ 511165 h 535187"/>
                  <a:gd name="connsiteX28" fmla="*/ 758964 w 1515738"/>
                  <a:gd name="connsiteY28" fmla="*/ 523585 h 535187"/>
                  <a:gd name="connsiteX29" fmla="*/ 701497 w 1515738"/>
                  <a:gd name="connsiteY29" fmla="*/ 535187 h 535187"/>
                  <a:gd name="connsiteX30" fmla="*/ 644030 w 1515738"/>
                  <a:gd name="connsiteY30" fmla="*/ 523585 h 535187"/>
                  <a:gd name="connsiteX31" fmla="*/ 612810 w 1515738"/>
                  <a:gd name="connsiteY31" fmla="*/ 502536 h 535187"/>
                  <a:gd name="connsiteX32" fmla="*/ 581592 w 1515738"/>
                  <a:gd name="connsiteY32" fmla="*/ 523583 h 535187"/>
                  <a:gd name="connsiteX33" fmla="*/ 524125 w 1515738"/>
                  <a:gd name="connsiteY33" fmla="*/ 535185 h 535187"/>
                  <a:gd name="connsiteX34" fmla="*/ 410201 w 1515738"/>
                  <a:gd name="connsiteY34" fmla="*/ 481459 h 535187"/>
                  <a:gd name="connsiteX35" fmla="*/ 388667 w 1515738"/>
                  <a:gd name="connsiteY35" fmla="*/ 445967 h 535187"/>
                  <a:gd name="connsiteX36" fmla="*/ 384965 w 1515738"/>
                  <a:gd name="connsiteY36" fmla="*/ 451458 h 535187"/>
                  <a:gd name="connsiteX37" fmla="*/ 280569 w 1515738"/>
                  <a:gd name="connsiteY37" fmla="*/ 494700 h 535187"/>
                  <a:gd name="connsiteX38" fmla="*/ 176173 w 1515738"/>
                  <a:gd name="connsiteY38" fmla="*/ 451458 h 535187"/>
                  <a:gd name="connsiteX39" fmla="*/ 154920 w 1515738"/>
                  <a:gd name="connsiteY39" fmla="*/ 419936 h 535187"/>
                  <a:gd name="connsiteX40" fmla="*/ 125000 w 1515738"/>
                  <a:gd name="connsiteY40" fmla="*/ 424459 h 535187"/>
                  <a:gd name="connsiteX41" fmla="*/ 0 w 1515738"/>
                  <a:gd name="connsiteY41" fmla="*/ 299459 h 535187"/>
                  <a:gd name="connsiteX42" fmla="*/ 36612 w 1515738"/>
                  <a:gd name="connsiteY42" fmla="*/ 211071 h 535187"/>
                  <a:gd name="connsiteX43" fmla="*/ 63371 w 1515738"/>
                  <a:gd name="connsiteY43" fmla="*/ 193029 h 535187"/>
                  <a:gd name="connsiteX44" fmla="*/ 67332 w 1515738"/>
                  <a:gd name="connsiteY44" fmla="*/ 173406 h 535187"/>
                  <a:gd name="connsiteX45" fmla="*/ 182509 w 1515738"/>
                  <a:gd name="connsiteY45" fmla="*/ 97062 h 535187"/>
                  <a:gd name="connsiteX46" fmla="*/ 231165 w 1515738"/>
                  <a:gd name="connsiteY46" fmla="*/ 106885 h 535187"/>
                  <a:gd name="connsiteX47" fmla="*/ 241824 w 1515738"/>
                  <a:gd name="connsiteY47" fmla="*/ 114071 h 535187"/>
                  <a:gd name="connsiteX48" fmla="*/ 252251 w 1515738"/>
                  <a:gd name="connsiteY48" fmla="*/ 98605 h 535187"/>
                  <a:gd name="connsiteX49" fmla="*/ 356647 w 1515738"/>
                  <a:gd name="connsiteY49" fmla="*/ 55363 h 535187"/>
                  <a:gd name="connsiteX50" fmla="*/ 414114 w 1515738"/>
                  <a:gd name="connsiteY50" fmla="*/ 66965 h 535187"/>
                  <a:gd name="connsiteX51" fmla="*/ 424583 w 1515738"/>
                  <a:gd name="connsiteY51" fmla="*/ 74023 h 535187"/>
                  <a:gd name="connsiteX52" fmla="*/ 462425 w 1515738"/>
                  <a:gd name="connsiteY52" fmla="*/ 48510 h 535187"/>
                  <a:gd name="connsiteX53" fmla="*/ 519892 w 1515738"/>
                  <a:gd name="connsiteY53" fmla="*/ 36908 h 535187"/>
                  <a:gd name="connsiteX54" fmla="*/ 624288 w 1515738"/>
                  <a:gd name="connsiteY54" fmla="*/ 80150 h 535187"/>
                  <a:gd name="connsiteX55" fmla="*/ 636274 w 1515738"/>
                  <a:gd name="connsiteY55" fmla="*/ 97928 h 535187"/>
                  <a:gd name="connsiteX56" fmla="*/ 637840 w 1515738"/>
                  <a:gd name="connsiteY56" fmla="*/ 90171 h 535187"/>
                  <a:gd name="connsiteX57" fmla="*/ 773876 w 1515738"/>
                  <a:gd name="connsiteY57" fmla="*/ 0 h 53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15738" h="535187">
                    <a:moveTo>
                      <a:pt x="773876" y="0"/>
                    </a:moveTo>
                    <a:cubicBezTo>
                      <a:pt x="804453" y="0"/>
                      <a:pt x="832859" y="9295"/>
                      <a:pt x="856422" y="25214"/>
                    </a:cubicBezTo>
                    <a:lnTo>
                      <a:pt x="880454" y="47051"/>
                    </a:lnTo>
                    <a:lnTo>
                      <a:pt x="905661" y="30056"/>
                    </a:lnTo>
                    <a:cubicBezTo>
                      <a:pt x="923324" y="22585"/>
                      <a:pt x="942744" y="18454"/>
                      <a:pt x="963128" y="18454"/>
                    </a:cubicBezTo>
                    <a:cubicBezTo>
                      <a:pt x="1024282" y="18454"/>
                      <a:pt x="1076751" y="55635"/>
                      <a:pt x="1099164" y="108625"/>
                    </a:cubicBezTo>
                    <a:lnTo>
                      <a:pt x="1100261" y="114059"/>
                    </a:lnTo>
                    <a:lnTo>
                      <a:pt x="1141230" y="122330"/>
                    </a:lnTo>
                    <a:lnTo>
                      <a:pt x="1171293" y="140570"/>
                    </a:lnTo>
                    <a:lnTo>
                      <a:pt x="1195699" y="124115"/>
                    </a:lnTo>
                    <a:cubicBezTo>
                      <a:pt x="1213362" y="116644"/>
                      <a:pt x="1232782" y="112513"/>
                      <a:pt x="1253166" y="112513"/>
                    </a:cubicBezTo>
                    <a:cubicBezTo>
                      <a:pt x="1293935" y="112513"/>
                      <a:pt x="1330845" y="129038"/>
                      <a:pt x="1357562" y="155755"/>
                    </a:cubicBezTo>
                    <a:lnTo>
                      <a:pt x="1372636" y="178114"/>
                    </a:lnTo>
                    <a:lnTo>
                      <a:pt x="1390738" y="174459"/>
                    </a:lnTo>
                    <a:cubicBezTo>
                      <a:pt x="1459774" y="174459"/>
                      <a:pt x="1515738" y="230423"/>
                      <a:pt x="1515738" y="299459"/>
                    </a:cubicBezTo>
                    <a:cubicBezTo>
                      <a:pt x="1515738" y="368495"/>
                      <a:pt x="1459774" y="424459"/>
                      <a:pt x="1390738" y="424459"/>
                    </a:cubicBezTo>
                    <a:lnTo>
                      <a:pt x="1353481" y="416937"/>
                    </a:lnTo>
                    <a:lnTo>
                      <a:pt x="1337430" y="440745"/>
                    </a:lnTo>
                    <a:cubicBezTo>
                      <a:pt x="1310713" y="467462"/>
                      <a:pt x="1273803" y="483987"/>
                      <a:pt x="1233034" y="483987"/>
                    </a:cubicBezTo>
                    <a:cubicBezTo>
                      <a:pt x="1212650" y="483987"/>
                      <a:pt x="1193230" y="479856"/>
                      <a:pt x="1175567" y="472385"/>
                    </a:cubicBezTo>
                    <a:lnTo>
                      <a:pt x="1128751" y="440821"/>
                    </a:lnTo>
                    <a:lnTo>
                      <a:pt x="1126489" y="444550"/>
                    </a:lnTo>
                    <a:cubicBezTo>
                      <a:pt x="1099410" y="477363"/>
                      <a:pt x="1058429" y="498277"/>
                      <a:pt x="1012564" y="498277"/>
                    </a:cubicBezTo>
                    <a:lnTo>
                      <a:pt x="959435" y="487551"/>
                    </a:lnTo>
                    <a:lnTo>
                      <a:pt x="917280" y="520627"/>
                    </a:lnTo>
                    <a:cubicBezTo>
                      <a:pt x="897917" y="529957"/>
                      <a:pt x="876206" y="535186"/>
                      <a:pt x="853273" y="535186"/>
                    </a:cubicBezTo>
                    <a:cubicBezTo>
                      <a:pt x="832889" y="535186"/>
                      <a:pt x="813469" y="531055"/>
                      <a:pt x="795806" y="523584"/>
                    </a:cubicBezTo>
                    <a:lnTo>
                      <a:pt x="777386" y="511165"/>
                    </a:lnTo>
                    <a:lnTo>
                      <a:pt x="758964" y="523585"/>
                    </a:lnTo>
                    <a:cubicBezTo>
                      <a:pt x="741301" y="531056"/>
                      <a:pt x="721882" y="535187"/>
                      <a:pt x="701497" y="535187"/>
                    </a:cubicBezTo>
                    <a:cubicBezTo>
                      <a:pt x="681113" y="535187"/>
                      <a:pt x="661693" y="531056"/>
                      <a:pt x="644030" y="523585"/>
                    </a:cubicBezTo>
                    <a:lnTo>
                      <a:pt x="612810" y="502536"/>
                    </a:lnTo>
                    <a:lnTo>
                      <a:pt x="581592" y="523583"/>
                    </a:lnTo>
                    <a:cubicBezTo>
                      <a:pt x="563929" y="531054"/>
                      <a:pt x="544510" y="535185"/>
                      <a:pt x="524125" y="535185"/>
                    </a:cubicBezTo>
                    <a:cubicBezTo>
                      <a:pt x="478260" y="535185"/>
                      <a:pt x="437280" y="514271"/>
                      <a:pt x="410201" y="481459"/>
                    </a:cubicBezTo>
                    <a:lnTo>
                      <a:pt x="388667" y="445967"/>
                    </a:lnTo>
                    <a:lnTo>
                      <a:pt x="384965" y="451458"/>
                    </a:lnTo>
                    <a:cubicBezTo>
                      <a:pt x="358248" y="478175"/>
                      <a:pt x="321338" y="494700"/>
                      <a:pt x="280569" y="494700"/>
                    </a:cubicBezTo>
                    <a:cubicBezTo>
                      <a:pt x="239800" y="494700"/>
                      <a:pt x="202891" y="478175"/>
                      <a:pt x="176173" y="451458"/>
                    </a:cubicBezTo>
                    <a:lnTo>
                      <a:pt x="154920" y="419936"/>
                    </a:lnTo>
                    <a:lnTo>
                      <a:pt x="125000" y="424459"/>
                    </a:lnTo>
                    <a:cubicBezTo>
                      <a:pt x="55964" y="424459"/>
                      <a:pt x="0" y="368495"/>
                      <a:pt x="0" y="299459"/>
                    </a:cubicBezTo>
                    <a:cubicBezTo>
                      <a:pt x="0" y="264941"/>
                      <a:pt x="13991" y="233691"/>
                      <a:pt x="36612" y="211071"/>
                    </a:cubicBezTo>
                    <a:lnTo>
                      <a:pt x="63371" y="193029"/>
                    </a:lnTo>
                    <a:lnTo>
                      <a:pt x="67332" y="173406"/>
                    </a:lnTo>
                    <a:cubicBezTo>
                      <a:pt x="86308" y="128542"/>
                      <a:pt x="130732" y="97062"/>
                      <a:pt x="182509" y="97062"/>
                    </a:cubicBezTo>
                    <a:cubicBezTo>
                      <a:pt x="199768" y="97062"/>
                      <a:pt x="216210" y="100560"/>
                      <a:pt x="231165" y="106885"/>
                    </a:cubicBezTo>
                    <a:lnTo>
                      <a:pt x="241824" y="114071"/>
                    </a:lnTo>
                    <a:lnTo>
                      <a:pt x="252251" y="98605"/>
                    </a:lnTo>
                    <a:cubicBezTo>
                      <a:pt x="278969" y="71888"/>
                      <a:pt x="315878" y="55363"/>
                      <a:pt x="356647" y="55363"/>
                    </a:cubicBezTo>
                    <a:cubicBezTo>
                      <a:pt x="377032" y="55363"/>
                      <a:pt x="396451" y="59494"/>
                      <a:pt x="414114" y="66965"/>
                    </a:cubicBezTo>
                    <a:lnTo>
                      <a:pt x="424583" y="74023"/>
                    </a:lnTo>
                    <a:lnTo>
                      <a:pt x="462425" y="48510"/>
                    </a:lnTo>
                    <a:cubicBezTo>
                      <a:pt x="480088" y="41039"/>
                      <a:pt x="499508" y="36908"/>
                      <a:pt x="519892" y="36908"/>
                    </a:cubicBezTo>
                    <a:cubicBezTo>
                      <a:pt x="560661" y="36908"/>
                      <a:pt x="597571" y="53433"/>
                      <a:pt x="624288" y="80150"/>
                    </a:cubicBezTo>
                    <a:lnTo>
                      <a:pt x="636274" y="97928"/>
                    </a:lnTo>
                    <a:lnTo>
                      <a:pt x="637840" y="90171"/>
                    </a:lnTo>
                    <a:cubicBezTo>
                      <a:pt x="660253" y="37181"/>
                      <a:pt x="712723" y="0"/>
                      <a:pt x="77387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l"/>
                <a:endParaRPr lang="en-GB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2735D50-6370-42C6-8B6A-802D7986A24C}"/>
                  </a:ext>
                </a:extLst>
              </p:cNvPr>
              <p:cNvGrpSpPr/>
              <p:nvPr/>
            </p:nvGrpSpPr>
            <p:grpSpPr>
              <a:xfrm>
                <a:off x="4270295" y="2983192"/>
                <a:ext cx="451949" cy="242389"/>
                <a:chOff x="4757659" y="2578461"/>
                <a:chExt cx="624776" cy="335080"/>
              </a:xfrm>
            </p:grpSpPr>
            <p:sp>
              <p:nvSpPr>
                <p:cNvPr id="96" name="Rectangle: Rounded Corners 64">
                  <a:extLst>
                    <a:ext uri="{FF2B5EF4-FFF2-40B4-BE49-F238E27FC236}">
                      <a16:creationId xmlns:a16="http://schemas.microsoft.com/office/drawing/2014/main" id="{2FD0028F-38FB-4FEF-B18B-7ABF2878674F}"/>
                    </a:ext>
                  </a:extLst>
                </p:cNvPr>
                <p:cNvSpPr/>
                <p:nvPr/>
              </p:nvSpPr>
              <p:spPr bwMode="auto">
                <a:xfrm rot="273831">
                  <a:off x="4770522" y="2698080"/>
                  <a:ext cx="611913" cy="151204"/>
                </a:xfrm>
                <a:prstGeom prst="roundRect">
                  <a:avLst>
                    <a:gd name="adj" fmla="val 32160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Rectangle: Rounded Corners 65">
                  <a:extLst>
                    <a:ext uri="{FF2B5EF4-FFF2-40B4-BE49-F238E27FC236}">
                      <a16:creationId xmlns:a16="http://schemas.microsoft.com/office/drawing/2014/main" id="{86B7CD7A-DDAF-4ED1-A6DA-2746CE0D3E9F}"/>
                    </a:ext>
                  </a:extLst>
                </p:cNvPr>
                <p:cNvSpPr/>
                <p:nvPr/>
              </p:nvSpPr>
              <p:spPr bwMode="auto">
                <a:xfrm rot="273831">
                  <a:off x="4851021" y="2578461"/>
                  <a:ext cx="324192" cy="128237"/>
                </a:xfrm>
                <a:prstGeom prst="roundRect">
                  <a:avLst/>
                </a:prstGeom>
                <a:solidFill>
                  <a:schemeClr val="bg2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C589DA8A-02BA-4912-86B1-F32E8230DD88}"/>
                    </a:ext>
                  </a:extLst>
                </p:cNvPr>
                <p:cNvSpPr/>
                <p:nvPr/>
              </p:nvSpPr>
              <p:spPr bwMode="auto">
                <a:xfrm rot="273831">
                  <a:off x="4844932" y="2776963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578AEC1-989C-402A-A0EA-50807C9B72E8}"/>
                    </a:ext>
                  </a:extLst>
                </p:cNvPr>
                <p:cNvSpPr/>
                <p:nvPr/>
              </p:nvSpPr>
              <p:spPr bwMode="auto">
                <a:xfrm rot="273831">
                  <a:off x="5202937" y="2805541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12D234B-6226-45FF-B806-C6A5DE73A2C2}"/>
                    </a:ext>
                  </a:extLst>
                </p:cNvPr>
                <p:cNvSpPr/>
                <p:nvPr/>
              </p:nvSpPr>
              <p:spPr bwMode="auto">
                <a:xfrm rot="273831">
                  <a:off x="5058943" y="2602652"/>
                  <a:ext cx="48628" cy="17225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7483451C-A395-4FAF-8D14-DA6B5487C275}"/>
                    </a:ext>
                  </a:extLst>
                </p:cNvPr>
                <p:cNvSpPr/>
                <p:nvPr/>
              </p:nvSpPr>
              <p:spPr bwMode="auto">
                <a:xfrm rot="273831">
                  <a:off x="4757659" y="2722407"/>
                  <a:ext cx="48629" cy="4593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16804A9-B2A4-4D07-B6BE-AADCD4C6C3FB}"/>
                  </a:ext>
                </a:extLst>
              </p:cNvPr>
              <p:cNvGrpSpPr/>
              <p:nvPr/>
            </p:nvGrpSpPr>
            <p:grpSpPr>
              <a:xfrm>
                <a:off x="4345735" y="5102712"/>
                <a:ext cx="442644" cy="156351"/>
                <a:chOff x="4861947" y="5508493"/>
                <a:chExt cx="611913" cy="216140"/>
              </a:xfrm>
              <a:effectLst/>
            </p:grpSpPr>
            <p:sp>
              <p:nvSpPr>
                <p:cNvPr id="90" name="Rectangle: Rounded Corners 58">
                  <a:extLst>
                    <a:ext uri="{FF2B5EF4-FFF2-40B4-BE49-F238E27FC236}">
                      <a16:creationId xmlns:a16="http://schemas.microsoft.com/office/drawing/2014/main" id="{3913DD8D-1973-4E0A-8AF0-9C563BC175EE}"/>
                    </a:ext>
                  </a:extLst>
                </p:cNvPr>
                <p:cNvSpPr/>
                <p:nvPr/>
              </p:nvSpPr>
              <p:spPr bwMode="auto">
                <a:xfrm rot="2671002">
                  <a:off x="4861947" y="5573429"/>
                  <a:ext cx="611913" cy="151204"/>
                </a:xfrm>
                <a:prstGeom prst="roundRect">
                  <a:avLst>
                    <a:gd name="adj" fmla="val 32160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59">
                  <a:extLst>
                    <a:ext uri="{FF2B5EF4-FFF2-40B4-BE49-F238E27FC236}">
                      <a16:creationId xmlns:a16="http://schemas.microsoft.com/office/drawing/2014/main" id="{D6A48CAE-AC39-4466-8D1B-5F52515F46DE}"/>
                    </a:ext>
                  </a:extLst>
                </p:cNvPr>
                <p:cNvSpPr/>
                <p:nvPr/>
              </p:nvSpPr>
              <p:spPr bwMode="auto">
                <a:xfrm rot="2671002">
                  <a:off x="5080949" y="5508493"/>
                  <a:ext cx="324192" cy="128237"/>
                </a:xfrm>
                <a:prstGeom prst="roundRect">
                  <a:avLst/>
                </a:prstGeom>
                <a:solidFill>
                  <a:schemeClr val="bg2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Freeform: Shape 9">
                <a:extLst>
                  <a:ext uri="{FF2B5EF4-FFF2-40B4-BE49-F238E27FC236}">
                    <a16:creationId xmlns:a16="http://schemas.microsoft.com/office/drawing/2014/main" id="{67CF7378-61C3-4564-ACBA-56152B416ED2}"/>
                  </a:ext>
                </a:extLst>
              </p:cNvPr>
              <p:cNvSpPr/>
              <p:nvPr/>
            </p:nvSpPr>
            <p:spPr bwMode="auto">
              <a:xfrm>
                <a:off x="3082400" y="1103798"/>
                <a:ext cx="1727057" cy="4896364"/>
              </a:xfrm>
              <a:custGeom>
                <a:avLst/>
                <a:gdLst>
                  <a:gd name="connsiteX0" fmla="*/ 0 w 2660073"/>
                  <a:gd name="connsiteY0" fmla="*/ 0 h 6785264"/>
                  <a:gd name="connsiteX1" fmla="*/ 2618509 w 2660073"/>
                  <a:gd name="connsiteY1" fmla="*/ 0 h 6785264"/>
                  <a:gd name="connsiteX2" fmla="*/ 2618509 w 2660073"/>
                  <a:gd name="connsiteY2" fmla="*/ 1454727 h 6785264"/>
                  <a:gd name="connsiteX3" fmla="*/ 103909 w 2660073"/>
                  <a:gd name="connsiteY3" fmla="*/ 1454727 h 6785264"/>
                  <a:gd name="connsiteX4" fmla="*/ 103909 w 2660073"/>
                  <a:gd name="connsiteY4" fmla="*/ 2951018 h 6785264"/>
                  <a:gd name="connsiteX5" fmla="*/ 2660073 w 2660073"/>
                  <a:gd name="connsiteY5" fmla="*/ 2951018 h 6785264"/>
                  <a:gd name="connsiteX6" fmla="*/ 2660073 w 2660073"/>
                  <a:gd name="connsiteY6" fmla="*/ 4270664 h 6785264"/>
                  <a:gd name="connsiteX7" fmla="*/ 124691 w 2660073"/>
                  <a:gd name="connsiteY7" fmla="*/ 4270664 h 6785264"/>
                  <a:gd name="connsiteX8" fmla="*/ 124691 w 2660073"/>
                  <a:gd name="connsiteY8" fmla="*/ 5631873 h 6785264"/>
                  <a:gd name="connsiteX9" fmla="*/ 2639291 w 2660073"/>
                  <a:gd name="connsiteY9" fmla="*/ 5631873 h 6785264"/>
                  <a:gd name="connsiteX10" fmla="*/ 2639291 w 2660073"/>
                  <a:gd name="connsiteY10" fmla="*/ 6785264 h 6785264"/>
                  <a:gd name="connsiteX11" fmla="*/ 207819 w 2660073"/>
                  <a:gd name="connsiteY11" fmla="*/ 6785264 h 6785264"/>
                  <a:gd name="connsiteX0" fmla="*/ 0 w 2939361"/>
                  <a:gd name="connsiteY0" fmla="*/ 0 h 6785264"/>
                  <a:gd name="connsiteX1" fmla="*/ 2618509 w 2939361"/>
                  <a:gd name="connsiteY1" fmla="*/ 0 h 6785264"/>
                  <a:gd name="connsiteX2" fmla="*/ 2618509 w 2939361"/>
                  <a:gd name="connsiteY2" fmla="*/ 1454727 h 6785264"/>
                  <a:gd name="connsiteX3" fmla="*/ 103909 w 2939361"/>
                  <a:gd name="connsiteY3" fmla="*/ 1454727 h 6785264"/>
                  <a:gd name="connsiteX4" fmla="*/ 103909 w 2939361"/>
                  <a:gd name="connsiteY4" fmla="*/ 2951018 h 6785264"/>
                  <a:gd name="connsiteX5" fmla="*/ 2660073 w 2939361"/>
                  <a:gd name="connsiteY5" fmla="*/ 2951018 h 6785264"/>
                  <a:gd name="connsiteX6" fmla="*/ 2660073 w 2939361"/>
                  <a:gd name="connsiteY6" fmla="*/ 4270664 h 6785264"/>
                  <a:gd name="connsiteX7" fmla="*/ 124691 w 2939361"/>
                  <a:gd name="connsiteY7" fmla="*/ 4270664 h 6785264"/>
                  <a:gd name="connsiteX8" fmla="*/ 124691 w 2939361"/>
                  <a:gd name="connsiteY8" fmla="*/ 5631873 h 6785264"/>
                  <a:gd name="connsiteX9" fmla="*/ 2639291 w 2939361"/>
                  <a:gd name="connsiteY9" fmla="*/ 5631873 h 6785264"/>
                  <a:gd name="connsiteX10" fmla="*/ 2639291 w 2939361"/>
                  <a:gd name="connsiteY10" fmla="*/ 6785264 h 6785264"/>
                  <a:gd name="connsiteX11" fmla="*/ 207819 w 2939361"/>
                  <a:gd name="connsiteY11" fmla="*/ 6785264 h 6785264"/>
                  <a:gd name="connsiteX0" fmla="*/ 0 w 2978295"/>
                  <a:gd name="connsiteY0" fmla="*/ 0 h 6785264"/>
                  <a:gd name="connsiteX1" fmla="*/ 2618509 w 2978295"/>
                  <a:gd name="connsiteY1" fmla="*/ 0 h 6785264"/>
                  <a:gd name="connsiteX2" fmla="*/ 2618509 w 2978295"/>
                  <a:gd name="connsiteY2" fmla="*/ 1454727 h 6785264"/>
                  <a:gd name="connsiteX3" fmla="*/ 103909 w 2978295"/>
                  <a:gd name="connsiteY3" fmla="*/ 1454727 h 6785264"/>
                  <a:gd name="connsiteX4" fmla="*/ 103909 w 2978295"/>
                  <a:gd name="connsiteY4" fmla="*/ 2951018 h 6785264"/>
                  <a:gd name="connsiteX5" fmla="*/ 2660073 w 2978295"/>
                  <a:gd name="connsiteY5" fmla="*/ 2951018 h 6785264"/>
                  <a:gd name="connsiteX6" fmla="*/ 2660073 w 2978295"/>
                  <a:gd name="connsiteY6" fmla="*/ 4270664 h 6785264"/>
                  <a:gd name="connsiteX7" fmla="*/ 124691 w 2978295"/>
                  <a:gd name="connsiteY7" fmla="*/ 4270664 h 6785264"/>
                  <a:gd name="connsiteX8" fmla="*/ 124691 w 2978295"/>
                  <a:gd name="connsiteY8" fmla="*/ 5631873 h 6785264"/>
                  <a:gd name="connsiteX9" fmla="*/ 2639291 w 2978295"/>
                  <a:gd name="connsiteY9" fmla="*/ 5631873 h 6785264"/>
                  <a:gd name="connsiteX10" fmla="*/ 2639291 w 2978295"/>
                  <a:gd name="connsiteY10" fmla="*/ 6785264 h 6785264"/>
                  <a:gd name="connsiteX11" fmla="*/ 207819 w 2978295"/>
                  <a:gd name="connsiteY11" fmla="*/ 6785264 h 6785264"/>
                  <a:gd name="connsiteX0" fmla="*/ 0 w 2978295"/>
                  <a:gd name="connsiteY0" fmla="*/ 0 h 6785264"/>
                  <a:gd name="connsiteX1" fmla="*/ 2618509 w 2978295"/>
                  <a:gd name="connsiteY1" fmla="*/ 0 h 6785264"/>
                  <a:gd name="connsiteX2" fmla="*/ 2618509 w 2978295"/>
                  <a:gd name="connsiteY2" fmla="*/ 1454727 h 6785264"/>
                  <a:gd name="connsiteX3" fmla="*/ 103909 w 2978295"/>
                  <a:gd name="connsiteY3" fmla="*/ 1454727 h 6785264"/>
                  <a:gd name="connsiteX4" fmla="*/ 103909 w 2978295"/>
                  <a:gd name="connsiteY4" fmla="*/ 2951018 h 6785264"/>
                  <a:gd name="connsiteX5" fmla="*/ 2660073 w 2978295"/>
                  <a:gd name="connsiteY5" fmla="*/ 2951018 h 6785264"/>
                  <a:gd name="connsiteX6" fmla="*/ 2660073 w 2978295"/>
                  <a:gd name="connsiteY6" fmla="*/ 4270664 h 6785264"/>
                  <a:gd name="connsiteX7" fmla="*/ 124691 w 2978295"/>
                  <a:gd name="connsiteY7" fmla="*/ 4270664 h 6785264"/>
                  <a:gd name="connsiteX8" fmla="*/ 124691 w 2978295"/>
                  <a:gd name="connsiteY8" fmla="*/ 5631873 h 6785264"/>
                  <a:gd name="connsiteX9" fmla="*/ 2639291 w 2978295"/>
                  <a:gd name="connsiteY9" fmla="*/ 5631873 h 6785264"/>
                  <a:gd name="connsiteX10" fmla="*/ 2639291 w 2978295"/>
                  <a:gd name="connsiteY10" fmla="*/ 6785264 h 6785264"/>
                  <a:gd name="connsiteX11" fmla="*/ 207819 w 2978295"/>
                  <a:gd name="connsiteY11" fmla="*/ 6785264 h 6785264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0 w 2978295"/>
                  <a:gd name="connsiteY0" fmla="*/ 107757 h 6893021"/>
                  <a:gd name="connsiteX1" fmla="*/ 2618509 w 2978295"/>
                  <a:gd name="connsiteY1" fmla="*/ 107757 h 6893021"/>
                  <a:gd name="connsiteX2" fmla="*/ 2618509 w 2978295"/>
                  <a:gd name="connsiteY2" fmla="*/ 1562484 h 6893021"/>
                  <a:gd name="connsiteX3" fmla="*/ 103909 w 2978295"/>
                  <a:gd name="connsiteY3" fmla="*/ 1562484 h 6893021"/>
                  <a:gd name="connsiteX4" fmla="*/ 103909 w 2978295"/>
                  <a:gd name="connsiteY4" fmla="*/ 3058775 h 6893021"/>
                  <a:gd name="connsiteX5" fmla="*/ 2660073 w 2978295"/>
                  <a:gd name="connsiteY5" fmla="*/ 3058775 h 6893021"/>
                  <a:gd name="connsiteX6" fmla="*/ 2660073 w 2978295"/>
                  <a:gd name="connsiteY6" fmla="*/ 4378421 h 6893021"/>
                  <a:gd name="connsiteX7" fmla="*/ 124691 w 2978295"/>
                  <a:gd name="connsiteY7" fmla="*/ 4378421 h 6893021"/>
                  <a:gd name="connsiteX8" fmla="*/ 124691 w 2978295"/>
                  <a:gd name="connsiteY8" fmla="*/ 5739630 h 6893021"/>
                  <a:gd name="connsiteX9" fmla="*/ 2639291 w 2978295"/>
                  <a:gd name="connsiteY9" fmla="*/ 5739630 h 6893021"/>
                  <a:gd name="connsiteX10" fmla="*/ 2639291 w 2978295"/>
                  <a:gd name="connsiteY10" fmla="*/ 6893021 h 6893021"/>
                  <a:gd name="connsiteX11" fmla="*/ 207819 w 2978295"/>
                  <a:gd name="connsiteY11" fmla="*/ 6893021 h 6893021"/>
                  <a:gd name="connsiteX0" fmla="*/ 502227 w 3480522"/>
                  <a:gd name="connsiteY0" fmla="*/ 107757 h 6893021"/>
                  <a:gd name="connsiteX1" fmla="*/ 3120736 w 3480522"/>
                  <a:gd name="connsiteY1" fmla="*/ 107757 h 6893021"/>
                  <a:gd name="connsiteX2" fmla="*/ 3120736 w 3480522"/>
                  <a:gd name="connsiteY2" fmla="*/ 1562484 h 6893021"/>
                  <a:gd name="connsiteX3" fmla="*/ 606136 w 3480522"/>
                  <a:gd name="connsiteY3" fmla="*/ 1562484 h 6893021"/>
                  <a:gd name="connsiteX4" fmla="*/ 0 w 3480522"/>
                  <a:gd name="connsiteY4" fmla="*/ 2331413 h 6893021"/>
                  <a:gd name="connsiteX5" fmla="*/ 606136 w 3480522"/>
                  <a:gd name="connsiteY5" fmla="*/ 3058775 h 6893021"/>
                  <a:gd name="connsiteX6" fmla="*/ 3162300 w 3480522"/>
                  <a:gd name="connsiteY6" fmla="*/ 3058775 h 6893021"/>
                  <a:gd name="connsiteX7" fmla="*/ 3162300 w 3480522"/>
                  <a:gd name="connsiteY7" fmla="*/ 4378421 h 6893021"/>
                  <a:gd name="connsiteX8" fmla="*/ 626918 w 3480522"/>
                  <a:gd name="connsiteY8" fmla="*/ 4378421 h 6893021"/>
                  <a:gd name="connsiteX9" fmla="*/ 626918 w 3480522"/>
                  <a:gd name="connsiteY9" fmla="*/ 5739630 h 6893021"/>
                  <a:gd name="connsiteX10" fmla="*/ 3141518 w 3480522"/>
                  <a:gd name="connsiteY10" fmla="*/ 5739630 h 6893021"/>
                  <a:gd name="connsiteX11" fmla="*/ 3141518 w 3480522"/>
                  <a:gd name="connsiteY11" fmla="*/ 6893021 h 6893021"/>
                  <a:gd name="connsiteX12" fmla="*/ 710046 w 3480522"/>
                  <a:gd name="connsiteY12" fmla="*/ 6893021 h 6893021"/>
                  <a:gd name="connsiteX0" fmla="*/ 502227 w 3480522"/>
                  <a:gd name="connsiteY0" fmla="*/ 107757 h 6893021"/>
                  <a:gd name="connsiteX1" fmla="*/ 3120736 w 3480522"/>
                  <a:gd name="connsiteY1" fmla="*/ 107757 h 6893021"/>
                  <a:gd name="connsiteX2" fmla="*/ 3120736 w 3480522"/>
                  <a:gd name="connsiteY2" fmla="*/ 1562484 h 6893021"/>
                  <a:gd name="connsiteX3" fmla="*/ 606136 w 3480522"/>
                  <a:gd name="connsiteY3" fmla="*/ 1562484 h 6893021"/>
                  <a:gd name="connsiteX4" fmla="*/ 0 w 3480522"/>
                  <a:gd name="connsiteY4" fmla="*/ 2331413 h 6893021"/>
                  <a:gd name="connsiteX5" fmla="*/ 606136 w 3480522"/>
                  <a:gd name="connsiteY5" fmla="*/ 3058775 h 6893021"/>
                  <a:gd name="connsiteX6" fmla="*/ 3162300 w 3480522"/>
                  <a:gd name="connsiteY6" fmla="*/ 3058775 h 6893021"/>
                  <a:gd name="connsiteX7" fmla="*/ 3162300 w 3480522"/>
                  <a:gd name="connsiteY7" fmla="*/ 4378421 h 6893021"/>
                  <a:gd name="connsiteX8" fmla="*/ 626918 w 3480522"/>
                  <a:gd name="connsiteY8" fmla="*/ 4378421 h 6893021"/>
                  <a:gd name="connsiteX9" fmla="*/ 626918 w 3480522"/>
                  <a:gd name="connsiteY9" fmla="*/ 5739630 h 6893021"/>
                  <a:gd name="connsiteX10" fmla="*/ 3141518 w 3480522"/>
                  <a:gd name="connsiteY10" fmla="*/ 5739630 h 6893021"/>
                  <a:gd name="connsiteX11" fmla="*/ 3141518 w 3480522"/>
                  <a:gd name="connsiteY11" fmla="*/ 6893021 h 6893021"/>
                  <a:gd name="connsiteX12" fmla="*/ 710046 w 3480522"/>
                  <a:gd name="connsiteY12" fmla="*/ 6893021 h 6893021"/>
                  <a:gd name="connsiteX0" fmla="*/ 689263 w 3667558"/>
                  <a:gd name="connsiteY0" fmla="*/ 107757 h 6893021"/>
                  <a:gd name="connsiteX1" fmla="*/ 3307772 w 3667558"/>
                  <a:gd name="connsiteY1" fmla="*/ 107757 h 6893021"/>
                  <a:gd name="connsiteX2" fmla="*/ 3307772 w 3667558"/>
                  <a:gd name="connsiteY2" fmla="*/ 1562484 h 6893021"/>
                  <a:gd name="connsiteX3" fmla="*/ 793172 w 3667558"/>
                  <a:gd name="connsiteY3" fmla="*/ 1562484 h 6893021"/>
                  <a:gd name="connsiteX4" fmla="*/ 187036 w 3667558"/>
                  <a:gd name="connsiteY4" fmla="*/ 2331413 h 6893021"/>
                  <a:gd name="connsiteX5" fmla="*/ 793172 w 3667558"/>
                  <a:gd name="connsiteY5" fmla="*/ 3058775 h 6893021"/>
                  <a:gd name="connsiteX6" fmla="*/ 3349336 w 3667558"/>
                  <a:gd name="connsiteY6" fmla="*/ 3058775 h 6893021"/>
                  <a:gd name="connsiteX7" fmla="*/ 3349336 w 3667558"/>
                  <a:gd name="connsiteY7" fmla="*/ 4378421 h 6893021"/>
                  <a:gd name="connsiteX8" fmla="*/ 813954 w 3667558"/>
                  <a:gd name="connsiteY8" fmla="*/ 4378421 h 6893021"/>
                  <a:gd name="connsiteX9" fmla="*/ 0 w 3667558"/>
                  <a:gd name="connsiteY9" fmla="*/ 5033049 h 6893021"/>
                  <a:gd name="connsiteX10" fmla="*/ 813954 w 3667558"/>
                  <a:gd name="connsiteY10" fmla="*/ 5739630 h 6893021"/>
                  <a:gd name="connsiteX11" fmla="*/ 3328554 w 3667558"/>
                  <a:gd name="connsiteY11" fmla="*/ 5739630 h 6893021"/>
                  <a:gd name="connsiteX12" fmla="*/ 3328554 w 3667558"/>
                  <a:gd name="connsiteY12" fmla="*/ 6893021 h 6893021"/>
                  <a:gd name="connsiteX13" fmla="*/ 897082 w 3667558"/>
                  <a:gd name="connsiteY13" fmla="*/ 6893021 h 6893021"/>
                  <a:gd name="connsiteX0" fmla="*/ 689263 w 3667558"/>
                  <a:gd name="connsiteY0" fmla="*/ 107757 h 6893021"/>
                  <a:gd name="connsiteX1" fmla="*/ 3307772 w 3667558"/>
                  <a:gd name="connsiteY1" fmla="*/ 107757 h 6893021"/>
                  <a:gd name="connsiteX2" fmla="*/ 3307772 w 3667558"/>
                  <a:gd name="connsiteY2" fmla="*/ 1562484 h 6893021"/>
                  <a:gd name="connsiteX3" fmla="*/ 793172 w 3667558"/>
                  <a:gd name="connsiteY3" fmla="*/ 1562484 h 6893021"/>
                  <a:gd name="connsiteX4" fmla="*/ 187036 w 3667558"/>
                  <a:gd name="connsiteY4" fmla="*/ 2331413 h 6893021"/>
                  <a:gd name="connsiteX5" fmla="*/ 793172 w 3667558"/>
                  <a:gd name="connsiteY5" fmla="*/ 3058775 h 6893021"/>
                  <a:gd name="connsiteX6" fmla="*/ 3349336 w 3667558"/>
                  <a:gd name="connsiteY6" fmla="*/ 3058775 h 6893021"/>
                  <a:gd name="connsiteX7" fmla="*/ 3349336 w 3667558"/>
                  <a:gd name="connsiteY7" fmla="*/ 4378421 h 6893021"/>
                  <a:gd name="connsiteX8" fmla="*/ 813954 w 3667558"/>
                  <a:gd name="connsiteY8" fmla="*/ 4378421 h 6893021"/>
                  <a:gd name="connsiteX9" fmla="*/ 0 w 3667558"/>
                  <a:gd name="connsiteY9" fmla="*/ 5033049 h 6893021"/>
                  <a:gd name="connsiteX10" fmla="*/ 813954 w 3667558"/>
                  <a:gd name="connsiteY10" fmla="*/ 5739630 h 6893021"/>
                  <a:gd name="connsiteX11" fmla="*/ 3328554 w 3667558"/>
                  <a:gd name="connsiteY11" fmla="*/ 5739630 h 6893021"/>
                  <a:gd name="connsiteX12" fmla="*/ 3328554 w 3667558"/>
                  <a:gd name="connsiteY12" fmla="*/ 6893021 h 6893021"/>
                  <a:gd name="connsiteX13" fmla="*/ 897082 w 3667558"/>
                  <a:gd name="connsiteY13" fmla="*/ 6893021 h 6893021"/>
                  <a:gd name="connsiteX0" fmla="*/ 698943 w 3677238"/>
                  <a:gd name="connsiteY0" fmla="*/ 107757 h 6893021"/>
                  <a:gd name="connsiteX1" fmla="*/ 3317452 w 3677238"/>
                  <a:gd name="connsiteY1" fmla="*/ 107757 h 6893021"/>
                  <a:gd name="connsiteX2" fmla="*/ 3317452 w 3677238"/>
                  <a:gd name="connsiteY2" fmla="*/ 1562484 h 6893021"/>
                  <a:gd name="connsiteX3" fmla="*/ 802852 w 3677238"/>
                  <a:gd name="connsiteY3" fmla="*/ 1562484 h 6893021"/>
                  <a:gd name="connsiteX4" fmla="*/ 196716 w 3677238"/>
                  <a:gd name="connsiteY4" fmla="*/ 2331413 h 6893021"/>
                  <a:gd name="connsiteX5" fmla="*/ 802852 w 3677238"/>
                  <a:gd name="connsiteY5" fmla="*/ 3058775 h 6893021"/>
                  <a:gd name="connsiteX6" fmla="*/ 3359016 w 3677238"/>
                  <a:gd name="connsiteY6" fmla="*/ 3058775 h 6893021"/>
                  <a:gd name="connsiteX7" fmla="*/ 3359016 w 3677238"/>
                  <a:gd name="connsiteY7" fmla="*/ 4378421 h 6893021"/>
                  <a:gd name="connsiteX8" fmla="*/ 823634 w 3677238"/>
                  <a:gd name="connsiteY8" fmla="*/ 4378421 h 6893021"/>
                  <a:gd name="connsiteX9" fmla="*/ 9680 w 3677238"/>
                  <a:gd name="connsiteY9" fmla="*/ 5033049 h 6893021"/>
                  <a:gd name="connsiteX10" fmla="*/ 823634 w 3677238"/>
                  <a:gd name="connsiteY10" fmla="*/ 5739630 h 6893021"/>
                  <a:gd name="connsiteX11" fmla="*/ 3338234 w 3677238"/>
                  <a:gd name="connsiteY11" fmla="*/ 5739630 h 6893021"/>
                  <a:gd name="connsiteX12" fmla="*/ 3338234 w 3677238"/>
                  <a:gd name="connsiteY12" fmla="*/ 6893021 h 6893021"/>
                  <a:gd name="connsiteX13" fmla="*/ 906762 w 3677238"/>
                  <a:gd name="connsiteY13" fmla="*/ 6893021 h 6893021"/>
                  <a:gd name="connsiteX0" fmla="*/ 810490 w 3788785"/>
                  <a:gd name="connsiteY0" fmla="*/ 107757 h 6893021"/>
                  <a:gd name="connsiteX1" fmla="*/ 3428999 w 3788785"/>
                  <a:gd name="connsiteY1" fmla="*/ 107757 h 6893021"/>
                  <a:gd name="connsiteX2" fmla="*/ 3428999 w 3788785"/>
                  <a:gd name="connsiteY2" fmla="*/ 1562484 h 6893021"/>
                  <a:gd name="connsiteX3" fmla="*/ 914399 w 3788785"/>
                  <a:gd name="connsiteY3" fmla="*/ 1562484 h 6893021"/>
                  <a:gd name="connsiteX4" fmla="*/ 308263 w 3788785"/>
                  <a:gd name="connsiteY4" fmla="*/ 2331413 h 6893021"/>
                  <a:gd name="connsiteX5" fmla="*/ 914399 w 3788785"/>
                  <a:gd name="connsiteY5" fmla="*/ 3058775 h 6893021"/>
                  <a:gd name="connsiteX6" fmla="*/ 3470563 w 3788785"/>
                  <a:gd name="connsiteY6" fmla="*/ 3058775 h 6893021"/>
                  <a:gd name="connsiteX7" fmla="*/ 3470563 w 3788785"/>
                  <a:gd name="connsiteY7" fmla="*/ 4378421 h 6893021"/>
                  <a:gd name="connsiteX8" fmla="*/ 935181 w 3788785"/>
                  <a:gd name="connsiteY8" fmla="*/ 4378421 h 6893021"/>
                  <a:gd name="connsiteX9" fmla="*/ 121227 w 3788785"/>
                  <a:gd name="connsiteY9" fmla="*/ 5033049 h 6893021"/>
                  <a:gd name="connsiteX10" fmla="*/ 935181 w 3788785"/>
                  <a:gd name="connsiteY10" fmla="*/ 5739630 h 6893021"/>
                  <a:gd name="connsiteX11" fmla="*/ 3449781 w 3788785"/>
                  <a:gd name="connsiteY11" fmla="*/ 5739630 h 6893021"/>
                  <a:gd name="connsiteX12" fmla="*/ 3449781 w 3788785"/>
                  <a:gd name="connsiteY12" fmla="*/ 6893021 h 6893021"/>
                  <a:gd name="connsiteX13" fmla="*/ 0 w 3788785"/>
                  <a:gd name="connsiteY13" fmla="*/ 6882630 h 6893021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21227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273967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88785"/>
                  <a:gd name="connsiteY0" fmla="*/ 3303 h 6788567"/>
                  <a:gd name="connsiteX1" fmla="*/ 3428999 w 3788785"/>
                  <a:gd name="connsiteY1" fmla="*/ 200730 h 6788567"/>
                  <a:gd name="connsiteX2" fmla="*/ 3428999 w 3788785"/>
                  <a:gd name="connsiteY2" fmla="*/ 1458030 h 6788567"/>
                  <a:gd name="connsiteX3" fmla="*/ 914399 w 3788785"/>
                  <a:gd name="connsiteY3" fmla="*/ 1458030 h 6788567"/>
                  <a:gd name="connsiteX4" fmla="*/ 308263 w 3788785"/>
                  <a:gd name="connsiteY4" fmla="*/ 2226959 h 6788567"/>
                  <a:gd name="connsiteX5" fmla="*/ 914399 w 3788785"/>
                  <a:gd name="connsiteY5" fmla="*/ 2954321 h 6788567"/>
                  <a:gd name="connsiteX6" fmla="*/ 3470563 w 3788785"/>
                  <a:gd name="connsiteY6" fmla="*/ 2954321 h 6788567"/>
                  <a:gd name="connsiteX7" fmla="*/ 3470563 w 3788785"/>
                  <a:gd name="connsiteY7" fmla="*/ 4180448 h 6788567"/>
                  <a:gd name="connsiteX8" fmla="*/ 935181 w 3788785"/>
                  <a:gd name="connsiteY8" fmla="*/ 4273967 h 6788567"/>
                  <a:gd name="connsiteX9" fmla="*/ 152399 w 3788785"/>
                  <a:gd name="connsiteY9" fmla="*/ 4928595 h 6788567"/>
                  <a:gd name="connsiteX10" fmla="*/ 935181 w 3788785"/>
                  <a:gd name="connsiteY10" fmla="*/ 5635176 h 6788567"/>
                  <a:gd name="connsiteX11" fmla="*/ 3449781 w 3788785"/>
                  <a:gd name="connsiteY11" fmla="*/ 5635176 h 6788567"/>
                  <a:gd name="connsiteX12" fmla="*/ 3449781 w 3788785"/>
                  <a:gd name="connsiteY12" fmla="*/ 6788567 h 6788567"/>
                  <a:gd name="connsiteX13" fmla="*/ 0 w 3788785"/>
                  <a:gd name="connsiteY13" fmla="*/ 6778176 h 6788567"/>
                  <a:gd name="connsiteX0" fmla="*/ 810490 w 3794013"/>
                  <a:gd name="connsiteY0" fmla="*/ 3303 h 6788567"/>
                  <a:gd name="connsiteX1" fmla="*/ 3428999 w 3794013"/>
                  <a:gd name="connsiteY1" fmla="*/ 200730 h 6788567"/>
                  <a:gd name="connsiteX2" fmla="*/ 3428999 w 3794013"/>
                  <a:gd name="connsiteY2" fmla="*/ 1458030 h 6788567"/>
                  <a:gd name="connsiteX3" fmla="*/ 914399 w 3794013"/>
                  <a:gd name="connsiteY3" fmla="*/ 1458030 h 6788567"/>
                  <a:gd name="connsiteX4" fmla="*/ 308263 w 3794013"/>
                  <a:gd name="connsiteY4" fmla="*/ 2226959 h 6788567"/>
                  <a:gd name="connsiteX5" fmla="*/ 914399 w 3794013"/>
                  <a:gd name="connsiteY5" fmla="*/ 2954321 h 6788567"/>
                  <a:gd name="connsiteX6" fmla="*/ 3470563 w 3794013"/>
                  <a:gd name="connsiteY6" fmla="*/ 2954321 h 6788567"/>
                  <a:gd name="connsiteX7" fmla="*/ 3480954 w 3794013"/>
                  <a:gd name="connsiteY7" fmla="*/ 4211621 h 6788567"/>
                  <a:gd name="connsiteX8" fmla="*/ 935181 w 3794013"/>
                  <a:gd name="connsiteY8" fmla="*/ 4273967 h 6788567"/>
                  <a:gd name="connsiteX9" fmla="*/ 152399 w 3794013"/>
                  <a:gd name="connsiteY9" fmla="*/ 4928595 h 6788567"/>
                  <a:gd name="connsiteX10" fmla="*/ 935181 w 3794013"/>
                  <a:gd name="connsiteY10" fmla="*/ 5635176 h 6788567"/>
                  <a:gd name="connsiteX11" fmla="*/ 3449781 w 3794013"/>
                  <a:gd name="connsiteY11" fmla="*/ 5635176 h 6788567"/>
                  <a:gd name="connsiteX12" fmla="*/ 3449781 w 3794013"/>
                  <a:gd name="connsiteY12" fmla="*/ 6788567 h 6788567"/>
                  <a:gd name="connsiteX13" fmla="*/ 0 w 3794013"/>
                  <a:gd name="connsiteY13" fmla="*/ 6778176 h 6788567"/>
                  <a:gd name="connsiteX0" fmla="*/ 810490 w 3794013"/>
                  <a:gd name="connsiteY0" fmla="*/ 3303 h 6788567"/>
                  <a:gd name="connsiteX1" fmla="*/ 3428999 w 3794013"/>
                  <a:gd name="connsiteY1" fmla="*/ 200730 h 6788567"/>
                  <a:gd name="connsiteX2" fmla="*/ 3428999 w 3794013"/>
                  <a:gd name="connsiteY2" fmla="*/ 1458030 h 6788567"/>
                  <a:gd name="connsiteX3" fmla="*/ 914399 w 3794013"/>
                  <a:gd name="connsiteY3" fmla="*/ 1458030 h 6788567"/>
                  <a:gd name="connsiteX4" fmla="*/ 308263 w 3794013"/>
                  <a:gd name="connsiteY4" fmla="*/ 2226959 h 6788567"/>
                  <a:gd name="connsiteX5" fmla="*/ 914399 w 3794013"/>
                  <a:gd name="connsiteY5" fmla="*/ 2954321 h 6788567"/>
                  <a:gd name="connsiteX6" fmla="*/ 3470563 w 3794013"/>
                  <a:gd name="connsiteY6" fmla="*/ 2954321 h 6788567"/>
                  <a:gd name="connsiteX7" fmla="*/ 3480954 w 3794013"/>
                  <a:gd name="connsiteY7" fmla="*/ 4242794 h 6788567"/>
                  <a:gd name="connsiteX8" fmla="*/ 935181 w 3794013"/>
                  <a:gd name="connsiteY8" fmla="*/ 4273967 h 6788567"/>
                  <a:gd name="connsiteX9" fmla="*/ 152399 w 3794013"/>
                  <a:gd name="connsiteY9" fmla="*/ 4928595 h 6788567"/>
                  <a:gd name="connsiteX10" fmla="*/ 935181 w 3794013"/>
                  <a:gd name="connsiteY10" fmla="*/ 5635176 h 6788567"/>
                  <a:gd name="connsiteX11" fmla="*/ 3449781 w 3794013"/>
                  <a:gd name="connsiteY11" fmla="*/ 5635176 h 6788567"/>
                  <a:gd name="connsiteX12" fmla="*/ 3449781 w 3794013"/>
                  <a:gd name="connsiteY12" fmla="*/ 6788567 h 6788567"/>
                  <a:gd name="connsiteX13" fmla="*/ 0 w 3794013"/>
                  <a:gd name="connsiteY13" fmla="*/ 6778176 h 6788567"/>
                  <a:gd name="connsiteX0" fmla="*/ 810490 w 3794013"/>
                  <a:gd name="connsiteY0" fmla="*/ 3303 h 6788567"/>
                  <a:gd name="connsiteX1" fmla="*/ 3428999 w 3794013"/>
                  <a:gd name="connsiteY1" fmla="*/ 200730 h 6788567"/>
                  <a:gd name="connsiteX2" fmla="*/ 3428999 w 3794013"/>
                  <a:gd name="connsiteY2" fmla="*/ 1458030 h 6788567"/>
                  <a:gd name="connsiteX3" fmla="*/ 914399 w 3794013"/>
                  <a:gd name="connsiteY3" fmla="*/ 1458030 h 6788567"/>
                  <a:gd name="connsiteX4" fmla="*/ 308263 w 3794013"/>
                  <a:gd name="connsiteY4" fmla="*/ 2226959 h 6788567"/>
                  <a:gd name="connsiteX5" fmla="*/ 924790 w 3794013"/>
                  <a:gd name="connsiteY5" fmla="*/ 2902367 h 6788567"/>
                  <a:gd name="connsiteX6" fmla="*/ 3470563 w 3794013"/>
                  <a:gd name="connsiteY6" fmla="*/ 2954321 h 6788567"/>
                  <a:gd name="connsiteX7" fmla="*/ 3480954 w 3794013"/>
                  <a:gd name="connsiteY7" fmla="*/ 4242794 h 6788567"/>
                  <a:gd name="connsiteX8" fmla="*/ 935181 w 3794013"/>
                  <a:gd name="connsiteY8" fmla="*/ 4273967 h 6788567"/>
                  <a:gd name="connsiteX9" fmla="*/ 152399 w 3794013"/>
                  <a:gd name="connsiteY9" fmla="*/ 4928595 h 6788567"/>
                  <a:gd name="connsiteX10" fmla="*/ 935181 w 3794013"/>
                  <a:gd name="connsiteY10" fmla="*/ 5635176 h 6788567"/>
                  <a:gd name="connsiteX11" fmla="*/ 3449781 w 3794013"/>
                  <a:gd name="connsiteY11" fmla="*/ 5635176 h 6788567"/>
                  <a:gd name="connsiteX12" fmla="*/ 3449781 w 3794013"/>
                  <a:gd name="connsiteY12" fmla="*/ 6788567 h 6788567"/>
                  <a:gd name="connsiteX13" fmla="*/ 0 w 3794013"/>
                  <a:gd name="connsiteY13" fmla="*/ 6778176 h 6788567"/>
                  <a:gd name="connsiteX0" fmla="*/ 810490 w 3764077"/>
                  <a:gd name="connsiteY0" fmla="*/ 3303 h 6788567"/>
                  <a:gd name="connsiteX1" fmla="*/ 3428999 w 3764077"/>
                  <a:gd name="connsiteY1" fmla="*/ 200730 h 6788567"/>
                  <a:gd name="connsiteX2" fmla="*/ 3428999 w 3764077"/>
                  <a:gd name="connsiteY2" fmla="*/ 1458030 h 6788567"/>
                  <a:gd name="connsiteX3" fmla="*/ 914399 w 3764077"/>
                  <a:gd name="connsiteY3" fmla="*/ 1458030 h 6788567"/>
                  <a:gd name="connsiteX4" fmla="*/ 308263 w 3764077"/>
                  <a:gd name="connsiteY4" fmla="*/ 2226959 h 6788567"/>
                  <a:gd name="connsiteX5" fmla="*/ 924790 w 3764077"/>
                  <a:gd name="connsiteY5" fmla="*/ 2902367 h 6788567"/>
                  <a:gd name="connsiteX6" fmla="*/ 3470563 w 3764077"/>
                  <a:gd name="connsiteY6" fmla="*/ 2954321 h 6788567"/>
                  <a:gd name="connsiteX7" fmla="*/ 3418609 w 3764077"/>
                  <a:gd name="connsiteY7" fmla="*/ 4211621 h 6788567"/>
                  <a:gd name="connsiteX8" fmla="*/ 935181 w 3764077"/>
                  <a:gd name="connsiteY8" fmla="*/ 4273967 h 6788567"/>
                  <a:gd name="connsiteX9" fmla="*/ 152399 w 3764077"/>
                  <a:gd name="connsiteY9" fmla="*/ 4928595 h 6788567"/>
                  <a:gd name="connsiteX10" fmla="*/ 935181 w 3764077"/>
                  <a:gd name="connsiteY10" fmla="*/ 5635176 h 6788567"/>
                  <a:gd name="connsiteX11" fmla="*/ 3449781 w 3764077"/>
                  <a:gd name="connsiteY11" fmla="*/ 5635176 h 6788567"/>
                  <a:gd name="connsiteX12" fmla="*/ 3449781 w 3764077"/>
                  <a:gd name="connsiteY12" fmla="*/ 6788567 h 6788567"/>
                  <a:gd name="connsiteX13" fmla="*/ 0 w 3764077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24790 w 3768829"/>
                  <a:gd name="connsiteY5" fmla="*/ 2902367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35181 w 3768829"/>
                  <a:gd name="connsiteY10" fmla="*/ 5635176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35181 w 3768829"/>
                  <a:gd name="connsiteY10" fmla="*/ 5635176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04008 w 3768829"/>
                  <a:gd name="connsiteY10" fmla="*/ 5666349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45572 w 3768829"/>
                  <a:gd name="connsiteY10" fmla="*/ 5635176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152399 w 3768829"/>
                  <a:gd name="connsiteY9" fmla="*/ 4928595 h 6788567"/>
                  <a:gd name="connsiteX10" fmla="*/ 924790 w 3768829"/>
                  <a:gd name="connsiteY10" fmla="*/ 5655958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235526 w 3768829"/>
                  <a:gd name="connsiteY9" fmla="*/ 4928595 h 6788567"/>
                  <a:gd name="connsiteX10" fmla="*/ 924790 w 3768829"/>
                  <a:gd name="connsiteY10" fmla="*/ 5655958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810490 w 3768829"/>
                  <a:gd name="connsiteY0" fmla="*/ 3303 h 6788567"/>
                  <a:gd name="connsiteX1" fmla="*/ 3428999 w 3768829"/>
                  <a:gd name="connsiteY1" fmla="*/ 200730 h 6788567"/>
                  <a:gd name="connsiteX2" fmla="*/ 3428999 w 3768829"/>
                  <a:gd name="connsiteY2" fmla="*/ 1458030 h 6788567"/>
                  <a:gd name="connsiteX3" fmla="*/ 914399 w 3768829"/>
                  <a:gd name="connsiteY3" fmla="*/ 1458030 h 6788567"/>
                  <a:gd name="connsiteX4" fmla="*/ 308263 w 3768829"/>
                  <a:gd name="connsiteY4" fmla="*/ 2226959 h 6788567"/>
                  <a:gd name="connsiteX5" fmla="*/ 935181 w 3768829"/>
                  <a:gd name="connsiteY5" fmla="*/ 2850412 h 6788567"/>
                  <a:gd name="connsiteX6" fmla="*/ 3470563 w 3768829"/>
                  <a:gd name="connsiteY6" fmla="*/ 2954321 h 6788567"/>
                  <a:gd name="connsiteX7" fmla="*/ 3429000 w 3768829"/>
                  <a:gd name="connsiteY7" fmla="*/ 4242794 h 6788567"/>
                  <a:gd name="connsiteX8" fmla="*/ 935181 w 3768829"/>
                  <a:gd name="connsiteY8" fmla="*/ 4273967 h 6788567"/>
                  <a:gd name="connsiteX9" fmla="*/ 297872 w 3768829"/>
                  <a:gd name="connsiteY9" fmla="*/ 4928595 h 6788567"/>
                  <a:gd name="connsiteX10" fmla="*/ 924790 w 3768829"/>
                  <a:gd name="connsiteY10" fmla="*/ 5655958 h 6788567"/>
                  <a:gd name="connsiteX11" fmla="*/ 3449781 w 3768829"/>
                  <a:gd name="connsiteY11" fmla="*/ 5635176 h 6788567"/>
                  <a:gd name="connsiteX12" fmla="*/ 3449781 w 3768829"/>
                  <a:gd name="connsiteY12" fmla="*/ 6788567 h 6788567"/>
                  <a:gd name="connsiteX13" fmla="*/ 0 w 3768829"/>
                  <a:gd name="connsiteY13" fmla="*/ 6778176 h 6788567"/>
                  <a:gd name="connsiteX0" fmla="*/ 3296499 w 6254838"/>
                  <a:gd name="connsiteY0" fmla="*/ 3303 h 6828671"/>
                  <a:gd name="connsiteX1" fmla="*/ 5915008 w 6254838"/>
                  <a:gd name="connsiteY1" fmla="*/ 200730 h 6828671"/>
                  <a:gd name="connsiteX2" fmla="*/ 5915008 w 6254838"/>
                  <a:gd name="connsiteY2" fmla="*/ 1458030 h 6828671"/>
                  <a:gd name="connsiteX3" fmla="*/ 3400408 w 6254838"/>
                  <a:gd name="connsiteY3" fmla="*/ 1458030 h 6828671"/>
                  <a:gd name="connsiteX4" fmla="*/ 2794272 w 6254838"/>
                  <a:gd name="connsiteY4" fmla="*/ 2226959 h 6828671"/>
                  <a:gd name="connsiteX5" fmla="*/ 3421190 w 6254838"/>
                  <a:gd name="connsiteY5" fmla="*/ 2850412 h 6828671"/>
                  <a:gd name="connsiteX6" fmla="*/ 5956572 w 6254838"/>
                  <a:gd name="connsiteY6" fmla="*/ 2954321 h 6828671"/>
                  <a:gd name="connsiteX7" fmla="*/ 5915009 w 6254838"/>
                  <a:gd name="connsiteY7" fmla="*/ 4242794 h 6828671"/>
                  <a:gd name="connsiteX8" fmla="*/ 3421190 w 6254838"/>
                  <a:gd name="connsiteY8" fmla="*/ 4273967 h 6828671"/>
                  <a:gd name="connsiteX9" fmla="*/ 2783881 w 6254838"/>
                  <a:gd name="connsiteY9" fmla="*/ 4928595 h 6828671"/>
                  <a:gd name="connsiteX10" fmla="*/ 3410799 w 6254838"/>
                  <a:gd name="connsiteY10" fmla="*/ 5655958 h 6828671"/>
                  <a:gd name="connsiteX11" fmla="*/ 5935790 w 6254838"/>
                  <a:gd name="connsiteY11" fmla="*/ 5635176 h 6828671"/>
                  <a:gd name="connsiteX12" fmla="*/ 5935790 w 6254838"/>
                  <a:gd name="connsiteY12" fmla="*/ 6788567 h 6828671"/>
                  <a:gd name="connsiteX13" fmla="*/ 0 w 6254838"/>
                  <a:gd name="connsiteY13" fmla="*/ 6828671 h 6828671"/>
                  <a:gd name="connsiteX0" fmla="*/ 3491187 w 6449526"/>
                  <a:gd name="connsiteY0" fmla="*/ 3303 h 6869065"/>
                  <a:gd name="connsiteX1" fmla="*/ 6109696 w 6449526"/>
                  <a:gd name="connsiteY1" fmla="*/ 200730 h 6869065"/>
                  <a:gd name="connsiteX2" fmla="*/ 6109696 w 6449526"/>
                  <a:gd name="connsiteY2" fmla="*/ 1458030 h 6869065"/>
                  <a:gd name="connsiteX3" fmla="*/ 3595096 w 6449526"/>
                  <a:gd name="connsiteY3" fmla="*/ 1458030 h 6869065"/>
                  <a:gd name="connsiteX4" fmla="*/ 2988960 w 6449526"/>
                  <a:gd name="connsiteY4" fmla="*/ 2226959 h 6869065"/>
                  <a:gd name="connsiteX5" fmla="*/ 3615878 w 6449526"/>
                  <a:gd name="connsiteY5" fmla="*/ 2850412 h 6869065"/>
                  <a:gd name="connsiteX6" fmla="*/ 6151260 w 6449526"/>
                  <a:gd name="connsiteY6" fmla="*/ 2954321 h 6869065"/>
                  <a:gd name="connsiteX7" fmla="*/ 6109697 w 6449526"/>
                  <a:gd name="connsiteY7" fmla="*/ 4242794 h 6869065"/>
                  <a:gd name="connsiteX8" fmla="*/ 3615878 w 6449526"/>
                  <a:gd name="connsiteY8" fmla="*/ 4273967 h 6869065"/>
                  <a:gd name="connsiteX9" fmla="*/ 2978569 w 6449526"/>
                  <a:gd name="connsiteY9" fmla="*/ 4928595 h 6869065"/>
                  <a:gd name="connsiteX10" fmla="*/ 3605487 w 6449526"/>
                  <a:gd name="connsiteY10" fmla="*/ 5655958 h 6869065"/>
                  <a:gd name="connsiteX11" fmla="*/ 6130478 w 6449526"/>
                  <a:gd name="connsiteY11" fmla="*/ 5635176 h 6869065"/>
                  <a:gd name="connsiteX12" fmla="*/ 6130478 w 6449526"/>
                  <a:gd name="connsiteY12" fmla="*/ 6788567 h 6869065"/>
                  <a:gd name="connsiteX13" fmla="*/ 0 w 6449526"/>
                  <a:gd name="connsiteY13" fmla="*/ 6869065 h 6869065"/>
                  <a:gd name="connsiteX0" fmla="*/ 3940465 w 6898804"/>
                  <a:gd name="connsiteY0" fmla="*/ 3303 h 6909459"/>
                  <a:gd name="connsiteX1" fmla="*/ 6558974 w 6898804"/>
                  <a:gd name="connsiteY1" fmla="*/ 200730 h 6909459"/>
                  <a:gd name="connsiteX2" fmla="*/ 6558974 w 6898804"/>
                  <a:gd name="connsiteY2" fmla="*/ 1458030 h 6909459"/>
                  <a:gd name="connsiteX3" fmla="*/ 4044374 w 6898804"/>
                  <a:gd name="connsiteY3" fmla="*/ 1458030 h 6909459"/>
                  <a:gd name="connsiteX4" fmla="*/ 3438238 w 6898804"/>
                  <a:gd name="connsiteY4" fmla="*/ 2226959 h 6909459"/>
                  <a:gd name="connsiteX5" fmla="*/ 4065156 w 6898804"/>
                  <a:gd name="connsiteY5" fmla="*/ 2850412 h 6909459"/>
                  <a:gd name="connsiteX6" fmla="*/ 6600538 w 6898804"/>
                  <a:gd name="connsiteY6" fmla="*/ 2954321 h 6909459"/>
                  <a:gd name="connsiteX7" fmla="*/ 6558975 w 6898804"/>
                  <a:gd name="connsiteY7" fmla="*/ 4242794 h 6909459"/>
                  <a:gd name="connsiteX8" fmla="*/ 4065156 w 6898804"/>
                  <a:gd name="connsiteY8" fmla="*/ 4273967 h 6909459"/>
                  <a:gd name="connsiteX9" fmla="*/ 3427847 w 6898804"/>
                  <a:gd name="connsiteY9" fmla="*/ 4928595 h 6909459"/>
                  <a:gd name="connsiteX10" fmla="*/ 4054765 w 6898804"/>
                  <a:gd name="connsiteY10" fmla="*/ 5655958 h 6909459"/>
                  <a:gd name="connsiteX11" fmla="*/ 6579756 w 6898804"/>
                  <a:gd name="connsiteY11" fmla="*/ 5635176 h 6909459"/>
                  <a:gd name="connsiteX12" fmla="*/ 6579756 w 6898804"/>
                  <a:gd name="connsiteY12" fmla="*/ 6788567 h 6909459"/>
                  <a:gd name="connsiteX13" fmla="*/ 0 w 6898804"/>
                  <a:gd name="connsiteY13" fmla="*/ 6909459 h 6909459"/>
                  <a:gd name="connsiteX0" fmla="*/ 3176692 w 6929503"/>
                  <a:gd name="connsiteY0" fmla="*/ 0 h 6976846"/>
                  <a:gd name="connsiteX1" fmla="*/ 6558974 w 6929503"/>
                  <a:gd name="connsiteY1" fmla="*/ 268117 h 6976846"/>
                  <a:gd name="connsiteX2" fmla="*/ 6558974 w 6929503"/>
                  <a:gd name="connsiteY2" fmla="*/ 1525417 h 6976846"/>
                  <a:gd name="connsiteX3" fmla="*/ 4044374 w 6929503"/>
                  <a:gd name="connsiteY3" fmla="*/ 1525417 h 6976846"/>
                  <a:gd name="connsiteX4" fmla="*/ 3438238 w 6929503"/>
                  <a:gd name="connsiteY4" fmla="*/ 2294346 h 6976846"/>
                  <a:gd name="connsiteX5" fmla="*/ 4065156 w 6929503"/>
                  <a:gd name="connsiteY5" fmla="*/ 2917799 h 6976846"/>
                  <a:gd name="connsiteX6" fmla="*/ 6600538 w 6929503"/>
                  <a:gd name="connsiteY6" fmla="*/ 3021708 h 6976846"/>
                  <a:gd name="connsiteX7" fmla="*/ 6558975 w 6929503"/>
                  <a:gd name="connsiteY7" fmla="*/ 4310181 h 6976846"/>
                  <a:gd name="connsiteX8" fmla="*/ 4065156 w 6929503"/>
                  <a:gd name="connsiteY8" fmla="*/ 4341354 h 6976846"/>
                  <a:gd name="connsiteX9" fmla="*/ 3427847 w 6929503"/>
                  <a:gd name="connsiteY9" fmla="*/ 4995982 h 6976846"/>
                  <a:gd name="connsiteX10" fmla="*/ 4054765 w 6929503"/>
                  <a:gd name="connsiteY10" fmla="*/ 5723345 h 6976846"/>
                  <a:gd name="connsiteX11" fmla="*/ 6579756 w 6929503"/>
                  <a:gd name="connsiteY11" fmla="*/ 5702563 h 6976846"/>
                  <a:gd name="connsiteX12" fmla="*/ 6579756 w 6929503"/>
                  <a:gd name="connsiteY12" fmla="*/ 6855954 h 6976846"/>
                  <a:gd name="connsiteX13" fmla="*/ 0 w 6929503"/>
                  <a:gd name="connsiteY13" fmla="*/ 6976846 h 6976846"/>
                  <a:gd name="connsiteX0" fmla="*/ 2727414 w 6959791"/>
                  <a:gd name="connsiteY0" fmla="*/ 0 h 7098030"/>
                  <a:gd name="connsiteX1" fmla="*/ 6558974 w 6959791"/>
                  <a:gd name="connsiteY1" fmla="*/ 389301 h 7098030"/>
                  <a:gd name="connsiteX2" fmla="*/ 6558974 w 6959791"/>
                  <a:gd name="connsiteY2" fmla="*/ 1646601 h 7098030"/>
                  <a:gd name="connsiteX3" fmla="*/ 4044374 w 6959791"/>
                  <a:gd name="connsiteY3" fmla="*/ 1646601 h 7098030"/>
                  <a:gd name="connsiteX4" fmla="*/ 3438238 w 6959791"/>
                  <a:gd name="connsiteY4" fmla="*/ 2415530 h 7098030"/>
                  <a:gd name="connsiteX5" fmla="*/ 4065156 w 6959791"/>
                  <a:gd name="connsiteY5" fmla="*/ 3038983 h 7098030"/>
                  <a:gd name="connsiteX6" fmla="*/ 6600538 w 6959791"/>
                  <a:gd name="connsiteY6" fmla="*/ 3142892 h 7098030"/>
                  <a:gd name="connsiteX7" fmla="*/ 6558975 w 6959791"/>
                  <a:gd name="connsiteY7" fmla="*/ 4431365 h 7098030"/>
                  <a:gd name="connsiteX8" fmla="*/ 4065156 w 6959791"/>
                  <a:gd name="connsiteY8" fmla="*/ 4462538 h 7098030"/>
                  <a:gd name="connsiteX9" fmla="*/ 3427847 w 6959791"/>
                  <a:gd name="connsiteY9" fmla="*/ 5117166 h 7098030"/>
                  <a:gd name="connsiteX10" fmla="*/ 4054765 w 6959791"/>
                  <a:gd name="connsiteY10" fmla="*/ 5844529 h 7098030"/>
                  <a:gd name="connsiteX11" fmla="*/ 6579756 w 6959791"/>
                  <a:gd name="connsiteY11" fmla="*/ 5823747 h 7098030"/>
                  <a:gd name="connsiteX12" fmla="*/ 6579756 w 6959791"/>
                  <a:gd name="connsiteY12" fmla="*/ 6977138 h 7098030"/>
                  <a:gd name="connsiteX13" fmla="*/ 0 w 6959791"/>
                  <a:gd name="connsiteY13" fmla="*/ 7098030 h 7098030"/>
                  <a:gd name="connsiteX0" fmla="*/ 2727414 w 6959791"/>
                  <a:gd name="connsiteY0" fmla="*/ 0 h 7098030"/>
                  <a:gd name="connsiteX1" fmla="*/ 6558974 w 6959791"/>
                  <a:gd name="connsiteY1" fmla="*/ 389301 h 7098030"/>
                  <a:gd name="connsiteX2" fmla="*/ 6558974 w 6959791"/>
                  <a:gd name="connsiteY2" fmla="*/ 1646601 h 7098030"/>
                  <a:gd name="connsiteX3" fmla="*/ 4044374 w 6959791"/>
                  <a:gd name="connsiteY3" fmla="*/ 1646601 h 7098030"/>
                  <a:gd name="connsiteX4" fmla="*/ 3438238 w 6959791"/>
                  <a:gd name="connsiteY4" fmla="*/ 2415530 h 7098030"/>
                  <a:gd name="connsiteX5" fmla="*/ 4065156 w 6959791"/>
                  <a:gd name="connsiteY5" fmla="*/ 3038983 h 7098030"/>
                  <a:gd name="connsiteX6" fmla="*/ 6600538 w 6959791"/>
                  <a:gd name="connsiteY6" fmla="*/ 3142892 h 7098030"/>
                  <a:gd name="connsiteX7" fmla="*/ 6558975 w 6959791"/>
                  <a:gd name="connsiteY7" fmla="*/ 4431365 h 7098030"/>
                  <a:gd name="connsiteX8" fmla="*/ 4065156 w 6959791"/>
                  <a:gd name="connsiteY8" fmla="*/ 4462538 h 7098030"/>
                  <a:gd name="connsiteX9" fmla="*/ 3427847 w 6959791"/>
                  <a:gd name="connsiteY9" fmla="*/ 5117166 h 7098030"/>
                  <a:gd name="connsiteX10" fmla="*/ 4054765 w 6959791"/>
                  <a:gd name="connsiteY10" fmla="*/ 5844529 h 7098030"/>
                  <a:gd name="connsiteX11" fmla="*/ 6579756 w 6959791"/>
                  <a:gd name="connsiteY11" fmla="*/ 5823747 h 7098030"/>
                  <a:gd name="connsiteX12" fmla="*/ 6579756 w 6959791"/>
                  <a:gd name="connsiteY12" fmla="*/ 6977138 h 7098030"/>
                  <a:gd name="connsiteX13" fmla="*/ 0 w 6959791"/>
                  <a:gd name="connsiteY13" fmla="*/ 7098030 h 7098030"/>
                  <a:gd name="connsiteX0" fmla="*/ 2397943 w 6982364"/>
                  <a:gd name="connsiteY0" fmla="*/ 0 h 7128325"/>
                  <a:gd name="connsiteX1" fmla="*/ 6558974 w 6982364"/>
                  <a:gd name="connsiteY1" fmla="*/ 419596 h 7128325"/>
                  <a:gd name="connsiteX2" fmla="*/ 6558974 w 6982364"/>
                  <a:gd name="connsiteY2" fmla="*/ 1676896 h 7128325"/>
                  <a:gd name="connsiteX3" fmla="*/ 4044374 w 6982364"/>
                  <a:gd name="connsiteY3" fmla="*/ 1676896 h 7128325"/>
                  <a:gd name="connsiteX4" fmla="*/ 3438238 w 6982364"/>
                  <a:gd name="connsiteY4" fmla="*/ 2445825 h 7128325"/>
                  <a:gd name="connsiteX5" fmla="*/ 4065156 w 6982364"/>
                  <a:gd name="connsiteY5" fmla="*/ 3069278 h 7128325"/>
                  <a:gd name="connsiteX6" fmla="*/ 6600538 w 6982364"/>
                  <a:gd name="connsiteY6" fmla="*/ 3173187 h 7128325"/>
                  <a:gd name="connsiteX7" fmla="*/ 6558975 w 6982364"/>
                  <a:gd name="connsiteY7" fmla="*/ 4461660 h 7128325"/>
                  <a:gd name="connsiteX8" fmla="*/ 4065156 w 6982364"/>
                  <a:gd name="connsiteY8" fmla="*/ 4492833 h 7128325"/>
                  <a:gd name="connsiteX9" fmla="*/ 3427847 w 6982364"/>
                  <a:gd name="connsiteY9" fmla="*/ 5147461 h 7128325"/>
                  <a:gd name="connsiteX10" fmla="*/ 4054765 w 6982364"/>
                  <a:gd name="connsiteY10" fmla="*/ 5874824 h 7128325"/>
                  <a:gd name="connsiteX11" fmla="*/ 6579756 w 6982364"/>
                  <a:gd name="connsiteY11" fmla="*/ 5854042 h 7128325"/>
                  <a:gd name="connsiteX12" fmla="*/ 6579756 w 6982364"/>
                  <a:gd name="connsiteY12" fmla="*/ 7007433 h 7128325"/>
                  <a:gd name="connsiteX13" fmla="*/ 0 w 6982364"/>
                  <a:gd name="connsiteY13" fmla="*/ 7128325 h 7128325"/>
                  <a:gd name="connsiteX0" fmla="*/ 2338040 w 6986496"/>
                  <a:gd name="connsiteY0" fmla="*/ 0 h 7178819"/>
                  <a:gd name="connsiteX1" fmla="*/ 6558974 w 6986496"/>
                  <a:gd name="connsiteY1" fmla="*/ 470090 h 7178819"/>
                  <a:gd name="connsiteX2" fmla="*/ 6558974 w 6986496"/>
                  <a:gd name="connsiteY2" fmla="*/ 1727390 h 7178819"/>
                  <a:gd name="connsiteX3" fmla="*/ 4044374 w 6986496"/>
                  <a:gd name="connsiteY3" fmla="*/ 1727390 h 7178819"/>
                  <a:gd name="connsiteX4" fmla="*/ 3438238 w 6986496"/>
                  <a:gd name="connsiteY4" fmla="*/ 2496319 h 7178819"/>
                  <a:gd name="connsiteX5" fmla="*/ 4065156 w 6986496"/>
                  <a:gd name="connsiteY5" fmla="*/ 3119772 h 7178819"/>
                  <a:gd name="connsiteX6" fmla="*/ 6600538 w 6986496"/>
                  <a:gd name="connsiteY6" fmla="*/ 3223681 h 7178819"/>
                  <a:gd name="connsiteX7" fmla="*/ 6558975 w 6986496"/>
                  <a:gd name="connsiteY7" fmla="*/ 4512154 h 7178819"/>
                  <a:gd name="connsiteX8" fmla="*/ 4065156 w 6986496"/>
                  <a:gd name="connsiteY8" fmla="*/ 4543327 h 7178819"/>
                  <a:gd name="connsiteX9" fmla="*/ 3427847 w 6986496"/>
                  <a:gd name="connsiteY9" fmla="*/ 5197955 h 7178819"/>
                  <a:gd name="connsiteX10" fmla="*/ 4054765 w 6986496"/>
                  <a:gd name="connsiteY10" fmla="*/ 5925318 h 7178819"/>
                  <a:gd name="connsiteX11" fmla="*/ 6579756 w 6986496"/>
                  <a:gd name="connsiteY11" fmla="*/ 5904536 h 7178819"/>
                  <a:gd name="connsiteX12" fmla="*/ 6579756 w 6986496"/>
                  <a:gd name="connsiteY12" fmla="*/ 7057927 h 7178819"/>
                  <a:gd name="connsiteX13" fmla="*/ 0 w 6986496"/>
                  <a:gd name="connsiteY13" fmla="*/ 7178819 h 7178819"/>
                  <a:gd name="connsiteX0" fmla="*/ 0 w 4648456"/>
                  <a:gd name="connsiteY0" fmla="*/ 0 h 7057927"/>
                  <a:gd name="connsiteX1" fmla="*/ 4220934 w 4648456"/>
                  <a:gd name="connsiteY1" fmla="*/ 470090 h 7057927"/>
                  <a:gd name="connsiteX2" fmla="*/ 4220934 w 4648456"/>
                  <a:gd name="connsiteY2" fmla="*/ 1727390 h 7057927"/>
                  <a:gd name="connsiteX3" fmla="*/ 1706334 w 4648456"/>
                  <a:gd name="connsiteY3" fmla="*/ 1727390 h 7057927"/>
                  <a:gd name="connsiteX4" fmla="*/ 1100198 w 4648456"/>
                  <a:gd name="connsiteY4" fmla="*/ 2496319 h 7057927"/>
                  <a:gd name="connsiteX5" fmla="*/ 1727116 w 4648456"/>
                  <a:gd name="connsiteY5" fmla="*/ 3119772 h 7057927"/>
                  <a:gd name="connsiteX6" fmla="*/ 4262498 w 4648456"/>
                  <a:gd name="connsiteY6" fmla="*/ 3223681 h 7057927"/>
                  <a:gd name="connsiteX7" fmla="*/ 4220935 w 4648456"/>
                  <a:gd name="connsiteY7" fmla="*/ 4512154 h 7057927"/>
                  <a:gd name="connsiteX8" fmla="*/ 1727116 w 4648456"/>
                  <a:gd name="connsiteY8" fmla="*/ 4543327 h 7057927"/>
                  <a:gd name="connsiteX9" fmla="*/ 1089807 w 4648456"/>
                  <a:gd name="connsiteY9" fmla="*/ 5197955 h 7057927"/>
                  <a:gd name="connsiteX10" fmla="*/ 1716725 w 4648456"/>
                  <a:gd name="connsiteY10" fmla="*/ 5925318 h 7057927"/>
                  <a:gd name="connsiteX11" fmla="*/ 4241716 w 4648456"/>
                  <a:gd name="connsiteY11" fmla="*/ 5904536 h 7057927"/>
                  <a:gd name="connsiteX12" fmla="*/ 4241716 w 4648456"/>
                  <a:gd name="connsiteY12" fmla="*/ 7057927 h 7057927"/>
                  <a:gd name="connsiteX0" fmla="*/ 0 w 4648456"/>
                  <a:gd name="connsiteY0" fmla="*/ 0 h 7057927"/>
                  <a:gd name="connsiteX1" fmla="*/ 4220934 w 4648456"/>
                  <a:gd name="connsiteY1" fmla="*/ 470090 h 7057927"/>
                  <a:gd name="connsiteX2" fmla="*/ 4220934 w 4648456"/>
                  <a:gd name="connsiteY2" fmla="*/ 1727390 h 7057927"/>
                  <a:gd name="connsiteX3" fmla="*/ 1706334 w 4648456"/>
                  <a:gd name="connsiteY3" fmla="*/ 1727390 h 7057927"/>
                  <a:gd name="connsiteX4" fmla="*/ 1100198 w 4648456"/>
                  <a:gd name="connsiteY4" fmla="*/ 2496319 h 7057927"/>
                  <a:gd name="connsiteX5" fmla="*/ 1727116 w 4648456"/>
                  <a:gd name="connsiteY5" fmla="*/ 3119772 h 7057927"/>
                  <a:gd name="connsiteX6" fmla="*/ 4262498 w 4648456"/>
                  <a:gd name="connsiteY6" fmla="*/ 3223681 h 7057927"/>
                  <a:gd name="connsiteX7" fmla="*/ 4220935 w 4648456"/>
                  <a:gd name="connsiteY7" fmla="*/ 4512154 h 7057927"/>
                  <a:gd name="connsiteX8" fmla="*/ 1727116 w 4648456"/>
                  <a:gd name="connsiteY8" fmla="*/ 4543327 h 7057927"/>
                  <a:gd name="connsiteX9" fmla="*/ 1089807 w 4648456"/>
                  <a:gd name="connsiteY9" fmla="*/ 5197955 h 7057927"/>
                  <a:gd name="connsiteX10" fmla="*/ 1716725 w 4648456"/>
                  <a:gd name="connsiteY10" fmla="*/ 5925318 h 7057927"/>
                  <a:gd name="connsiteX11" fmla="*/ 4241716 w 4648456"/>
                  <a:gd name="connsiteY11" fmla="*/ 5904536 h 7057927"/>
                  <a:gd name="connsiteX12" fmla="*/ 4241716 w 4648456"/>
                  <a:gd name="connsiteY12" fmla="*/ 7057927 h 7057927"/>
                  <a:gd name="connsiteX0" fmla="*/ 0 w 4648456"/>
                  <a:gd name="connsiteY0" fmla="*/ 0 h 6936743"/>
                  <a:gd name="connsiteX1" fmla="*/ 4220934 w 4648456"/>
                  <a:gd name="connsiteY1" fmla="*/ 470090 h 6936743"/>
                  <a:gd name="connsiteX2" fmla="*/ 4220934 w 4648456"/>
                  <a:gd name="connsiteY2" fmla="*/ 1727390 h 6936743"/>
                  <a:gd name="connsiteX3" fmla="*/ 1706334 w 4648456"/>
                  <a:gd name="connsiteY3" fmla="*/ 1727390 h 6936743"/>
                  <a:gd name="connsiteX4" fmla="*/ 1100198 w 4648456"/>
                  <a:gd name="connsiteY4" fmla="*/ 2496319 h 6936743"/>
                  <a:gd name="connsiteX5" fmla="*/ 1727116 w 4648456"/>
                  <a:gd name="connsiteY5" fmla="*/ 3119772 h 6936743"/>
                  <a:gd name="connsiteX6" fmla="*/ 4262498 w 4648456"/>
                  <a:gd name="connsiteY6" fmla="*/ 3223681 h 6936743"/>
                  <a:gd name="connsiteX7" fmla="*/ 4220935 w 4648456"/>
                  <a:gd name="connsiteY7" fmla="*/ 4512154 h 6936743"/>
                  <a:gd name="connsiteX8" fmla="*/ 1727116 w 4648456"/>
                  <a:gd name="connsiteY8" fmla="*/ 4543327 h 6936743"/>
                  <a:gd name="connsiteX9" fmla="*/ 1089807 w 4648456"/>
                  <a:gd name="connsiteY9" fmla="*/ 5197955 h 6936743"/>
                  <a:gd name="connsiteX10" fmla="*/ 1716725 w 4648456"/>
                  <a:gd name="connsiteY10" fmla="*/ 5925318 h 6936743"/>
                  <a:gd name="connsiteX11" fmla="*/ 4241716 w 4648456"/>
                  <a:gd name="connsiteY11" fmla="*/ 5904536 h 6936743"/>
                  <a:gd name="connsiteX12" fmla="*/ 4406452 w 4648456"/>
                  <a:gd name="connsiteY12" fmla="*/ 6936743 h 6936743"/>
                  <a:gd name="connsiteX0" fmla="*/ 0 w 4648456"/>
                  <a:gd name="connsiteY0" fmla="*/ 0 h 6936743"/>
                  <a:gd name="connsiteX1" fmla="*/ 4220934 w 4648456"/>
                  <a:gd name="connsiteY1" fmla="*/ 470090 h 6936743"/>
                  <a:gd name="connsiteX2" fmla="*/ 4220934 w 4648456"/>
                  <a:gd name="connsiteY2" fmla="*/ 1727390 h 6936743"/>
                  <a:gd name="connsiteX3" fmla="*/ 1706334 w 4648456"/>
                  <a:gd name="connsiteY3" fmla="*/ 1727390 h 6936743"/>
                  <a:gd name="connsiteX4" fmla="*/ 1100198 w 4648456"/>
                  <a:gd name="connsiteY4" fmla="*/ 2496319 h 6936743"/>
                  <a:gd name="connsiteX5" fmla="*/ 1727116 w 4648456"/>
                  <a:gd name="connsiteY5" fmla="*/ 3119772 h 6936743"/>
                  <a:gd name="connsiteX6" fmla="*/ 4262498 w 4648456"/>
                  <a:gd name="connsiteY6" fmla="*/ 3223681 h 6936743"/>
                  <a:gd name="connsiteX7" fmla="*/ 4220935 w 4648456"/>
                  <a:gd name="connsiteY7" fmla="*/ 4512154 h 6936743"/>
                  <a:gd name="connsiteX8" fmla="*/ 1727116 w 4648456"/>
                  <a:gd name="connsiteY8" fmla="*/ 4543327 h 6936743"/>
                  <a:gd name="connsiteX9" fmla="*/ 1089807 w 4648456"/>
                  <a:gd name="connsiteY9" fmla="*/ 5197955 h 6936743"/>
                  <a:gd name="connsiteX10" fmla="*/ 1716725 w 4648456"/>
                  <a:gd name="connsiteY10" fmla="*/ 5925318 h 6936743"/>
                  <a:gd name="connsiteX11" fmla="*/ 4241716 w 4648456"/>
                  <a:gd name="connsiteY11" fmla="*/ 5904536 h 6936743"/>
                  <a:gd name="connsiteX12" fmla="*/ 4406452 w 4648456"/>
                  <a:gd name="connsiteY12" fmla="*/ 6936743 h 6936743"/>
                  <a:gd name="connsiteX0" fmla="*/ 0 w 4648456"/>
                  <a:gd name="connsiteY0" fmla="*/ 0 h 6936743"/>
                  <a:gd name="connsiteX1" fmla="*/ 4220934 w 4648456"/>
                  <a:gd name="connsiteY1" fmla="*/ 470090 h 6936743"/>
                  <a:gd name="connsiteX2" fmla="*/ 4220934 w 4648456"/>
                  <a:gd name="connsiteY2" fmla="*/ 1727390 h 6936743"/>
                  <a:gd name="connsiteX3" fmla="*/ 1706334 w 4648456"/>
                  <a:gd name="connsiteY3" fmla="*/ 1727390 h 6936743"/>
                  <a:gd name="connsiteX4" fmla="*/ 1100198 w 4648456"/>
                  <a:gd name="connsiteY4" fmla="*/ 2496319 h 6936743"/>
                  <a:gd name="connsiteX5" fmla="*/ 1727116 w 4648456"/>
                  <a:gd name="connsiteY5" fmla="*/ 3119772 h 6936743"/>
                  <a:gd name="connsiteX6" fmla="*/ 4262498 w 4648456"/>
                  <a:gd name="connsiteY6" fmla="*/ 3223681 h 6936743"/>
                  <a:gd name="connsiteX7" fmla="*/ 4220935 w 4648456"/>
                  <a:gd name="connsiteY7" fmla="*/ 4512154 h 6936743"/>
                  <a:gd name="connsiteX8" fmla="*/ 1727116 w 4648456"/>
                  <a:gd name="connsiteY8" fmla="*/ 4543327 h 6936743"/>
                  <a:gd name="connsiteX9" fmla="*/ 1089807 w 4648456"/>
                  <a:gd name="connsiteY9" fmla="*/ 5197955 h 6936743"/>
                  <a:gd name="connsiteX10" fmla="*/ 1716725 w 4648456"/>
                  <a:gd name="connsiteY10" fmla="*/ 5925318 h 6936743"/>
                  <a:gd name="connsiteX11" fmla="*/ 4241716 w 4648456"/>
                  <a:gd name="connsiteY11" fmla="*/ 5904536 h 6936743"/>
                  <a:gd name="connsiteX12" fmla="*/ 4406452 w 4648456"/>
                  <a:gd name="connsiteY12" fmla="*/ 6936743 h 6936743"/>
                  <a:gd name="connsiteX0" fmla="*/ 0 w 4648456"/>
                  <a:gd name="connsiteY0" fmla="*/ 0 h 6936743"/>
                  <a:gd name="connsiteX1" fmla="*/ 4220934 w 4648456"/>
                  <a:gd name="connsiteY1" fmla="*/ 470090 h 6936743"/>
                  <a:gd name="connsiteX2" fmla="*/ 4220934 w 4648456"/>
                  <a:gd name="connsiteY2" fmla="*/ 1727390 h 6936743"/>
                  <a:gd name="connsiteX3" fmla="*/ 1706334 w 4648456"/>
                  <a:gd name="connsiteY3" fmla="*/ 1727390 h 6936743"/>
                  <a:gd name="connsiteX4" fmla="*/ 1100198 w 4648456"/>
                  <a:gd name="connsiteY4" fmla="*/ 2496319 h 6936743"/>
                  <a:gd name="connsiteX5" fmla="*/ 1727116 w 4648456"/>
                  <a:gd name="connsiteY5" fmla="*/ 3119772 h 6936743"/>
                  <a:gd name="connsiteX6" fmla="*/ 4262498 w 4648456"/>
                  <a:gd name="connsiteY6" fmla="*/ 3223681 h 6936743"/>
                  <a:gd name="connsiteX7" fmla="*/ 4220935 w 4648456"/>
                  <a:gd name="connsiteY7" fmla="*/ 4512154 h 6936743"/>
                  <a:gd name="connsiteX8" fmla="*/ 1727116 w 4648456"/>
                  <a:gd name="connsiteY8" fmla="*/ 4543327 h 6936743"/>
                  <a:gd name="connsiteX9" fmla="*/ 1089807 w 4648456"/>
                  <a:gd name="connsiteY9" fmla="*/ 5197955 h 6936743"/>
                  <a:gd name="connsiteX10" fmla="*/ 1716725 w 4648456"/>
                  <a:gd name="connsiteY10" fmla="*/ 5925318 h 6936743"/>
                  <a:gd name="connsiteX11" fmla="*/ 4241716 w 4648456"/>
                  <a:gd name="connsiteY11" fmla="*/ 5904536 h 6936743"/>
                  <a:gd name="connsiteX12" fmla="*/ 4406452 w 4648456"/>
                  <a:gd name="connsiteY12" fmla="*/ 6936743 h 6936743"/>
                  <a:gd name="connsiteX0" fmla="*/ 3131127 w 3558649"/>
                  <a:gd name="connsiteY0" fmla="*/ 0 h 6466653"/>
                  <a:gd name="connsiteX1" fmla="*/ 3131127 w 3558649"/>
                  <a:gd name="connsiteY1" fmla="*/ 1257300 h 6466653"/>
                  <a:gd name="connsiteX2" fmla="*/ 616527 w 3558649"/>
                  <a:gd name="connsiteY2" fmla="*/ 1257300 h 6466653"/>
                  <a:gd name="connsiteX3" fmla="*/ 10391 w 3558649"/>
                  <a:gd name="connsiteY3" fmla="*/ 2026229 h 6466653"/>
                  <a:gd name="connsiteX4" fmla="*/ 637309 w 3558649"/>
                  <a:gd name="connsiteY4" fmla="*/ 2649682 h 6466653"/>
                  <a:gd name="connsiteX5" fmla="*/ 3172691 w 3558649"/>
                  <a:gd name="connsiteY5" fmla="*/ 2753591 h 6466653"/>
                  <a:gd name="connsiteX6" fmla="*/ 3131128 w 3558649"/>
                  <a:gd name="connsiteY6" fmla="*/ 4042064 h 6466653"/>
                  <a:gd name="connsiteX7" fmla="*/ 637309 w 3558649"/>
                  <a:gd name="connsiteY7" fmla="*/ 4073237 h 6466653"/>
                  <a:gd name="connsiteX8" fmla="*/ 0 w 3558649"/>
                  <a:gd name="connsiteY8" fmla="*/ 4727865 h 6466653"/>
                  <a:gd name="connsiteX9" fmla="*/ 626918 w 3558649"/>
                  <a:gd name="connsiteY9" fmla="*/ 5455228 h 6466653"/>
                  <a:gd name="connsiteX10" fmla="*/ 3151909 w 3558649"/>
                  <a:gd name="connsiteY10" fmla="*/ 5434446 h 6466653"/>
                  <a:gd name="connsiteX11" fmla="*/ 3316645 w 3558649"/>
                  <a:gd name="connsiteY11" fmla="*/ 6466653 h 6466653"/>
                  <a:gd name="connsiteX0" fmla="*/ 3131127 w 3470957"/>
                  <a:gd name="connsiteY0" fmla="*/ 0 h 6466653"/>
                  <a:gd name="connsiteX1" fmla="*/ 3131127 w 3470957"/>
                  <a:gd name="connsiteY1" fmla="*/ 1257300 h 6466653"/>
                  <a:gd name="connsiteX2" fmla="*/ 616527 w 3470957"/>
                  <a:gd name="connsiteY2" fmla="*/ 1257300 h 6466653"/>
                  <a:gd name="connsiteX3" fmla="*/ 10391 w 3470957"/>
                  <a:gd name="connsiteY3" fmla="*/ 2026229 h 6466653"/>
                  <a:gd name="connsiteX4" fmla="*/ 637309 w 3470957"/>
                  <a:gd name="connsiteY4" fmla="*/ 2649682 h 6466653"/>
                  <a:gd name="connsiteX5" fmla="*/ 3172691 w 3470957"/>
                  <a:gd name="connsiteY5" fmla="*/ 2753591 h 6466653"/>
                  <a:gd name="connsiteX6" fmla="*/ 3131128 w 3470957"/>
                  <a:gd name="connsiteY6" fmla="*/ 4042064 h 6466653"/>
                  <a:gd name="connsiteX7" fmla="*/ 637309 w 3470957"/>
                  <a:gd name="connsiteY7" fmla="*/ 4073237 h 6466653"/>
                  <a:gd name="connsiteX8" fmla="*/ 0 w 3470957"/>
                  <a:gd name="connsiteY8" fmla="*/ 4727865 h 6466653"/>
                  <a:gd name="connsiteX9" fmla="*/ 626918 w 3470957"/>
                  <a:gd name="connsiteY9" fmla="*/ 5455228 h 6466653"/>
                  <a:gd name="connsiteX10" fmla="*/ 3151909 w 3470957"/>
                  <a:gd name="connsiteY10" fmla="*/ 5434446 h 6466653"/>
                  <a:gd name="connsiteX11" fmla="*/ 3316645 w 3470957"/>
                  <a:gd name="connsiteY11" fmla="*/ 6466653 h 6466653"/>
                  <a:gd name="connsiteX0" fmla="*/ 3430647 w 3486009"/>
                  <a:gd name="connsiteY0" fmla="*/ 0 h 6618133"/>
                  <a:gd name="connsiteX1" fmla="*/ 3131127 w 3486009"/>
                  <a:gd name="connsiteY1" fmla="*/ 1408780 h 6618133"/>
                  <a:gd name="connsiteX2" fmla="*/ 616527 w 3486009"/>
                  <a:gd name="connsiteY2" fmla="*/ 1408780 h 6618133"/>
                  <a:gd name="connsiteX3" fmla="*/ 10391 w 3486009"/>
                  <a:gd name="connsiteY3" fmla="*/ 2177709 h 6618133"/>
                  <a:gd name="connsiteX4" fmla="*/ 637309 w 3486009"/>
                  <a:gd name="connsiteY4" fmla="*/ 2801162 h 6618133"/>
                  <a:gd name="connsiteX5" fmla="*/ 3172691 w 3486009"/>
                  <a:gd name="connsiteY5" fmla="*/ 2905071 h 6618133"/>
                  <a:gd name="connsiteX6" fmla="*/ 3131128 w 3486009"/>
                  <a:gd name="connsiteY6" fmla="*/ 4193544 h 6618133"/>
                  <a:gd name="connsiteX7" fmla="*/ 637309 w 3486009"/>
                  <a:gd name="connsiteY7" fmla="*/ 4224717 h 6618133"/>
                  <a:gd name="connsiteX8" fmla="*/ 0 w 3486009"/>
                  <a:gd name="connsiteY8" fmla="*/ 4879345 h 6618133"/>
                  <a:gd name="connsiteX9" fmla="*/ 626918 w 3486009"/>
                  <a:gd name="connsiteY9" fmla="*/ 5606708 h 6618133"/>
                  <a:gd name="connsiteX10" fmla="*/ 3151909 w 3486009"/>
                  <a:gd name="connsiteY10" fmla="*/ 5585926 h 6618133"/>
                  <a:gd name="connsiteX11" fmla="*/ 3316645 w 3486009"/>
                  <a:gd name="connsiteY11" fmla="*/ 6618133 h 6618133"/>
                  <a:gd name="connsiteX0" fmla="*/ 3550456 w 3579016"/>
                  <a:gd name="connsiteY0" fmla="*/ 0 h 6678726"/>
                  <a:gd name="connsiteX1" fmla="*/ 3131127 w 3579016"/>
                  <a:gd name="connsiteY1" fmla="*/ 1469373 h 6678726"/>
                  <a:gd name="connsiteX2" fmla="*/ 616527 w 3579016"/>
                  <a:gd name="connsiteY2" fmla="*/ 1469373 h 6678726"/>
                  <a:gd name="connsiteX3" fmla="*/ 10391 w 3579016"/>
                  <a:gd name="connsiteY3" fmla="*/ 2238302 h 6678726"/>
                  <a:gd name="connsiteX4" fmla="*/ 637309 w 3579016"/>
                  <a:gd name="connsiteY4" fmla="*/ 2861755 h 6678726"/>
                  <a:gd name="connsiteX5" fmla="*/ 3172691 w 3579016"/>
                  <a:gd name="connsiteY5" fmla="*/ 2965664 h 6678726"/>
                  <a:gd name="connsiteX6" fmla="*/ 3131128 w 3579016"/>
                  <a:gd name="connsiteY6" fmla="*/ 4254137 h 6678726"/>
                  <a:gd name="connsiteX7" fmla="*/ 637309 w 3579016"/>
                  <a:gd name="connsiteY7" fmla="*/ 4285310 h 6678726"/>
                  <a:gd name="connsiteX8" fmla="*/ 0 w 3579016"/>
                  <a:gd name="connsiteY8" fmla="*/ 4939938 h 6678726"/>
                  <a:gd name="connsiteX9" fmla="*/ 626918 w 3579016"/>
                  <a:gd name="connsiteY9" fmla="*/ 5667301 h 6678726"/>
                  <a:gd name="connsiteX10" fmla="*/ 3151909 w 3579016"/>
                  <a:gd name="connsiteY10" fmla="*/ 5646519 h 6678726"/>
                  <a:gd name="connsiteX11" fmla="*/ 3316645 w 3579016"/>
                  <a:gd name="connsiteY11" fmla="*/ 6678726 h 6678726"/>
                  <a:gd name="connsiteX0" fmla="*/ 3520504 w 3554123"/>
                  <a:gd name="connsiteY0" fmla="*/ 0 h 6729219"/>
                  <a:gd name="connsiteX1" fmla="*/ 3131127 w 3554123"/>
                  <a:gd name="connsiteY1" fmla="*/ 1519866 h 6729219"/>
                  <a:gd name="connsiteX2" fmla="*/ 616527 w 3554123"/>
                  <a:gd name="connsiteY2" fmla="*/ 1519866 h 6729219"/>
                  <a:gd name="connsiteX3" fmla="*/ 10391 w 3554123"/>
                  <a:gd name="connsiteY3" fmla="*/ 2288795 h 6729219"/>
                  <a:gd name="connsiteX4" fmla="*/ 637309 w 3554123"/>
                  <a:gd name="connsiteY4" fmla="*/ 2912248 h 6729219"/>
                  <a:gd name="connsiteX5" fmla="*/ 3172691 w 3554123"/>
                  <a:gd name="connsiteY5" fmla="*/ 3016157 h 6729219"/>
                  <a:gd name="connsiteX6" fmla="*/ 3131128 w 3554123"/>
                  <a:gd name="connsiteY6" fmla="*/ 4304630 h 6729219"/>
                  <a:gd name="connsiteX7" fmla="*/ 637309 w 3554123"/>
                  <a:gd name="connsiteY7" fmla="*/ 4335803 h 6729219"/>
                  <a:gd name="connsiteX8" fmla="*/ 0 w 3554123"/>
                  <a:gd name="connsiteY8" fmla="*/ 4990431 h 6729219"/>
                  <a:gd name="connsiteX9" fmla="*/ 626918 w 3554123"/>
                  <a:gd name="connsiteY9" fmla="*/ 5717794 h 6729219"/>
                  <a:gd name="connsiteX10" fmla="*/ 3151909 w 3554123"/>
                  <a:gd name="connsiteY10" fmla="*/ 5697012 h 6729219"/>
                  <a:gd name="connsiteX11" fmla="*/ 3316645 w 3554123"/>
                  <a:gd name="connsiteY11" fmla="*/ 6729219 h 6729219"/>
                  <a:gd name="connsiteX0" fmla="*/ 3520504 w 3591929"/>
                  <a:gd name="connsiteY0" fmla="*/ 0 h 6729219"/>
                  <a:gd name="connsiteX1" fmla="*/ 3250935 w 3591929"/>
                  <a:gd name="connsiteY1" fmla="*/ 1348189 h 6729219"/>
                  <a:gd name="connsiteX2" fmla="*/ 616527 w 3591929"/>
                  <a:gd name="connsiteY2" fmla="*/ 1519866 h 6729219"/>
                  <a:gd name="connsiteX3" fmla="*/ 10391 w 3591929"/>
                  <a:gd name="connsiteY3" fmla="*/ 2288795 h 6729219"/>
                  <a:gd name="connsiteX4" fmla="*/ 637309 w 3591929"/>
                  <a:gd name="connsiteY4" fmla="*/ 2912248 h 6729219"/>
                  <a:gd name="connsiteX5" fmla="*/ 3172691 w 3591929"/>
                  <a:gd name="connsiteY5" fmla="*/ 3016157 h 6729219"/>
                  <a:gd name="connsiteX6" fmla="*/ 3131128 w 3591929"/>
                  <a:gd name="connsiteY6" fmla="*/ 4304630 h 6729219"/>
                  <a:gd name="connsiteX7" fmla="*/ 637309 w 3591929"/>
                  <a:gd name="connsiteY7" fmla="*/ 4335803 h 6729219"/>
                  <a:gd name="connsiteX8" fmla="*/ 0 w 3591929"/>
                  <a:gd name="connsiteY8" fmla="*/ 4990431 h 6729219"/>
                  <a:gd name="connsiteX9" fmla="*/ 626918 w 3591929"/>
                  <a:gd name="connsiteY9" fmla="*/ 5717794 h 6729219"/>
                  <a:gd name="connsiteX10" fmla="*/ 3151909 w 3591929"/>
                  <a:gd name="connsiteY10" fmla="*/ 5697012 h 6729219"/>
                  <a:gd name="connsiteX11" fmla="*/ 3316645 w 3591929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3151909 w 3591928"/>
                  <a:gd name="connsiteY10" fmla="*/ 5697012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3166886 w 3591928"/>
                  <a:gd name="connsiteY10" fmla="*/ 5929282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3166886 w 3591928"/>
                  <a:gd name="connsiteY10" fmla="*/ 5808097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3032102 w 3591928"/>
                  <a:gd name="connsiteY10" fmla="*/ 579799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867367 w 3591928"/>
                  <a:gd name="connsiteY10" fmla="*/ 5838395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131128 w 3591928"/>
                  <a:gd name="connsiteY6" fmla="*/ 430463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3011321 w 3591928"/>
                  <a:gd name="connsiteY6" fmla="*/ 4223841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172691 w 3591928"/>
                  <a:gd name="connsiteY5" fmla="*/ 3016157 h 6729219"/>
                  <a:gd name="connsiteX6" fmla="*/ 2966393 w 3591928"/>
                  <a:gd name="connsiteY6" fmla="*/ 415315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3007956 w 3591928"/>
                  <a:gd name="connsiteY5" fmla="*/ 3096947 h 6729219"/>
                  <a:gd name="connsiteX6" fmla="*/ 2966393 w 3591928"/>
                  <a:gd name="connsiteY6" fmla="*/ 415315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91928"/>
                  <a:gd name="connsiteY0" fmla="*/ 0 h 6729219"/>
                  <a:gd name="connsiteX1" fmla="*/ 3250935 w 3591928"/>
                  <a:gd name="connsiteY1" fmla="*/ 1216906 h 6729219"/>
                  <a:gd name="connsiteX2" fmla="*/ 616527 w 3591928"/>
                  <a:gd name="connsiteY2" fmla="*/ 1519866 h 6729219"/>
                  <a:gd name="connsiteX3" fmla="*/ 10391 w 3591928"/>
                  <a:gd name="connsiteY3" fmla="*/ 2288795 h 6729219"/>
                  <a:gd name="connsiteX4" fmla="*/ 637309 w 3591928"/>
                  <a:gd name="connsiteY4" fmla="*/ 2912248 h 6729219"/>
                  <a:gd name="connsiteX5" fmla="*/ 2858196 w 3591928"/>
                  <a:gd name="connsiteY5" fmla="*/ 3177736 h 6729219"/>
                  <a:gd name="connsiteX6" fmla="*/ 2966393 w 3591928"/>
                  <a:gd name="connsiteY6" fmla="*/ 4153150 h 6729219"/>
                  <a:gd name="connsiteX7" fmla="*/ 637309 w 3591928"/>
                  <a:gd name="connsiteY7" fmla="*/ 4335803 h 6729219"/>
                  <a:gd name="connsiteX8" fmla="*/ 0 w 3591928"/>
                  <a:gd name="connsiteY8" fmla="*/ 4990431 h 6729219"/>
                  <a:gd name="connsiteX9" fmla="*/ 626918 w 3591928"/>
                  <a:gd name="connsiteY9" fmla="*/ 5717794 h 6729219"/>
                  <a:gd name="connsiteX10" fmla="*/ 2717607 w 3591928"/>
                  <a:gd name="connsiteY10" fmla="*/ 5878789 h 6729219"/>
                  <a:gd name="connsiteX11" fmla="*/ 3316645 w 3591928"/>
                  <a:gd name="connsiteY11" fmla="*/ 6729219 h 6729219"/>
                  <a:gd name="connsiteX0" fmla="*/ 3520504 w 3575635"/>
                  <a:gd name="connsiteY0" fmla="*/ 0 h 6729219"/>
                  <a:gd name="connsiteX1" fmla="*/ 3250935 w 3575635"/>
                  <a:gd name="connsiteY1" fmla="*/ 1216906 h 6729219"/>
                  <a:gd name="connsiteX2" fmla="*/ 931022 w 3575635"/>
                  <a:gd name="connsiteY2" fmla="*/ 1661248 h 6729219"/>
                  <a:gd name="connsiteX3" fmla="*/ 10391 w 3575635"/>
                  <a:gd name="connsiteY3" fmla="*/ 2288795 h 6729219"/>
                  <a:gd name="connsiteX4" fmla="*/ 637309 w 3575635"/>
                  <a:gd name="connsiteY4" fmla="*/ 2912248 h 6729219"/>
                  <a:gd name="connsiteX5" fmla="*/ 2858196 w 3575635"/>
                  <a:gd name="connsiteY5" fmla="*/ 3177736 h 6729219"/>
                  <a:gd name="connsiteX6" fmla="*/ 2966393 w 3575635"/>
                  <a:gd name="connsiteY6" fmla="*/ 4153150 h 6729219"/>
                  <a:gd name="connsiteX7" fmla="*/ 637309 w 3575635"/>
                  <a:gd name="connsiteY7" fmla="*/ 4335803 h 6729219"/>
                  <a:gd name="connsiteX8" fmla="*/ 0 w 3575635"/>
                  <a:gd name="connsiteY8" fmla="*/ 4990431 h 6729219"/>
                  <a:gd name="connsiteX9" fmla="*/ 626918 w 3575635"/>
                  <a:gd name="connsiteY9" fmla="*/ 5717794 h 6729219"/>
                  <a:gd name="connsiteX10" fmla="*/ 2717607 w 3575635"/>
                  <a:gd name="connsiteY10" fmla="*/ 5878789 h 6729219"/>
                  <a:gd name="connsiteX11" fmla="*/ 3316645 w 3575635"/>
                  <a:gd name="connsiteY11" fmla="*/ 6729219 h 6729219"/>
                  <a:gd name="connsiteX0" fmla="*/ 3520504 w 3575634"/>
                  <a:gd name="connsiteY0" fmla="*/ 0 h 6729219"/>
                  <a:gd name="connsiteX1" fmla="*/ 3250935 w 3575634"/>
                  <a:gd name="connsiteY1" fmla="*/ 1216906 h 6729219"/>
                  <a:gd name="connsiteX2" fmla="*/ 931022 w 3575634"/>
                  <a:gd name="connsiteY2" fmla="*/ 1661248 h 6729219"/>
                  <a:gd name="connsiteX3" fmla="*/ 235031 w 3575634"/>
                  <a:gd name="connsiteY3" fmla="*/ 2278696 h 6729219"/>
                  <a:gd name="connsiteX4" fmla="*/ 637309 w 3575634"/>
                  <a:gd name="connsiteY4" fmla="*/ 2912248 h 6729219"/>
                  <a:gd name="connsiteX5" fmla="*/ 2858196 w 3575634"/>
                  <a:gd name="connsiteY5" fmla="*/ 3177736 h 6729219"/>
                  <a:gd name="connsiteX6" fmla="*/ 2966393 w 3575634"/>
                  <a:gd name="connsiteY6" fmla="*/ 4153150 h 6729219"/>
                  <a:gd name="connsiteX7" fmla="*/ 637309 w 3575634"/>
                  <a:gd name="connsiteY7" fmla="*/ 4335803 h 6729219"/>
                  <a:gd name="connsiteX8" fmla="*/ 0 w 3575634"/>
                  <a:gd name="connsiteY8" fmla="*/ 4990431 h 6729219"/>
                  <a:gd name="connsiteX9" fmla="*/ 626918 w 3575634"/>
                  <a:gd name="connsiteY9" fmla="*/ 5717794 h 6729219"/>
                  <a:gd name="connsiteX10" fmla="*/ 2717607 w 3575634"/>
                  <a:gd name="connsiteY10" fmla="*/ 5878789 h 6729219"/>
                  <a:gd name="connsiteX11" fmla="*/ 3316645 w 3575634"/>
                  <a:gd name="connsiteY11" fmla="*/ 6729219 h 6729219"/>
                  <a:gd name="connsiteX0" fmla="*/ 3520504 w 3575634"/>
                  <a:gd name="connsiteY0" fmla="*/ 0 h 6729219"/>
                  <a:gd name="connsiteX1" fmla="*/ 3250935 w 3575634"/>
                  <a:gd name="connsiteY1" fmla="*/ 1216906 h 6729219"/>
                  <a:gd name="connsiteX2" fmla="*/ 931022 w 3575634"/>
                  <a:gd name="connsiteY2" fmla="*/ 1661248 h 6729219"/>
                  <a:gd name="connsiteX3" fmla="*/ 235031 w 3575634"/>
                  <a:gd name="connsiteY3" fmla="*/ 2278696 h 6729219"/>
                  <a:gd name="connsiteX4" fmla="*/ 637309 w 3575634"/>
                  <a:gd name="connsiteY4" fmla="*/ 2912248 h 6729219"/>
                  <a:gd name="connsiteX5" fmla="*/ 2858196 w 3575634"/>
                  <a:gd name="connsiteY5" fmla="*/ 3177736 h 6729219"/>
                  <a:gd name="connsiteX6" fmla="*/ 2966393 w 3575634"/>
                  <a:gd name="connsiteY6" fmla="*/ 4153150 h 6729219"/>
                  <a:gd name="connsiteX7" fmla="*/ 637309 w 3575634"/>
                  <a:gd name="connsiteY7" fmla="*/ 4335803 h 6729219"/>
                  <a:gd name="connsiteX8" fmla="*/ 0 w 3575634"/>
                  <a:gd name="connsiteY8" fmla="*/ 4990431 h 6729219"/>
                  <a:gd name="connsiteX9" fmla="*/ 626918 w 3575634"/>
                  <a:gd name="connsiteY9" fmla="*/ 5717794 h 6729219"/>
                  <a:gd name="connsiteX10" fmla="*/ 2717607 w 3575634"/>
                  <a:gd name="connsiteY10" fmla="*/ 5878789 h 6729219"/>
                  <a:gd name="connsiteX11" fmla="*/ 3316645 w 3575634"/>
                  <a:gd name="connsiteY11" fmla="*/ 6729219 h 6729219"/>
                  <a:gd name="connsiteX0" fmla="*/ 3520504 w 3575634"/>
                  <a:gd name="connsiteY0" fmla="*/ 0 h 6729219"/>
                  <a:gd name="connsiteX1" fmla="*/ 3250935 w 3575634"/>
                  <a:gd name="connsiteY1" fmla="*/ 1216906 h 6729219"/>
                  <a:gd name="connsiteX2" fmla="*/ 931022 w 3575634"/>
                  <a:gd name="connsiteY2" fmla="*/ 1661248 h 6729219"/>
                  <a:gd name="connsiteX3" fmla="*/ 235031 w 3575634"/>
                  <a:gd name="connsiteY3" fmla="*/ 2278696 h 6729219"/>
                  <a:gd name="connsiteX4" fmla="*/ 787070 w 3575634"/>
                  <a:gd name="connsiteY4" fmla="*/ 2892051 h 6729219"/>
                  <a:gd name="connsiteX5" fmla="*/ 2858196 w 3575634"/>
                  <a:gd name="connsiteY5" fmla="*/ 3177736 h 6729219"/>
                  <a:gd name="connsiteX6" fmla="*/ 2966393 w 3575634"/>
                  <a:gd name="connsiteY6" fmla="*/ 4153150 h 6729219"/>
                  <a:gd name="connsiteX7" fmla="*/ 637309 w 3575634"/>
                  <a:gd name="connsiteY7" fmla="*/ 4335803 h 6729219"/>
                  <a:gd name="connsiteX8" fmla="*/ 0 w 3575634"/>
                  <a:gd name="connsiteY8" fmla="*/ 4990431 h 6729219"/>
                  <a:gd name="connsiteX9" fmla="*/ 626918 w 3575634"/>
                  <a:gd name="connsiteY9" fmla="*/ 5717794 h 6729219"/>
                  <a:gd name="connsiteX10" fmla="*/ 2717607 w 3575634"/>
                  <a:gd name="connsiteY10" fmla="*/ 5878789 h 6729219"/>
                  <a:gd name="connsiteX11" fmla="*/ 3316645 w 3575634"/>
                  <a:gd name="connsiteY11" fmla="*/ 6729219 h 6729219"/>
                  <a:gd name="connsiteX0" fmla="*/ 3520504 w 3575634"/>
                  <a:gd name="connsiteY0" fmla="*/ 0 h 6729219"/>
                  <a:gd name="connsiteX1" fmla="*/ 3250935 w 3575634"/>
                  <a:gd name="connsiteY1" fmla="*/ 1216906 h 6729219"/>
                  <a:gd name="connsiteX2" fmla="*/ 931022 w 3575634"/>
                  <a:gd name="connsiteY2" fmla="*/ 1661248 h 6729219"/>
                  <a:gd name="connsiteX3" fmla="*/ 235031 w 3575634"/>
                  <a:gd name="connsiteY3" fmla="*/ 2278696 h 6729219"/>
                  <a:gd name="connsiteX4" fmla="*/ 787070 w 3575634"/>
                  <a:gd name="connsiteY4" fmla="*/ 2892051 h 6729219"/>
                  <a:gd name="connsiteX5" fmla="*/ 2948051 w 3575634"/>
                  <a:gd name="connsiteY5" fmla="*/ 3086848 h 6729219"/>
                  <a:gd name="connsiteX6" fmla="*/ 2966393 w 3575634"/>
                  <a:gd name="connsiteY6" fmla="*/ 4153150 h 6729219"/>
                  <a:gd name="connsiteX7" fmla="*/ 637309 w 3575634"/>
                  <a:gd name="connsiteY7" fmla="*/ 4335803 h 6729219"/>
                  <a:gd name="connsiteX8" fmla="*/ 0 w 3575634"/>
                  <a:gd name="connsiteY8" fmla="*/ 4990431 h 6729219"/>
                  <a:gd name="connsiteX9" fmla="*/ 626918 w 3575634"/>
                  <a:gd name="connsiteY9" fmla="*/ 5717794 h 6729219"/>
                  <a:gd name="connsiteX10" fmla="*/ 2717607 w 3575634"/>
                  <a:gd name="connsiteY10" fmla="*/ 5878789 h 6729219"/>
                  <a:gd name="connsiteX11" fmla="*/ 3316645 w 3575634"/>
                  <a:gd name="connsiteY11" fmla="*/ 6729219 h 6729219"/>
                  <a:gd name="connsiteX0" fmla="*/ 3520549 w 3575679"/>
                  <a:gd name="connsiteY0" fmla="*/ 0 h 6729219"/>
                  <a:gd name="connsiteX1" fmla="*/ 3250980 w 3575679"/>
                  <a:gd name="connsiteY1" fmla="*/ 1216906 h 6729219"/>
                  <a:gd name="connsiteX2" fmla="*/ 931067 w 3575679"/>
                  <a:gd name="connsiteY2" fmla="*/ 1661248 h 6729219"/>
                  <a:gd name="connsiteX3" fmla="*/ 235076 w 3575679"/>
                  <a:gd name="connsiteY3" fmla="*/ 2278696 h 6729219"/>
                  <a:gd name="connsiteX4" fmla="*/ 787115 w 3575679"/>
                  <a:gd name="connsiteY4" fmla="*/ 2892051 h 6729219"/>
                  <a:gd name="connsiteX5" fmla="*/ 2948096 w 3575679"/>
                  <a:gd name="connsiteY5" fmla="*/ 3086848 h 6729219"/>
                  <a:gd name="connsiteX6" fmla="*/ 2966438 w 3575679"/>
                  <a:gd name="connsiteY6" fmla="*/ 4153150 h 6729219"/>
                  <a:gd name="connsiteX7" fmla="*/ 637354 w 3575679"/>
                  <a:gd name="connsiteY7" fmla="*/ 4335803 h 6729219"/>
                  <a:gd name="connsiteX8" fmla="*/ 45 w 3575679"/>
                  <a:gd name="connsiteY8" fmla="*/ 4990431 h 6729219"/>
                  <a:gd name="connsiteX9" fmla="*/ 626963 w 3575679"/>
                  <a:gd name="connsiteY9" fmla="*/ 5717794 h 6729219"/>
                  <a:gd name="connsiteX10" fmla="*/ 2717652 w 3575679"/>
                  <a:gd name="connsiteY10" fmla="*/ 5878789 h 6729219"/>
                  <a:gd name="connsiteX11" fmla="*/ 3316690 w 3575679"/>
                  <a:gd name="connsiteY11" fmla="*/ 6729219 h 6729219"/>
                  <a:gd name="connsiteX0" fmla="*/ 3520563 w 3575693"/>
                  <a:gd name="connsiteY0" fmla="*/ 0 h 6729219"/>
                  <a:gd name="connsiteX1" fmla="*/ 3250994 w 3575693"/>
                  <a:gd name="connsiteY1" fmla="*/ 1216906 h 6729219"/>
                  <a:gd name="connsiteX2" fmla="*/ 931081 w 3575693"/>
                  <a:gd name="connsiteY2" fmla="*/ 1661248 h 6729219"/>
                  <a:gd name="connsiteX3" fmla="*/ 235090 w 3575693"/>
                  <a:gd name="connsiteY3" fmla="*/ 2278696 h 6729219"/>
                  <a:gd name="connsiteX4" fmla="*/ 787129 w 3575693"/>
                  <a:gd name="connsiteY4" fmla="*/ 2892051 h 6729219"/>
                  <a:gd name="connsiteX5" fmla="*/ 2948110 w 3575693"/>
                  <a:gd name="connsiteY5" fmla="*/ 3086848 h 6729219"/>
                  <a:gd name="connsiteX6" fmla="*/ 2966452 w 3575693"/>
                  <a:gd name="connsiteY6" fmla="*/ 4153150 h 6729219"/>
                  <a:gd name="connsiteX7" fmla="*/ 637368 w 3575693"/>
                  <a:gd name="connsiteY7" fmla="*/ 4335803 h 6729219"/>
                  <a:gd name="connsiteX8" fmla="*/ 59 w 3575693"/>
                  <a:gd name="connsiteY8" fmla="*/ 4990431 h 6729219"/>
                  <a:gd name="connsiteX9" fmla="*/ 626977 w 3575693"/>
                  <a:gd name="connsiteY9" fmla="*/ 5717794 h 6729219"/>
                  <a:gd name="connsiteX10" fmla="*/ 2717666 w 3575693"/>
                  <a:gd name="connsiteY10" fmla="*/ 5878789 h 6729219"/>
                  <a:gd name="connsiteX11" fmla="*/ 3316704 w 3575693"/>
                  <a:gd name="connsiteY11" fmla="*/ 6729219 h 6729219"/>
                  <a:gd name="connsiteX0" fmla="*/ 3520564 w 3575694"/>
                  <a:gd name="connsiteY0" fmla="*/ 0 h 6729219"/>
                  <a:gd name="connsiteX1" fmla="*/ 3250995 w 3575694"/>
                  <a:gd name="connsiteY1" fmla="*/ 1216906 h 6729219"/>
                  <a:gd name="connsiteX2" fmla="*/ 931082 w 3575694"/>
                  <a:gd name="connsiteY2" fmla="*/ 1661248 h 6729219"/>
                  <a:gd name="connsiteX3" fmla="*/ 235091 w 3575694"/>
                  <a:gd name="connsiteY3" fmla="*/ 2278696 h 6729219"/>
                  <a:gd name="connsiteX4" fmla="*/ 787130 w 3575694"/>
                  <a:gd name="connsiteY4" fmla="*/ 2892051 h 6729219"/>
                  <a:gd name="connsiteX5" fmla="*/ 2948111 w 3575694"/>
                  <a:gd name="connsiteY5" fmla="*/ 3086848 h 6729219"/>
                  <a:gd name="connsiteX6" fmla="*/ 2966453 w 3575694"/>
                  <a:gd name="connsiteY6" fmla="*/ 4153150 h 6729219"/>
                  <a:gd name="connsiteX7" fmla="*/ 637369 w 3575694"/>
                  <a:gd name="connsiteY7" fmla="*/ 4335803 h 6729219"/>
                  <a:gd name="connsiteX8" fmla="*/ 60 w 3575694"/>
                  <a:gd name="connsiteY8" fmla="*/ 4990431 h 6729219"/>
                  <a:gd name="connsiteX9" fmla="*/ 626978 w 3575694"/>
                  <a:gd name="connsiteY9" fmla="*/ 5717794 h 6729219"/>
                  <a:gd name="connsiteX10" fmla="*/ 2717667 w 3575694"/>
                  <a:gd name="connsiteY10" fmla="*/ 5878789 h 6729219"/>
                  <a:gd name="connsiteX11" fmla="*/ 3316705 w 3575694"/>
                  <a:gd name="connsiteY11" fmla="*/ 6729219 h 6729219"/>
                  <a:gd name="connsiteX0" fmla="*/ 3520564 w 3575694"/>
                  <a:gd name="connsiteY0" fmla="*/ 0 h 6729219"/>
                  <a:gd name="connsiteX1" fmla="*/ 3250995 w 3575694"/>
                  <a:gd name="connsiteY1" fmla="*/ 1216906 h 6729219"/>
                  <a:gd name="connsiteX2" fmla="*/ 931082 w 3575694"/>
                  <a:gd name="connsiteY2" fmla="*/ 1661248 h 6729219"/>
                  <a:gd name="connsiteX3" fmla="*/ 235091 w 3575694"/>
                  <a:gd name="connsiteY3" fmla="*/ 2278696 h 6729219"/>
                  <a:gd name="connsiteX4" fmla="*/ 787130 w 3575694"/>
                  <a:gd name="connsiteY4" fmla="*/ 2892051 h 6729219"/>
                  <a:gd name="connsiteX5" fmla="*/ 2948111 w 3575694"/>
                  <a:gd name="connsiteY5" fmla="*/ 3086848 h 6729219"/>
                  <a:gd name="connsiteX6" fmla="*/ 2966453 w 3575694"/>
                  <a:gd name="connsiteY6" fmla="*/ 4153150 h 6729219"/>
                  <a:gd name="connsiteX7" fmla="*/ 637369 w 3575694"/>
                  <a:gd name="connsiteY7" fmla="*/ 4335803 h 6729219"/>
                  <a:gd name="connsiteX8" fmla="*/ 60 w 3575694"/>
                  <a:gd name="connsiteY8" fmla="*/ 4990431 h 6729219"/>
                  <a:gd name="connsiteX9" fmla="*/ 626978 w 3575694"/>
                  <a:gd name="connsiteY9" fmla="*/ 5717794 h 6729219"/>
                  <a:gd name="connsiteX10" fmla="*/ 2717667 w 3575694"/>
                  <a:gd name="connsiteY10" fmla="*/ 5878789 h 6729219"/>
                  <a:gd name="connsiteX11" fmla="*/ 3316705 w 3575694"/>
                  <a:gd name="connsiteY11" fmla="*/ 6729219 h 6729219"/>
                  <a:gd name="connsiteX0" fmla="*/ 3527494 w 3582624"/>
                  <a:gd name="connsiteY0" fmla="*/ 0 h 6729219"/>
                  <a:gd name="connsiteX1" fmla="*/ 3257925 w 3582624"/>
                  <a:gd name="connsiteY1" fmla="*/ 1216906 h 6729219"/>
                  <a:gd name="connsiteX2" fmla="*/ 938012 w 3582624"/>
                  <a:gd name="connsiteY2" fmla="*/ 1661248 h 6729219"/>
                  <a:gd name="connsiteX3" fmla="*/ 242021 w 3582624"/>
                  <a:gd name="connsiteY3" fmla="*/ 2278696 h 6729219"/>
                  <a:gd name="connsiteX4" fmla="*/ 794060 w 3582624"/>
                  <a:gd name="connsiteY4" fmla="*/ 2892051 h 6729219"/>
                  <a:gd name="connsiteX5" fmla="*/ 2955041 w 3582624"/>
                  <a:gd name="connsiteY5" fmla="*/ 3086848 h 6729219"/>
                  <a:gd name="connsiteX6" fmla="*/ 2973383 w 3582624"/>
                  <a:gd name="connsiteY6" fmla="*/ 4153150 h 6729219"/>
                  <a:gd name="connsiteX7" fmla="*/ 644299 w 3582624"/>
                  <a:gd name="connsiteY7" fmla="*/ 4335803 h 6729219"/>
                  <a:gd name="connsiteX8" fmla="*/ 6990 w 3582624"/>
                  <a:gd name="connsiteY8" fmla="*/ 4990431 h 6729219"/>
                  <a:gd name="connsiteX9" fmla="*/ 633908 w 3582624"/>
                  <a:gd name="connsiteY9" fmla="*/ 5717794 h 6729219"/>
                  <a:gd name="connsiteX10" fmla="*/ 2724597 w 3582624"/>
                  <a:gd name="connsiteY10" fmla="*/ 5878789 h 6729219"/>
                  <a:gd name="connsiteX11" fmla="*/ 3323635 w 3582624"/>
                  <a:gd name="connsiteY11" fmla="*/ 6729219 h 6729219"/>
                  <a:gd name="connsiteX0" fmla="*/ 3521053 w 3576183"/>
                  <a:gd name="connsiteY0" fmla="*/ 0 h 6729219"/>
                  <a:gd name="connsiteX1" fmla="*/ 3251484 w 3576183"/>
                  <a:gd name="connsiteY1" fmla="*/ 1216906 h 6729219"/>
                  <a:gd name="connsiteX2" fmla="*/ 931571 w 3576183"/>
                  <a:gd name="connsiteY2" fmla="*/ 1661248 h 6729219"/>
                  <a:gd name="connsiteX3" fmla="*/ 235580 w 3576183"/>
                  <a:gd name="connsiteY3" fmla="*/ 2278696 h 6729219"/>
                  <a:gd name="connsiteX4" fmla="*/ 787619 w 3576183"/>
                  <a:gd name="connsiteY4" fmla="*/ 2892051 h 6729219"/>
                  <a:gd name="connsiteX5" fmla="*/ 2948600 w 3576183"/>
                  <a:gd name="connsiteY5" fmla="*/ 3086848 h 6729219"/>
                  <a:gd name="connsiteX6" fmla="*/ 2966942 w 3576183"/>
                  <a:gd name="connsiteY6" fmla="*/ 4153150 h 6729219"/>
                  <a:gd name="connsiteX7" fmla="*/ 637858 w 3576183"/>
                  <a:gd name="connsiteY7" fmla="*/ 4335803 h 6729219"/>
                  <a:gd name="connsiteX8" fmla="*/ 549 w 3576183"/>
                  <a:gd name="connsiteY8" fmla="*/ 4990431 h 6729219"/>
                  <a:gd name="connsiteX9" fmla="*/ 627467 w 3576183"/>
                  <a:gd name="connsiteY9" fmla="*/ 5717794 h 6729219"/>
                  <a:gd name="connsiteX10" fmla="*/ 2718156 w 3576183"/>
                  <a:gd name="connsiteY10" fmla="*/ 5878789 h 6729219"/>
                  <a:gd name="connsiteX11" fmla="*/ 3317194 w 3576183"/>
                  <a:gd name="connsiteY11" fmla="*/ 6729219 h 672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6183" h="6729219">
                    <a:moveTo>
                      <a:pt x="3521053" y="0"/>
                    </a:moveTo>
                    <a:cubicBezTo>
                      <a:pt x="3580576" y="459576"/>
                      <a:pt x="3683064" y="940031"/>
                      <a:pt x="3251484" y="1216906"/>
                    </a:cubicBezTo>
                    <a:cubicBezTo>
                      <a:pt x="2819904" y="1493781"/>
                      <a:pt x="1553426" y="1511078"/>
                      <a:pt x="931571" y="1661248"/>
                    </a:cubicBezTo>
                    <a:cubicBezTo>
                      <a:pt x="309716" y="1811418"/>
                      <a:pt x="230715" y="1988247"/>
                      <a:pt x="235580" y="2278696"/>
                    </a:cubicBezTo>
                    <a:cubicBezTo>
                      <a:pt x="260980" y="2541932"/>
                      <a:pt x="335449" y="2757359"/>
                      <a:pt x="787619" y="2892051"/>
                    </a:cubicBezTo>
                    <a:cubicBezTo>
                      <a:pt x="1239789" y="3026743"/>
                      <a:pt x="2522573" y="2866907"/>
                      <a:pt x="2948600" y="3086848"/>
                    </a:cubicBezTo>
                    <a:cubicBezTo>
                      <a:pt x="3374627" y="3306789"/>
                      <a:pt x="3352066" y="3944991"/>
                      <a:pt x="2966942" y="4153150"/>
                    </a:cubicBezTo>
                    <a:cubicBezTo>
                      <a:pt x="2581818" y="4361309"/>
                      <a:pt x="1171992" y="4156063"/>
                      <a:pt x="637858" y="4335803"/>
                    </a:cubicBezTo>
                    <a:cubicBezTo>
                      <a:pt x="103724" y="4515543"/>
                      <a:pt x="-9055" y="4718420"/>
                      <a:pt x="549" y="4990431"/>
                    </a:cubicBezTo>
                    <a:cubicBezTo>
                      <a:pt x="10153" y="5262442"/>
                      <a:pt x="174533" y="5569734"/>
                      <a:pt x="627467" y="5717794"/>
                    </a:cubicBezTo>
                    <a:cubicBezTo>
                      <a:pt x="1080401" y="5865854"/>
                      <a:pt x="2269868" y="5710218"/>
                      <a:pt x="2718156" y="5878789"/>
                    </a:cubicBezTo>
                    <a:cubicBezTo>
                      <a:pt x="3166444" y="6047360"/>
                      <a:pt x="3318089" y="6213830"/>
                      <a:pt x="3317194" y="6729219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CC1E3DA-04DC-4EB2-912F-7312FC36048F}"/>
                  </a:ext>
                </a:extLst>
              </p:cNvPr>
              <p:cNvGrpSpPr/>
              <p:nvPr/>
            </p:nvGrpSpPr>
            <p:grpSpPr>
              <a:xfrm>
                <a:off x="3727557" y="4139017"/>
                <a:ext cx="451949" cy="225788"/>
                <a:chOff x="4007376" y="4176275"/>
                <a:chExt cx="624776" cy="312130"/>
              </a:xfrm>
            </p:grpSpPr>
            <p:sp>
              <p:nvSpPr>
                <p:cNvPr id="84" name="Rectangle: Rounded Corners 52">
                  <a:extLst>
                    <a:ext uri="{FF2B5EF4-FFF2-40B4-BE49-F238E27FC236}">
                      <a16:creationId xmlns:a16="http://schemas.microsoft.com/office/drawing/2014/main" id="{8377F002-A97D-4B5C-BCA7-F2F7D0A5619F}"/>
                    </a:ext>
                  </a:extLst>
                </p:cNvPr>
                <p:cNvSpPr/>
                <p:nvPr/>
              </p:nvSpPr>
              <p:spPr bwMode="auto">
                <a:xfrm rot="21326169" flipH="1">
                  <a:off x="4007376" y="4271703"/>
                  <a:ext cx="611913" cy="151204"/>
                </a:xfrm>
                <a:prstGeom prst="roundRect">
                  <a:avLst>
                    <a:gd name="adj" fmla="val 32160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Rectangle: Rounded Corners 53">
                  <a:extLst>
                    <a:ext uri="{FF2B5EF4-FFF2-40B4-BE49-F238E27FC236}">
                      <a16:creationId xmlns:a16="http://schemas.microsoft.com/office/drawing/2014/main" id="{056BE003-5514-4B53-A6B9-392CF88963DB}"/>
                    </a:ext>
                  </a:extLst>
                </p:cNvPr>
                <p:cNvSpPr/>
                <p:nvPr/>
              </p:nvSpPr>
              <p:spPr bwMode="auto">
                <a:xfrm rot="21326169" flipH="1">
                  <a:off x="4142707" y="4176348"/>
                  <a:ext cx="324192" cy="128237"/>
                </a:xfrm>
                <a:prstGeom prst="roundRect">
                  <a:avLst/>
                </a:prstGeom>
                <a:solidFill>
                  <a:schemeClr val="bg2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1EFBAADF-A5FA-49B9-B89E-2F41613D65C5}"/>
                    </a:ext>
                  </a:extLst>
                </p:cNvPr>
                <p:cNvSpPr/>
                <p:nvPr/>
              </p:nvSpPr>
              <p:spPr bwMode="auto">
                <a:xfrm rot="21326169" flipH="1">
                  <a:off x="4421331" y="4351827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EE0D0252-8B01-4EE9-8B1C-9002FBDDC6CF}"/>
                    </a:ext>
                  </a:extLst>
                </p:cNvPr>
                <p:cNvSpPr/>
                <p:nvPr/>
              </p:nvSpPr>
              <p:spPr bwMode="auto">
                <a:xfrm rot="21326169" flipH="1">
                  <a:off x="4068088" y="4380405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CF1918D-76C1-4B9A-A9A8-07D9AE5AF38C}"/>
                    </a:ext>
                  </a:extLst>
                </p:cNvPr>
                <p:cNvSpPr/>
                <p:nvPr/>
              </p:nvSpPr>
              <p:spPr bwMode="auto">
                <a:xfrm rot="21326169" flipH="1">
                  <a:off x="4282240" y="4176275"/>
                  <a:ext cx="48628" cy="17225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B1E7910D-D4B0-48CE-AC00-1E51B53772FB}"/>
                    </a:ext>
                  </a:extLst>
                </p:cNvPr>
                <p:cNvSpPr/>
                <p:nvPr/>
              </p:nvSpPr>
              <p:spPr bwMode="auto">
                <a:xfrm rot="21326169" flipH="1">
                  <a:off x="4583523" y="4296030"/>
                  <a:ext cx="48629" cy="4593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E231C60-C846-44BA-9B87-3F9536E99F4D}"/>
                  </a:ext>
                </a:extLst>
              </p:cNvPr>
              <p:cNvGrpSpPr/>
              <p:nvPr/>
            </p:nvGrpSpPr>
            <p:grpSpPr>
              <a:xfrm>
                <a:off x="4577152" y="4641931"/>
                <a:ext cx="316572" cy="420959"/>
                <a:chOff x="3637883" y="700721"/>
                <a:chExt cx="437631" cy="581936"/>
              </a:xfrm>
            </p:grpSpPr>
            <p:sp>
              <p:nvSpPr>
                <p:cNvPr id="75" name="Rectangle: Rounded Corners 43">
                  <a:extLst>
                    <a:ext uri="{FF2B5EF4-FFF2-40B4-BE49-F238E27FC236}">
                      <a16:creationId xmlns:a16="http://schemas.microsoft.com/office/drawing/2014/main" id="{217F007A-7D40-4039-A9DC-34B71AB5BF52}"/>
                    </a:ext>
                  </a:extLst>
                </p:cNvPr>
                <p:cNvSpPr/>
                <p:nvPr/>
              </p:nvSpPr>
              <p:spPr bwMode="auto">
                <a:xfrm>
                  <a:off x="3901303" y="1059584"/>
                  <a:ext cx="21237" cy="163009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Freeform: Shape 44">
                  <a:extLst>
                    <a:ext uri="{FF2B5EF4-FFF2-40B4-BE49-F238E27FC236}">
                      <a16:creationId xmlns:a16="http://schemas.microsoft.com/office/drawing/2014/main" id="{11A40DFE-503A-46EF-BCD4-F2E702F1FA17}"/>
                    </a:ext>
                  </a:extLst>
                </p:cNvPr>
                <p:cNvSpPr/>
                <p:nvPr/>
              </p:nvSpPr>
              <p:spPr bwMode="auto">
                <a:xfrm>
                  <a:off x="3782873" y="700721"/>
                  <a:ext cx="188479" cy="440368"/>
                </a:xfrm>
                <a:custGeom>
                  <a:avLst/>
                  <a:gdLst>
                    <a:gd name="connsiteX0" fmla="*/ 776288 w 1124404"/>
                    <a:gd name="connsiteY0" fmla="*/ 0 h 1965150"/>
                    <a:gd name="connsiteX1" fmla="*/ 1124404 w 1124404"/>
                    <a:gd name="connsiteY1" fmla="*/ 1965150 h 1965150"/>
                    <a:gd name="connsiteX2" fmla="*/ 0 w 1124404"/>
                    <a:gd name="connsiteY2" fmla="*/ 1965150 h 196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04" h="1965150">
                      <a:moveTo>
                        <a:pt x="776288" y="0"/>
                      </a:moveTo>
                      <a:lnTo>
                        <a:pt x="1124404" y="1965150"/>
                      </a:lnTo>
                      <a:lnTo>
                        <a:pt x="0" y="196515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Isosceles Triangle 76">
                  <a:extLst>
                    <a:ext uri="{FF2B5EF4-FFF2-40B4-BE49-F238E27FC236}">
                      <a16:creationId xmlns:a16="http://schemas.microsoft.com/office/drawing/2014/main" id="{6C11A180-3EB2-4729-A99F-AA123A5A1246}"/>
                    </a:ext>
                  </a:extLst>
                </p:cNvPr>
                <p:cNvSpPr/>
                <p:nvPr/>
              </p:nvSpPr>
              <p:spPr bwMode="auto">
                <a:xfrm>
                  <a:off x="3782873" y="701785"/>
                  <a:ext cx="129695" cy="449339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alpha val="11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46">
                  <a:extLst>
                    <a:ext uri="{FF2B5EF4-FFF2-40B4-BE49-F238E27FC236}">
                      <a16:creationId xmlns:a16="http://schemas.microsoft.com/office/drawing/2014/main" id="{C0FAD810-FCE4-4F60-9724-DF0B557892EE}"/>
                    </a:ext>
                  </a:extLst>
                </p:cNvPr>
                <p:cNvSpPr/>
                <p:nvPr/>
              </p:nvSpPr>
              <p:spPr bwMode="auto">
                <a:xfrm>
                  <a:off x="3985494" y="1095166"/>
                  <a:ext cx="21237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ectangle: Rounded Corners 47">
                  <a:extLst>
                    <a:ext uri="{FF2B5EF4-FFF2-40B4-BE49-F238E27FC236}">
                      <a16:creationId xmlns:a16="http://schemas.microsoft.com/office/drawing/2014/main" id="{A28D17CB-DFD5-46BD-8270-99A70E8C4760}"/>
                    </a:ext>
                  </a:extLst>
                </p:cNvPr>
                <p:cNvSpPr/>
                <p:nvPr/>
              </p:nvSpPr>
              <p:spPr bwMode="auto">
                <a:xfrm>
                  <a:off x="3771341" y="1119648"/>
                  <a:ext cx="47342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66365E13-663E-4AE7-803B-187D087995FA}"/>
                    </a:ext>
                  </a:extLst>
                </p:cNvPr>
                <p:cNvSpPr/>
                <p:nvPr/>
              </p:nvSpPr>
              <p:spPr bwMode="auto">
                <a:xfrm>
                  <a:off x="3904091" y="937023"/>
                  <a:ext cx="171423" cy="265194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Isosceles Triangle 32">
                  <a:extLst>
                    <a:ext uri="{FF2B5EF4-FFF2-40B4-BE49-F238E27FC236}">
                      <a16:creationId xmlns:a16="http://schemas.microsoft.com/office/drawing/2014/main" id="{C8ECCDF0-6B42-4BC4-9433-EE33FB4EC63A}"/>
                    </a:ext>
                  </a:extLst>
                </p:cNvPr>
                <p:cNvSpPr/>
                <p:nvPr/>
              </p:nvSpPr>
              <p:spPr bwMode="auto">
                <a:xfrm>
                  <a:off x="3904091" y="937023"/>
                  <a:ext cx="106012" cy="264130"/>
                </a:xfrm>
                <a:custGeom>
                  <a:avLst/>
                  <a:gdLst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632431 w 632431"/>
                    <a:gd name="connsiteY2" fmla="*/ 1575711 h 1575711"/>
                    <a:gd name="connsiteX3" fmla="*/ 0 w 632431"/>
                    <a:gd name="connsiteY3" fmla="*/ 1575711 h 1575711"/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295881 w 632431"/>
                    <a:gd name="connsiteY2" fmla="*/ 1575711 h 1575711"/>
                    <a:gd name="connsiteX3" fmla="*/ 0 w 632431"/>
                    <a:gd name="connsiteY3" fmla="*/ 1575711 h 1575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2431" h="1575711">
                      <a:moveTo>
                        <a:pt x="0" y="1575711"/>
                      </a:moveTo>
                      <a:lnTo>
                        <a:pt x="632431" y="0"/>
                      </a:lnTo>
                      <a:lnTo>
                        <a:pt x="295881" y="1575711"/>
                      </a:lnTo>
                      <a:lnTo>
                        <a:pt x="0" y="1575711"/>
                      </a:lnTo>
                      <a:close/>
                    </a:path>
                  </a:pathLst>
                </a:custGeom>
                <a:solidFill>
                  <a:schemeClr val="bg1">
                    <a:alpha val="21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id="{6DE86331-8D38-4F94-BBC1-13F03E804142}"/>
                    </a:ext>
                  </a:extLst>
                </p:cNvPr>
                <p:cNvSpPr/>
                <p:nvPr/>
              </p:nvSpPr>
              <p:spPr bwMode="auto">
                <a:xfrm>
                  <a:off x="3637883" y="761849"/>
                  <a:ext cx="284657" cy="440368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07E0AA8-3292-435D-AD21-184F42BF8016}"/>
                  </a:ext>
                </a:extLst>
              </p:cNvPr>
              <p:cNvGrpSpPr/>
              <p:nvPr/>
            </p:nvGrpSpPr>
            <p:grpSpPr>
              <a:xfrm>
                <a:off x="3831970" y="4600763"/>
                <a:ext cx="202780" cy="251194"/>
                <a:chOff x="3637883" y="700721"/>
                <a:chExt cx="437631" cy="581936"/>
              </a:xfrm>
            </p:grpSpPr>
            <p:sp>
              <p:nvSpPr>
                <p:cNvPr id="66" name="Rectangle: Rounded Corners 34">
                  <a:extLst>
                    <a:ext uri="{FF2B5EF4-FFF2-40B4-BE49-F238E27FC236}">
                      <a16:creationId xmlns:a16="http://schemas.microsoft.com/office/drawing/2014/main" id="{97997E65-EA2E-4EC2-B0BC-82AEFFF50DAF}"/>
                    </a:ext>
                  </a:extLst>
                </p:cNvPr>
                <p:cNvSpPr/>
                <p:nvPr/>
              </p:nvSpPr>
              <p:spPr bwMode="auto">
                <a:xfrm>
                  <a:off x="3901303" y="1059584"/>
                  <a:ext cx="21237" cy="163009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Freeform: Shape 35">
                  <a:extLst>
                    <a:ext uri="{FF2B5EF4-FFF2-40B4-BE49-F238E27FC236}">
                      <a16:creationId xmlns:a16="http://schemas.microsoft.com/office/drawing/2014/main" id="{190E0BA9-A024-45F6-B075-2262D80D93DD}"/>
                    </a:ext>
                  </a:extLst>
                </p:cNvPr>
                <p:cNvSpPr/>
                <p:nvPr/>
              </p:nvSpPr>
              <p:spPr bwMode="auto">
                <a:xfrm>
                  <a:off x="3782873" y="700721"/>
                  <a:ext cx="188479" cy="440368"/>
                </a:xfrm>
                <a:custGeom>
                  <a:avLst/>
                  <a:gdLst>
                    <a:gd name="connsiteX0" fmla="*/ 776288 w 1124404"/>
                    <a:gd name="connsiteY0" fmla="*/ 0 h 1965150"/>
                    <a:gd name="connsiteX1" fmla="*/ 1124404 w 1124404"/>
                    <a:gd name="connsiteY1" fmla="*/ 1965150 h 1965150"/>
                    <a:gd name="connsiteX2" fmla="*/ 0 w 1124404"/>
                    <a:gd name="connsiteY2" fmla="*/ 1965150 h 196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04" h="1965150">
                      <a:moveTo>
                        <a:pt x="776288" y="0"/>
                      </a:moveTo>
                      <a:lnTo>
                        <a:pt x="1124404" y="1965150"/>
                      </a:lnTo>
                      <a:lnTo>
                        <a:pt x="0" y="196515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E9E30F12-D763-487A-8227-A989299F4560}"/>
                    </a:ext>
                  </a:extLst>
                </p:cNvPr>
                <p:cNvSpPr/>
                <p:nvPr/>
              </p:nvSpPr>
              <p:spPr bwMode="auto">
                <a:xfrm>
                  <a:off x="3782873" y="701785"/>
                  <a:ext cx="129695" cy="449339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alpha val="11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Rectangle: Rounded Corners 37">
                  <a:extLst>
                    <a:ext uri="{FF2B5EF4-FFF2-40B4-BE49-F238E27FC236}">
                      <a16:creationId xmlns:a16="http://schemas.microsoft.com/office/drawing/2014/main" id="{9372CFF3-5F35-462E-A6C3-044551BE832A}"/>
                    </a:ext>
                  </a:extLst>
                </p:cNvPr>
                <p:cNvSpPr/>
                <p:nvPr/>
              </p:nvSpPr>
              <p:spPr bwMode="auto">
                <a:xfrm>
                  <a:off x="3985494" y="1095166"/>
                  <a:ext cx="21237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Rectangle: Rounded Corners 38">
                  <a:extLst>
                    <a:ext uri="{FF2B5EF4-FFF2-40B4-BE49-F238E27FC236}">
                      <a16:creationId xmlns:a16="http://schemas.microsoft.com/office/drawing/2014/main" id="{2DA02418-501B-42A8-A3A1-068EED081B51}"/>
                    </a:ext>
                  </a:extLst>
                </p:cNvPr>
                <p:cNvSpPr/>
                <p:nvPr/>
              </p:nvSpPr>
              <p:spPr bwMode="auto">
                <a:xfrm>
                  <a:off x="3771341" y="1119648"/>
                  <a:ext cx="47342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939C5EE7-0965-466F-83E2-391A6F94280B}"/>
                    </a:ext>
                  </a:extLst>
                </p:cNvPr>
                <p:cNvSpPr/>
                <p:nvPr/>
              </p:nvSpPr>
              <p:spPr bwMode="auto">
                <a:xfrm>
                  <a:off x="3904091" y="937023"/>
                  <a:ext cx="171423" cy="265194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Isosceles Triangle 32">
                  <a:extLst>
                    <a:ext uri="{FF2B5EF4-FFF2-40B4-BE49-F238E27FC236}">
                      <a16:creationId xmlns:a16="http://schemas.microsoft.com/office/drawing/2014/main" id="{2FF60491-B7B9-4C54-9768-E9AE024CAB9C}"/>
                    </a:ext>
                  </a:extLst>
                </p:cNvPr>
                <p:cNvSpPr/>
                <p:nvPr/>
              </p:nvSpPr>
              <p:spPr bwMode="auto">
                <a:xfrm>
                  <a:off x="3904091" y="937023"/>
                  <a:ext cx="106012" cy="264130"/>
                </a:xfrm>
                <a:custGeom>
                  <a:avLst/>
                  <a:gdLst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632431 w 632431"/>
                    <a:gd name="connsiteY2" fmla="*/ 1575711 h 1575711"/>
                    <a:gd name="connsiteX3" fmla="*/ 0 w 632431"/>
                    <a:gd name="connsiteY3" fmla="*/ 1575711 h 1575711"/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295881 w 632431"/>
                    <a:gd name="connsiteY2" fmla="*/ 1575711 h 1575711"/>
                    <a:gd name="connsiteX3" fmla="*/ 0 w 632431"/>
                    <a:gd name="connsiteY3" fmla="*/ 1575711 h 1575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2431" h="1575711">
                      <a:moveTo>
                        <a:pt x="0" y="1575711"/>
                      </a:moveTo>
                      <a:lnTo>
                        <a:pt x="632431" y="0"/>
                      </a:lnTo>
                      <a:lnTo>
                        <a:pt x="295881" y="1575711"/>
                      </a:lnTo>
                      <a:lnTo>
                        <a:pt x="0" y="1575711"/>
                      </a:lnTo>
                      <a:close/>
                    </a:path>
                  </a:pathLst>
                </a:custGeom>
                <a:solidFill>
                  <a:schemeClr val="bg1">
                    <a:alpha val="21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04081B39-D2C3-415D-96DC-23C9E32D5DAC}"/>
                    </a:ext>
                  </a:extLst>
                </p:cNvPr>
                <p:cNvSpPr/>
                <p:nvPr/>
              </p:nvSpPr>
              <p:spPr bwMode="auto">
                <a:xfrm>
                  <a:off x="3637883" y="761849"/>
                  <a:ext cx="284657" cy="440368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CE9324E3-B81E-4406-928E-7F1923EDF732}"/>
                    </a:ext>
                  </a:extLst>
                </p:cNvPr>
                <p:cNvSpPr/>
                <p:nvPr/>
              </p:nvSpPr>
              <p:spPr bwMode="auto">
                <a:xfrm>
                  <a:off x="3637883" y="760785"/>
                  <a:ext cx="173729" cy="44143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alpha val="25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6336540-3418-480A-9B59-712F93507409}"/>
                  </a:ext>
                </a:extLst>
              </p:cNvPr>
              <p:cNvGrpSpPr/>
              <p:nvPr/>
            </p:nvGrpSpPr>
            <p:grpSpPr>
              <a:xfrm>
                <a:off x="4044644" y="3600966"/>
                <a:ext cx="522292" cy="327771"/>
                <a:chOff x="3197898" y="653734"/>
                <a:chExt cx="877619" cy="628923"/>
              </a:xfrm>
            </p:grpSpPr>
            <p:sp>
              <p:nvSpPr>
                <p:cNvPr id="57" name="Rectangle: Rounded Corners 25">
                  <a:extLst>
                    <a:ext uri="{FF2B5EF4-FFF2-40B4-BE49-F238E27FC236}">
                      <a16:creationId xmlns:a16="http://schemas.microsoft.com/office/drawing/2014/main" id="{E72B18AD-4B86-4E34-9EF1-7E337D13F3D1}"/>
                    </a:ext>
                  </a:extLst>
                </p:cNvPr>
                <p:cNvSpPr/>
                <p:nvPr/>
              </p:nvSpPr>
              <p:spPr bwMode="auto">
                <a:xfrm>
                  <a:off x="3901303" y="1059584"/>
                  <a:ext cx="21237" cy="163009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Freeform: Shape 26">
                  <a:extLst>
                    <a:ext uri="{FF2B5EF4-FFF2-40B4-BE49-F238E27FC236}">
                      <a16:creationId xmlns:a16="http://schemas.microsoft.com/office/drawing/2014/main" id="{E0105818-7C87-485A-836E-777AA971B942}"/>
                    </a:ext>
                  </a:extLst>
                </p:cNvPr>
                <p:cNvSpPr/>
                <p:nvPr/>
              </p:nvSpPr>
              <p:spPr bwMode="auto">
                <a:xfrm>
                  <a:off x="3782873" y="700721"/>
                  <a:ext cx="188479" cy="440368"/>
                </a:xfrm>
                <a:custGeom>
                  <a:avLst/>
                  <a:gdLst>
                    <a:gd name="connsiteX0" fmla="*/ 776288 w 1124404"/>
                    <a:gd name="connsiteY0" fmla="*/ 0 h 1965150"/>
                    <a:gd name="connsiteX1" fmla="*/ 1124404 w 1124404"/>
                    <a:gd name="connsiteY1" fmla="*/ 1965150 h 1965150"/>
                    <a:gd name="connsiteX2" fmla="*/ 0 w 1124404"/>
                    <a:gd name="connsiteY2" fmla="*/ 1965150 h 196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04" h="1965150">
                      <a:moveTo>
                        <a:pt x="776288" y="0"/>
                      </a:moveTo>
                      <a:lnTo>
                        <a:pt x="1124404" y="1965150"/>
                      </a:lnTo>
                      <a:lnTo>
                        <a:pt x="0" y="196515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E94D6EEA-AC46-4FF2-878C-DC94535B109F}"/>
                    </a:ext>
                  </a:extLst>
                </p:cNvPr>
                <p:cNvSpPr/>
                <p:nvPr/>
              </p:nvSpPr>
              <p:spPr bwMode="auto">
                <a:xfrm>
                  <a:off x="3782877" y="701784"/>
                  <a:ext cx="129695" cy="449340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alpha val="11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Rectangle: Rounded Corners 28">
                  <a:extLst>
                    <a:ext uri="{FF2B5EF4-FFF2-40B4-BE49-F238E27FC236}">
                      <a16:creationId xmlns:a16="http://schemas.microsoft.com/office/drawing/2014/main" id="{9184AEB0-1281-4570-8D55-4003750E689D}"/>
                    </a:ext>
                  </a:extLst>
                </p:cNvPr>
                <p:cNvSpPr/>
                <p:nvPr/>
              </p:nvSpPr>
              <p:spPr bwMode="auto">
                <a:xfrm>
                  <a:off x="3985494" y="1095166"/>
                  <a:ext cx="21237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29">
                  <a:extLst>
                    <a:ext uri="{FF2B5EF4-FFF2-40B4-BE49-F238E27FC236}">
                      <a16:creationId xmlns:a16="http://schemas.microsoft.com/office/drawing/2014/main" id="{B22A900F-03FE-4F87-AE7F-B123BBA72997}"/>
                    </a:ext>
                  </a:extLst>
                </p:cNvPr>
                <p:cNvSpPr/>
                <p:nvPr/>
              </p:nvSpPr>
              <p:spPr bwMode="auto">
                <a:xfrm>
                  <a:off x="3771341" y="1119648"/>
                  <a:ext cx="47342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B9FEF76A-AB16-439F-ABDF-53D7B5008661}"/>
                    </a:ext>
                  </a:extLst>
                </p:cNvPr>
                <p:cNvSpPr/>
                <p:nvPr/>
              </p:nvSpPr>
              <p:spPr bwMode="auto">
                <a:xfrm>
                  <a:off x="3904094" y="937024"/>
                  <a:ext cx="171423" cy="265194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Isosceles Triangle 32">
                  <a:extLst>
                    <a:ext uri="{FF2B5EF4-FFF2-40B4-BE49-F238E27FC236}">
                      <a16:creationId xmlns:a16="http://schemas.microsoft.com/office/drawing/2014/main" id="{B612EE10-BD26-4BB4-A947-0B01E3402E04}"/>
                    </a:ext>
                  </a:extLst>
                </p:cNvPr>
                <p:cNvSpPr/>
                <p:nvPr/>
              </p:nvSpPr>
              <p:spPr bwMode="auto">
                <a:xfrm>
                  <a:off x="3904091" y="937023"/>
                  <a:ext cx="106012" cy="264130"/>
                </a:xfrm>
                <a:custGeom>
                  <a:avLst/>
                  <a:gdLst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632431 w 632431"/>
                    <a:gd name="connsiteY2" fmla="*/ 1575711 h 1575711"/>
                    <a:gd name="connsiteX3" fmla="*/ 0 w 632431"/>
                    <a:gd name="connsiteY3" fmla="*/ 1575711 h 1575711"/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295881 w 632431"/>
                    <a:gd name="connsiteY2" fmla="*/ 1575711 h 1575711"/>
                    <a:gd name="connsiteX3" fmla="*/ 0 w 632431"/>
                    <a:gd name="connsiteY3" fmla="*/ 1575711 h 1575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2431" h="1575711">
                      <a:moveTo>
                        <a:pt x="0" y="1575711"/>
                      </a:moveTo>
                      <a:lnTo>
                        <a:pt x="632431" y="0"/>
                      </a:lnTo>
                      <a:lnTo>
                        <a:pt x="295881" y="1575711"/>
                      </a:lnTo>
                      <a:lnTo>
                        <a:pt x="0" y="1575711"/>
                      </a:lnTo>
                      <a:close/>
                    </a:path>
                  </a:pathLst>
                </a:custGeom>
                <a:solidFill>
                  <a:schemeClr val="bg1">
                    <a:alpha val="21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656993E6-8C3E-49C9-B6C3-BE9B04DBB096}"/>
                    </a:ext>
                  </a:extLst>
                </p:cNvPr>
                <p:cNvSpPr/>
                <p:nvPr/>
              </p:nvSpPr>
              <p:spPr bwMode="auto">
                <a:xfrm>
                  <a:off x="3637891" y="761848"/>
                  <a:ext cx="284658" cy="440368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Isosceles Triangle 64">
                  <a:extLst>
                    <a:ext uri="{FF2B5EF4-FFF2-40B4-BE49-F238E27FC236}">
                      <a16:creationId xmlns:a16="http://schemas.microsoft.com/office/drawing/2014/main" id="{F4B47A92-7824-4992-9442-A022834A60B2}"/>
                    </a:ext>
                  </a:extLst>
                </p:cNvPr>
                <p:cNvSpPr/>
                <p:nvPr/>
              </p:nvSpPr>
              <p:spPr bwMode="auto">
                <a:xfrm>
                  <a:off x="3197898" y="653734"/>
                  <a:ext cx="173729" cy="441433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alpha val="25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CBA8F39-64AC-4D70-B591-31EE0ACD7263}"/>
                  </a:ext>
                </a:extLst>
              </p:cNvPr>
              <p:cNvGrpSpPr/>
              <p:nvPr/>
            </p:nvGrpSpPr>
            <p:grpSpPr>
              <a:xfrm>
                <a:off x="3729473" y="2615655"/>
                <a:ext cx="208356" cy="251194"/>
                <a:chOff x="3637883" y="700721"/>
                <a:chExt cx="437631" cy="581936"/>
              </a:xfrm>
            </p:grpSpPr>
            <p:sp>
              <p:nvSpPr>
                <p:cNvPr id="48" name="Rectangle: Rounded Corners 16">
                  <a:extLst>
                    <a:ext uri="{FF2B5EF4-FFF2-40B4-BE49-F238E27FC236}">
                      <a16:creationId xmlns:a16="http://schemas.microsoft.com/office/drawing/2014/main" id="{9CEEB546-5AD9-44AC-AE26-88EBB1E83961}"/>
                    </a:ext>
                  </a:extLst>
                </p:cNvPr>
                <p:cNvSpPr/>
                <p:nvPr/>
              </p:nvSpPr>
              <p:spPr bwMode="auto">
                <a:xfrm>
                  <a:off x="3901303" y="1059584"/>
                  <a:ext cx="21237" cy="163009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Freeform: Shape 17">
                  <a:extLst>
                    <a:ext uri="{FF2B5EF4-FFF2-40B4-BE49-F238E27FC236}">
                      <a16:creationId xmlns:a16="http://schemas.microsoft.com/office/drawing/2014/main" id="{CDE03119-61FC-47F4-861C-27E30F1859B6}"/>
                    </a:ext>
                  </a:extLst>
                </p:cNvPr>
                <p:cNvSpPr/>
                <p:nvPr/>
              </p:nvSpPr>
              <p:spPr bwMode="auto">
                <a:xfrm>
                  <a:off x="3782873" y="700721"/>
                  <a:ext cx="188479" cy="440368"/>
                </a:xfrm>
                <a:custGeom>
                  <a:avLst/>
                  <a:gdLst>
                    <a:gd name="connsiteX0" fmla="*/ 776288 w 1124404"/>
                    <a:gd name="connsiteY0" fmla="*/ 0 h 1965150"/>
                    <a:gd name="connsiteX1" fmla="*/ 1124404 w 1124404"/>
                    <a:gd name="connsiteY1" fmla="*/ 1965150 h 1965150"/>
                    <a:gd name="connsiteX2" fmla="*/ 0 w 1124404"/>
                    <a:gd name="connsiteY2" fmla="*/ 1965150 h 196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04" h="1965150">
                      <a:moveTo>
                        <a:pt x="776288" y="0"/>
                      </a:moveTo>
                      <a:lnTo>
                        <a:pt x="1124404" y="1965150"/>
                      </a:lnTo>
                      <a:lnTo>
                        <a:pt x="0" y="196515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F6B2FEFF-98E8-4FDB-9BB7-C6A8C3FA8B61}"/>
                    </a:ext>
                  </a:extLst>
                </p:cNvPr>
                <p:cNvSpPr/>
                <p:nvPr/>
              </p:nvSpPr>
              <p:spPr bwMode="auto">
                <a:xfrm>
                  <a:off x="3782873" y="701785"/>
                  <a:ext cx="129695" cy="449339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alpha val="11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Rectangle: Rounded Corners 19">
                  <a:extLst>
                    <a:ext uri="{FF2B5EF4-FFF2-40B4-BE49-F238E27FC236}">
                      <a16:creationId xmlns:a16="http://schemas.microsoft.com/office/drawing/2014/main" id="{5A0E2B11-3DC8-4B54-B160-2DE879D5AFDB}"/>
                    </a:ext>
                  </a:extLst>
                </p:cNvPr>
                <p:cNvSpPr/>
                <p:nvPr/>
              </p:nvSpPr>
              <p:spPr bwMode="auto">
                <a:xfrm>
                  <a:off x="3985494" y="1095166"/>
                  <a:ext cx="21237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20">
                  <a:extLst>
                    <a:ext uri="{FF2B5EF4-FFF2-40B4-BE49-F238E27FC236}">
                      <a16:creationId xmlns:a16="http://schemas.microsoft.com/office/drawing/2014/main" id="{36899CE4-E4DB-4627-844A-6CD0820465E8}"/>
                    </a:ext>
                  </a:extLst>
                </p:cNvPr>
                <p:cNvSpPr/>
                <p:nvPr/>
              </p:nvSpPr>
              <p:spPr bwMode="auto">
                <a:xfrm>
                  <a:off x="3771341" y="1119648"/>
                  <a:ext cx="47342" cy="16300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FB691532-19DB-4E69-B14F-83D0D46B8962}"/>
                    </a:ext>
                  </a:extLst>
                </p:cNvPr>
                <p:cNvSpPr/>
                <p:nvPr/>
              </p:nvSpPr>
              <p:spPr bwMode="auto">
                <a:xfrm>
                  <a:off x="3904091" y="937023"/>
                  <a:ext cx="171423" cy="265194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Isosceles Triangle 32">
                  <a:extLst>
                    <a:ext uri="{FF2B5EF4-FFF2-40B4-BE49-F238E27FC236}">
                      <a16:creationId xmlns:a16="http://schemas.microsoft.com/office/drawing/2014/main" id="{3F724589-A33A-462B-9EE1-6A3476F83388}"/>
                    </a:ext>
                  </a:extLst>
                </p:cNvPr>
                <p:cNvSpPr/>
                <p:nvPr/>
              </p:nvSpPr>
              <p:spPr bwMode="auto">
                <a:xfrm>
                  <a:off x="3904091" y="937023"/>
                  <a:ext cx="106012" cy="264130"/>
                </a:xfrm>
                <a:custGeom>
                  <a:avLst/>
                  <a:gdLst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632431 w 632431"/>
                    <a:gd name="connsiteY2" fmla="*/ 1575711 h 1575711"/>
                    <a:gd name="connsiteX3" fmla="*/ 0 w 632431"/>
                    <a:gd name="connsiteY3" fmla="*/ 1575711 h 1575711"/>
                    <a:gd name="connsiteX0" fmla="*/ 0 w 632431"/>
                    <a:gd name="connsiteY0" fmla="*/ 1575711 h 1575711"/>
                    <a:gd name="connsiteX1" fmla="*/ 632431 w 632431"/>
                    <a:gd name="connsiteY1" fmla="*/ 0 h 1575711"/>
                    <a:gd name="connsiteX2" fmla="*/ 295881 w 632431"/>
                    <a:gd name="connsiteY2" fmla="*/ 1575711 h 1575711"/>
                    <a:gd name="connsiteX3" fmla="*/ 0 w 632431"/>
                    <a:gd name="connsiteY3" fmla="*/ 1575711 h 1575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2431" h="1575711">
                      <a:moveTo>
                        <a:pt x="0" y="1575711"/>
                      </a:moveTo>
                      <a:lnTo>
                        <a:pt x="632431" y="0"/>
                      </a:lnTo>
                      <a:lnTo>
                        <a:pt x="295881" y="1575711"/>
                      </a:lnTo>
                      <a:lnTo>
                        <a:pt x="0" y="1575711"/>
                      </a:lnTo>
                      <a:close/>
                    </a:path>
                  </a:pathLst>
                </a:custGeom>
                <a:solidFill>
                  <a:schemeClr val="bg1">
                    <a:alpha val="21000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623413C3-C659-41A0-9CB2-7C8EB73DB119}"/>
                    </a:ext>
                  </a:extLst>
                </p:cNvPr>
                <p:cNvSpPr/>
                <p:nvPr/>
              </p:nvSpPr>
              <p:spPr bwMode="auto">
                <a:xfrm>
                  <a:off x="3637883" y="761849"/>
                  <a:ext cx="284657" cy="440368"/>
                </a:xfrm>
                <a:prstGeom prst="triangle">
                  <a:avLst>
                    <a:gd name="adj" fmla="val 61111"/>
                  </a:avLst>
                </a:pr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87F9CD25-A082-4757-B1D9-EC088796C1CB}"/>
                    </a:ext>
                  </a:extLst>
                </p:cNvPr>
                <p:cNvSpPr/>
                <p:nvPr/>
              </p:nvSpPr>
              <p:spPr bwMode="auto">
                <a:xfrm>
                  <a:off x="3637883" y="760785"/>
                  <a:ext cx="173729" cy="44143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alpha val="25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l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Freeform: Shape 15">
                <a:extLst>
                  <a:ext uri="{FF2B5EF4-FFF2-40B4-BE49-F238E27FC236}">
                    <a16:creationId xmlns:a16="http://schemas.microsoft.com/office/drawing/2014/main" id="{B6CE24E5-BF82-4B57-AC17-F5002D9AE126}"/>
                  </a:ext>
                </a:extLst>
              </p:cNvPr>
              <p:cNvSpPr/>
              <p:nvPr/>
            </p:nvSpPr>
            <p:spPr bwMode="auto">
              <a:xfrm>
                <a:off x="2832805" y="3424997"/>
                <a:ext cx="783696" cy="266381"/>
              </a:xfrm>
              <a:custGeom>
                <a:avLst/>
                <a:gdLst>
                  <a:gd name="connsiteX0" fmla="*/ 773876 w 1515738"/>
                  <a:gd name="connsiteY0" fmla="*/ 0 h 535187"/>
                  <a:gd name="connsiteX1" fmla="*/ 856422 w 1515738"/>
                  <a:gd name="connsiteY1" fmla="*/ 25214 h 535187"/>
                  <a:gd name="connsiteX2" fmla="*/ 880454 w 1515738"/>
                  <a:gd name="connsiteY2" fmla="*/ 47051 h 535187"/>
                  <a:gd name="connsiteX3" fmla="*/ 905661 w 1515738"/>
                  <a:gd name="connsiteY3" fmla="*/ 30056 h 535187"/>
                  <a:gd name="connsiteX4" fmla="*/ 963128 w 1515738"/>
                  <a:gd name="connsiteY4" fmla="*/ 18454 h 535187"/>
                  <a:gd name="connsiteX5" fmla="*/ 1099164 w 1515738"/>
                  <a:gd name="connsiteY5" fmla="*/ 108625 h 535187"/>
                  <a:gd name="connsiteX6" fmla="*/ 1100261 w 1515738"/>
                  <a:gd name="connsiteY6" fmla="*/ 114059 h 535187"/>
                  <a:gd name="connsiteX7" fmla="*/ 1141230 w 1515738"/>
                  <a:gd name="connsiteY7" fmla="*/ 122330 h 535187"/>
                  <a:gd name="connsiteX8" fmla="*/ 1171293 w 1515738"/>
                  <a:gd name="connsiteY8" fmla="*/ 140570 h 535187"/>
                  <a:gd name="connsiteX9" fmla="*/ 1195699 w 1515738"/>
                  <a:gd name="connsiteY9" fmla="*/ 124115 h 535187"/>
                  <a:gd name="connsiteX10" fmla="*/ 1253166 w 1515738"/>
                  <a:gd name="connsiteY10" fmla="*/ 112513 h 535187"/>
                  <a:gd name="connsiteX11" fmla="*/ 1357562 w 1515738"/>
                  <a:gd name="connsiteY11" fmla="*/ 155755 h 535187"/>
                  <a:gd name="connsiteX12" fmla="*/ 1372636 w 1515738"/>
                  <a:gd name="connsiteY12" fmla="*/ 178114 h 535187"/>
                  <a:gd name="connsiteX13" fmla="*/ 1390738 w 1515738"/>
                  <a:gd name="connsiteY13" fmla="*/ 174459 h 535187"/>
                  <a:gd name="connsiteX14" fmla="*/ 1515738 w 1515738"/>
                  <a:gd name="connsiteY14" fmla="*/ 299459 h 535187"/>
                  <a:gd name="connsiteX15" fmla="*/ 1390738 w 1515738"/>
                  <a:gd name="connsiteY15" fmla="*/ 424459 h 535187"/>
                  <a:gd name="connsiteX16" fmla="*/ 1353481 w 1515738"/>
                  <a:gd name="connsiteY16" fmla="*/ 416937 h 535187"/>
                  <a:gd name="connsiteX17" fmla="*/ 1337430 w 1515738"/>
                  <a:gd name="connsiteY17" fmla="*/ 440745 h 535187"/>
                  <a:gd name="connsiteX18" fmla="*/ 1233034 w 1515738"/>
                  <a:gd name="connsiteY18" fmla="*/ 483987 h 535187"/>
                  <a:gd name="connsiteX19" fmla="*/ 1175567 w 1515738"/>
                  <a:gd name="connsiteY19" fmla="*/ 472385 h 535187"/>
                  <a:gd name="connsiteX20" fmla="*/ 1128751 w 1515738"/>
                  <a:gd name="connsiteY20" fmla="*/ 440821 h 535187"/>
                  <a:gd name="connsiteX21" fmla="*/ 1126489 w 1515738"/>
                  <a:gd name="connsiteY21" fmla="*/ 444550 h 535187"/>
                  <a:gd name="connsiteX22" fmla="*/ 1012564 w 1515738"/>
                  <a:gd name="connsiteY22" fmla="*/ 498277 h 535187"/>
                  <a:gd name="connsiteX23" fmla="*/ 959435 w 1515738"/>
                  <a:gd name="connsiteY23" fmla="*/ 487551 h 535187"/>
                  <a:gd name="connsiteX24" fmla="*/ 917280 w 1515738"/>
                  <a:gd name="connsiteY24" fmla="*/ 520627 h 535187"/>
                  <a:gd name="connsiteX25" fmla="*/ 853273 w 1515738"/>
                  <a:gd name="connsiteY25" fmla="*/ 535186 h 535187"/>
                  <a:gd name="connsiteX26" fmla="*/ 795806 w 1515738"/>
                  <a:gd name="connsiteY26" fmla="*/ 523584 h 535187"/>
                  <a:gd name="connsiteX27" fmla="*/ 777386 w 1515738"/>
                  <a:gd name="connsiteY27" fmla="*/ 511165 h 535187"/>
                  <a:gd name="connsiteX28" fmla="*/ 758964 w 1515738"/>
                  <a:gd name="connsiteY28" fmla="*/ 523585 h 535187"/>
                  <a:gd name="connsiteX29" fmla="*/ 701497 w 1515738"/>
                  <a:gd name="connsiteY29" fmla="*/ 535187 h 535187"/>
                  <a:gd name="connsiteX30" fmla="*/ 644030 w 1515738"/>
                  <a:gd name="connsiteY30" fmla="*/ 523585 h 535187"/>
                  <a:gd name="connsiteX31" fmla="*/ 612810 w 1515738"/>
                  <a:gd name="connsiteY31" fmla="*/ 502536 h 535187"/>
                  <a:gd name="connsiteX32" fmla="*/ 581592 w 1515738"/>
                  <a:gd name="connsiteY32" fmla="*/ 523583 h 535187"/>
                  <a:gd name="connsiteX33" fmla="*/ 524125 w 1515738"/>
                  <a:gd name="connsiteY33" fmla="*/ 535185 h 535187"/>
                  <a:gd name="connsiteX34" fmla="*/ 410201 w 1515738"/>
                  <a:gd name="connsiteY34" fmla="*/ 481459 h 535187"/>
                  <a:gd name="connsiteX35" fmla="*/ 388667 w 1515738"/>
                  <a:gd name="connsiteY35" fmla="*/ 445967 h 535187"/>
                  <a:gd name="connsiteX36" fmla="*/ 384965 w 1515738"/>
                  <a:gd name="connsiteY36" fmla="*/ 451458 h 535187"/>
                  <a:gd name="connsiteX37" fmla="*/ 280569 w 1515738"/>
                  <a:gd name="connsiteY37" fmla="*/ 494700 h 535187"/>
                  <a:gd name="connsiteX38" fmla="*/ 176173 w 1515738"/>
                  <a:gd name="connsiteY38" fmla="*/ 451458 h 535187"/>
                  <a:gd name="connsiteX39" fmla="*/ 154920 w 1515738"/>
                  <a:gd name="connsiteY39" fmla="*/ 419936 h 535187"/>
                  <a:gd name="connsiteX40" fmla="*/ 125000 w 1515738"/>
                  <a:gd name="connsiteY40" fmla="*/ 424459 h 535187"/>
                  <a:gd name="connsiteX41" fmla="*/ 0 w 1515738"/>
                  <a:gd name="connsiteY41" fmla="*/ 299459 h 535187"/>
                  <a:gd name="connsiteX42" fmla="*/ 36612 w 1515738"/>
                  <a:gd name="connsiteY42" fmla="*/ 211071 h 535187"/>
                  <a:gd name="connsiteX43" fmla="*/ 63371 w 1515738"/>
                  <a:gd name="connsiteY43" fmla="*/ 193029 h 535187"/>
                  <a:gd name="connsiteX44" fmla="*/ 67332 w 1515738"/>
                  <a:gd name="connsiteY44" fmla="*/ 173406 h 535187"/>
                  <a:gd name="connsiteX45" fmla="*/ 182509 w 1515738"/>
                  <a:gd name="connsiteY45" fmla="*/ 97062 h 535187"/>
                  <a:gd name="connsiteX46" fmla="*/ 231165 w 1515738"/>
                  <a:gd name="connsiteY46" fmla="*/ 106885 h 535187"/>
                  <a:gd name="connsiteX47" fmla="*/ 241824 w 1515738"/>
                  <a:gd name="connsiteY47" fmla="*/ 114071 h 535187"/>
                  <a:gd name="connsiteX48" fmla="*/ 252251 w 1515738"/>
                  <a:gd name="connsiteY48" fmla="*/ 98605 h 535187"/>
                  <a:gd name="connsiteX49" fmla="*/ 356647 w 1515738"/>
                  <a:gd name="connsiteY49" fmla="*/ 55363 h 535187"/>
                  <a:gd name="connsiteX50" fmla="*/ 414114 w 1515738"/>
                  <a:gd name="connsiteY50" fmla="*/ 66965 h 535187"/>
                  <a:gd name="connsiteX51" fmla="*/ 424583 w 1515738"/>
                  <a:gd name="connsiteY51" fmla="*/ 74023 h 535187"/>
                  <a:gd name="connsiteX52" fmla="*/ 462425 w 1515738"/>
                  <a:gd name="connsiteY52" fmla="*/ 48510 h 535187"/>
                  <a:gd name="connsiteX53" fmla="*/ 519892 w 1515738"/>
                  <a:gd name="connsiteY53" fmla="*/ 36908 h 535187"/>
                  <a:gd name="connsiteX54" fmla="*/ 624288 w 1515738"/>
                  <a:gd name="connsiteY54" fmla="*/ 80150 h 535187"/>
                  <a:gd name="connsiteX55" fmla="*/ 636274 w 1515738"/>
                  <a:gd name="connsiteY55" fmla="*/ 97928 h 535187"/>
                  <a:gd name="connsiteX56" fmla="*/ 637840 w 1515738"/>
                  <a:gd name="connsiteY56" fmla="*/ 90171 h 535187"/>
                  <a:gd name="connsiteX57" fmla="*/ 773876 w 1515738"/>
                  <a:gd name="connsiteY57" fmla="*/ 0 h 53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15738" h="535187">
                    <a:moveTo>
                      <a:pt x="773876" y="0"/>
                    </a:moveTo>
                    <a:cubicBezTo>
                      <a:pt x="804453" y="0"/>
                      <a:pt x="832859" y="9295"/>
                      <a:pt x="856422" y="25214"/>
                    </a:cubicBezTo>
                    <a:lnTo>
                      <a:pt x="880454" y="47051"/>
                    </a:lnTo>
                    <a:lnTo>
                      <a:pt x="905661" y="30056"/>
                    </a:lnTo>
                    <a:cubicBezTo>
                      <a:pt x="923324" y="22585"/>
                      <a:pt x="942744" y="18454"/>
                      <a:pt x="963128" y="18454"/>
                    </a:cubicBezTo>
                    <a:cubicBezTo>
                      <a:pt x="1024282" y="18454"/>
                      <a:pt x="1076751" y="55635"/>
                      <a:pt x="1099164" y="108625"/>
                    </a:cubicBezTo>
                    <a:lnTo>
                      <a:pt x="1100261" y="114059"/>
                    </a:lnTo>
                    <a:lnTo>
                      <a:pt x="1141230" y="122330"/>
                    </a:lnTo>
                    <a:lnTo>
                      <a:pt x="1171293" y="140570"/>
                    </a:lnTo>
                    <a:lnTo>
                      <a:pt x="1195699" y="124115"/>
                    </a:lnTo>
                    <a:cubicBezTo>
                      <a:pt x="1213362" y="116644"/>
                      <a:pt x="1232782" y="112513"/>
                      <a:pt x="1253166" y="112513"/>
                    </a:cubicBezTo>
                    <a:cubicBezTo>
                      <a:pt x="1293935" y="112513"/>
                      <a:pt x="1330845" y="129038"/>
                      <a:pt x="1357562" y="155755"/>
                    </a:cubicBezTo>
                    <a:lnTo>
                      <a:pt x="1372636" y="178114"/>
                    </a:lnTo>
                    <a:lnTo>
                      <a:pt x="1390738" y="174459"/>
                    </a:lnTo>
                    <a:cubicBezTo>
                      <a:pt x="1459774" y="174459"/>
                      <a:pt x="1515738" y="230423"/>
                      <a:pt x="1515738" y="299459"/>
                    </a:cubicBezTo>
                    <a:cubicBezTo>
                      <a:pt x="1515738" y="368495"/>
                      <a:pt x="1459774" y="424459"/>
                      <a:pt x="1390738" y="424459"/>
                    </a:cubicBezTo>
                    <a:lnTo>
                      <a:pt x="1353481" y="416937"/>
                    </a:lnTo>
                    <a:lnTo>
                      <a:pt x="1337430" y="440745"/>
                    </a:lnTo>
                    <a:cubicBezTo>
                      <a:pt x="1310713" y="467462"/>
                      <a:pt x="1273803" y="483987"/>
                      <a:pt x="1233034" y="483987"/>
                    </a:cubicBezTo>
                    <a:cubicBezTo>
                      <a:pt x="1212650" y="483987"/>
                      <a:pt x="1193230" y="479856"/>
                      <a:pt x="1175567" y="472385"/>
                    </a:cubicBezTo>
                    <a:lnTo>
                      <a:pt x="1128751" y="440821"/>
                    </a:lnTo>
                    <a:lnTo>
                      <a:pt x="1126489" y="444550"/>
                    </a:lnTo>
                    <a:cubicBezTo>
                      <a:pt x="1099410" y="477363"/>
                      <a:pt x="1058429" y="498277"/>
                      <a:pt x="1012564" y="498277"/>
                    </a:cubicBezTo>
                    <a:lnTo>
                      <a:pt x="959435" y="487551"/>
                    </a:lnTo>
                    <a:lnTo>
                      <a:pt x="917280" y="520627"/>
                    </a:lnTo>
                    <a:cubicBezTo>
                      <a:pt x="897917" y="529957"/>
                      <a:pt x="876206" y="535186"/>
                      <a:pt x="853273" y="535186"/>
                    </a:cubicBezTo>
                    <a:cubicBezTo>
                      <a:pt x="832889" y="535186"/>
                      <a:pt x="813469" y="531055"/>
                      <a:pt x="795806" y="523584"/>
                    </a:cubicBezTo>
                    <a:lnTo>
                      <a:pt x="777386" y="511165"/>
                    </a:lnTo>
                    <a:lnTo>
                      <a:pt x="758964" y="523585"/>
                    </a:lnTo>
                    <a:cubicBezTo>
                      <a:pt x="741301" y="531056"/>
                      <a:pt x="721882" y="535187"/>
                      <a:pt x="701497" y="535187"/>
                    </a:cubicBezTo>
                    <a:cubicBezTo>
                      <a:pt x="681113" y="535187"/>
                      <a:pt x="661693" y="531056"/>
                      <a:pt x="644030" y="523585"/>
                    </a:cubicBezTo>
                    <a:lnTo>
                      <a:pt x="612810" y="502536"/>
                    </a:lnTo>
                    <a:lnTo>
                      <a:pt x="581592" y="523583"/>
                    </a:lnTo>
                    <a:cubicBezTo>
                      <a:pt x="563929" y="531054"/>
                      <a:pt x="544510" y="535185"/>
                      <a:pt x="524125" y="535185"/>
                    </a:cubicBezTo>
                    <a:cubicBezTo>
                      <a:pt x="478260" y="535185"/>
                      <a:pt x="437280" y="514271"/>
                      <a:pt x="410201" y="481459"/>
                    </a:cubicBezTo>
                    <a:lnTo>
                      <a:pt x="388667" y="445967"/>
                    </a:lnTo>
                    <a:lnTo>
                      <a:pt x="384965" y="451458"/>
                    </a:lnTo>
                    <a:cubicBezTo>
                      <a:pt x="358248" y="478175"/>
                      <a:pt x="321338" y="494700"/>
                      <a:pt x="280569" y="494700"/>
                    </a:cubicBezTo>
                    <a:cubicBezTo>
                      <a:pt x="239800" y="494700"/>
                      <a:pt x="202891" y="478175"/>
                      <a:pt x="176173" y="451458"/>
                    </a:cubicBezTo>
                    <a:lnTo>
                      <a:pt x="154920" y="419936"/>
                    </a:lnTo>
                    <a:lnTo>
                      <a:pt x="125000" y="424459"/>
                    </a:lnTo>
                    <a:cubicBezTo>
                      <a:pt x="55964" y="424459"/>
                      <a:pt x="0" y="368495"/>
                      <a:pt x="0" y="299459"/>
                    </a:cubicBezTo>
                    <a:cubicBezTo>
                      <a:pt x="0" y="264941"/>
                      <a:pt x="13991" y="233691"/>
                      <a:pt x="36612" y="211071"/>
                    </a:cubicBezTo>
                    <a:lnTo>
                      <a:pt x="63371" y="193029"/>
                    </a:lnTo>
                    <a:lnTo>
                      <a:pt x="67332" y="173406"/>
                    </a:lnTo>
                    <a:cubicBezTo>
                      <a:pt x="86308" y="128542"/>
                      <a:pt x="130732" y="97062"/>
                      <a:pt x="182509" y="97062"/>
                    </a:cubicBezTo>
                    <a:cubicBezTo>
                      <a:pt x="199768" y="97062"/>
                      <a:pt x="216210" y="100560"/>
                      <a:pt x="231165" y="106885"/>
                    </a:cubicBezTo>
                    <a:lnTo>
                      <a:pt x="241824" y="114071"/>
                    </a:lnTo>
                    <a:lnTo>
                      <a:pt x="252251" y="98605"/>
                    </a:lnTo>
                    <a:cubicBezTo>
                      <a:pt x="278969" y="71888"/>
                      <a:pt x="315878" y="55363"/>
                      <a:pt x="356647" y="55363"/>
                    </a:cubicBezTo>
                    <a:cubicBezTo>
                      <a:pt x="377032" y="55363"/>
                      <a:pt x="396451" y="59494"/>
                      <a:pt x="414114" y="66965"/>
                    </a:cubicBezTo>
                    <a:lnTo>
                      <a:pt x="424583" y="74023"/>
                    </a:lnTo>
                    <a:lnTo>
                      <a:pt x="462425" y="48510"/>
                    </a:lnTo>
                    <a:cubicBezTo>
                      <a:pt x="480088" y="41039"/>
                      <a:pt x="499508" y="36908"/>
                      <a:pt x="519892" y="36908"/>
                    </a:cubicBezTo>
                    <a:cubicBezTo>
                      <a:pt x="560661" y="36908"/>
                      <a:pt x="597571" y="53433"/>
                      <a:pt x="624288" y="80150"/>
                    </a:cubicBezTo>
                    <a:lnTo>
                      <a:pt x="636274" y="97928"/>
                    </a:lnTo>
                    <a:lnTo>
                      <a:pt x="637840" y="90171"/>
                    </a:lnTo>
                    <a:cubicBezTo>
                      <a:pt x="660253" y="37181"/>
                      <a:pt x="712723" y="0"/>
                      <a:pt x="77387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l"/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207713-A164-47C6-A1AD-76E262DE36E7}"/>
                </a:ext>
              </a:extLst>
            </p:cNvPr>
            <p:cNvGrpSpPr/>
            <p:nvPr/>
          </p:nvGrpSpPr>
          <p:grpSpPr>
            <a:xfrm>
              <a:off x="4248990" y="751303"/>
              <a:ext cx="2635083" cy="5355395"/>
              <a:chOff x="4248990" y="751303"/>
              <a:chExt cx="2635083" cy="535539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77E4481-5C7D-4470-9CC9-BE7DD5FFF6AF}"/>
                  </a:ext>
                </a:extLst>
              </p:cNvPr>
              <p:cNvGrpSpPr/>
              <p:nvPr/>
            </p:nvGrpSpPr>
            <p:grpSpPr>
              <a:xfrm>
                <a:off x="4248990" y="751303"/>
                <a:ext cx="2215917" cy="1360548"/>
                <a:chOff x="4248990" y="932416"/>
                <a:chExt cx="2215917" cy="1360548"/>
              </a:xfrm>
            </p:grpSpPr>
            <p:sp>
              <p:nvSpPr>
                <p:cNvPr id="31" name="Shape 4978">
                  <a:extLst>
                    <a:ext uri="{FF2B5EF4-FFF2-40B4-BE49-F238E27FC236}">
                      <a16:creationId xmlns:a16="http://schemas.microsoft.com/office/drawing/2014/main" id="{CBB655C7-23DA-40FF-9D93-B32851EBE5A2}"/>
                    </a:ext>
                  </a:extLst>
                </p:cNvPr>
                <p:cNvSpPr/>
                <p:nvPr/>
              </p:nvSpPr>
              <p:spPr>
                <a:xfrm>
                  <a:off x="4248990" y="1675295"/>
                  <a:ext cx="2196000" cy="22198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 anchor="ctr"/>
                <a:lstStyle/>
                <a:p>
                  <a:pPr lvl="0">
                    <a:lnSpc>
                      <a:spcPct val="110000"/>
                    </a:lnSpc>
                    <a:defRPr sz="1800"/>
                  </a:pPr>
                  <a:r>
                    <a:rPr lang="en-IN" sz="1600" b="1" dirty="0">
                      <a:ea typeface="Lato Black"/>
                      <a:cs typeface="Lato Black"/>
                      <a:sym typeface="Lato Black"/>
                    </a:rPr>
                    <a:t>Strategy +   Organizational Focus</a:t>
                  </a: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r>
                    <a:rPr lang="en-IN" sz="1600" dirty="0">
                      <a:ea typeface="Lato Black"/>
                      <a:cs typeface="Lato Black"/>
                      <a:sym typeface="Lato Black"/>
                    </a:rPr>
                    <a:t>Start at the top</a:t>
                  </a:r>
                  <a:r>
                    <a:rPr lang="en-IN" sz="1200" b="1" dirty="0">
                      <a:ea typeface="Lato Black"/>
                      <a:cs typeface="Lato Black"/>
                      <a:sym typeface="Lato Black"/>
                    </a:rPr>
                    <a:t>!</a:t>
                  </a:r>
                  <a:endParaRPr sz="1600" b="1" dirty="0"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1D1DA64-2591-439B-827D-3F8393C64F9F}"/>
                    </a:ext>
                  </a:extLst>
                </p:cNvPr>
                <p:cNvSpPr txBox="1"/>
                <p:nvPr/>
              </p:nvSpPr>
              <p:spPr>
                <a:xfrm>
                  <a:off x="4268907" y="932416"/>
                  <a:ext cx="432000" cy="4320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lIns="90000" tIns="46800" rIns="90000" bIns="4680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1</a:t>
                  </a:r>
                </a:p>
              </p:txBody>
            </p:sp>
            <p:sp>
              <p:nvSpPr>
                <p:cNvPr id="33" name="Shape 4978">
                  <a:extLst>
                    <a:ext uri="{FF2B5EF4-FFF2-40B4-BE49-F238E27FC236}">
                      <a16:creationId xmlns:a16="http://schemas.microsoft.com/office/drawing/2014/main" id="{D289F6A4-E96D-4C2B-886B-001EB16362E2}"/>
                    </a:ext>
                  </a:extLst>
                </p:cNvPr>
                <p:cNvSpPr/>
                <p:nvPr/>
              </p:nvSpPr>
              <p:spPr>
                <a:xfrm>
                  <a:off x="4268907" y="1699173"/>
                  <a:ext cx="2196000" cy="59379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/>
                <a:lstStyle/>
                <a:p>
                  <a:pPr lvl="0">
                    <a:lnSpc>
                      <a:spcPct val="110000"/>
                    </a:lnSpc>
                    <a:defRPr sz="1800"/>
                  </a:pPr>
                  <a:endParaRPr sz="1600" dirty="0"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497E810-5872-403D-B81B-A8FA79D05A69}"/>
                  </a:ext>
                </a:extLst>
              </p:cNvPr>
              <p:cNvGrpSpPr/>
              <p:nvPr/>
            </p:nvGrpSpPr>
            <p:grpSpPr>
              <a:xfrm>
                <a:off x="4248990" y="2400618"/>
                <a:ext cx="2215917" cy="1708656"/>
                <a:chOff x="4248990" y="584308"/>
                <a:chExt cx="2215917" cy="1708656"/>
              </a:xfrm>
            </p:grpSpPr>
            <p:sp>
              <p:nvSpPr>
                <p:cNvPr id="28" name="Shape 4978">
                  <a:extLst>
                    <a:ext uri="{FF2B5EF4-FFF2-40B4-BE49-F238E27FC236}">
                      <a16:creationId xmlns:a16="http://schemas.microsoft.com/office/drawing/2014/main" id="{5C6D7ABA-61F8-4C16-838D-3932CBAC2B74}"/>
                    </a:ext>
                  </a:extLst>
                </p:cNvPr>
                <p:cNvSpPr/>
                <p:nvPr/>
              </p:nvSpPr>
              <p:spPr>
                <a:xfrm>
                  <a:off x="4248990" y="1444107"/>
                  <a:ext cx="2196000" cy="28415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 anchor="ctr"/>
                <a:lstStyle/>
                <a:p>
                  <a:pPr lvl="0">
                    <a:lnSpc>
                      <a:spcPct val="110000"/>
                    </a:lnSpc>
                    <a:defRPr sz="1800"/>
                  </a:pPr>
                  <a:r>
                    <a:rPr lang="en-IN" sz="1600" b="1" dirty="0">
                      <a:ea typeface="Lato Black"/>
                      <a:cs typeface="Lato Black"/>
                      <a:sym typeface="Lato Black"/>
                    </a:rPr>
                    <a:t>Education</a:t>
                  </a: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r>
                    <a:rPr lang="en-IN" sz="1600" dirty="0">
                      <a:ea typeface="Lato Black"/>
                      <a:cs typeface="Lato Black"/>
                      <a:sym typeface="Lato Black"/>
                    </a:rPr>
                    <a:t>Start at the top!</a:t>
                  </a: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r>
                    <a:rPr lang="en-IN" sz="1600" dirty="0">
                      <a:ea typeface="Lato Black"/>
                      <a:cs typeface="Lato Black"/>
                      <a:sym typeface="Lato Black"/>
                    </a:rPr>
                    <a:t>Every employee’s role is critical</a:t>
                  </a:r>
                  <a:endParaRPr sz="2000" dirty="0"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4CE72A9-0B17-451F-8C00-C6BB7E21233D}"/>
                    </a:ext>
                  </a:extLst>
                </p:cNvPr>
                <p:cNvSpPr txBox="1"/>
                <p:nvPr/>
              </p:nvSpPr>
              <p:spPr>
                <a:xfrm>
                  <a:off x="4268907" y="584308"/>
                  <a:ext cx="432000" cy="4320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lIns="90000" tIns="46800" rIns="90000" bIns="4680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2</a:t>
                  </a:r>
                </a:p>
              </p:txBody>
            </p:sp>
            <p:sp>
              <p:nvSpPr>
                <p:cNvPr id="30" name="Shape 4978">
                  <a:extLst>
                    <a:ext uri="{FF2B5EF4-FFF2-40B4-BE49-F238E27FC236}">
                      <a16:creationId xmlns:a16="http://schemas.microsoft.com/office/drawing/2014/main" id="{6ABA7296-7568-4CEF-9AC7-3D2987243BD3}"/>
                    </a:ext>
                  </a:extLst>
                </p:cNvPr>
                <p:cNvSpPr/>
                <p:nvPr/>
              </p:nvSpPr>
              <p:spPr>
                <a:xfrm>
                  <a:off x="4268907" y="1699173"/>
                  <a:ext cx="2196000" cy="59379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/>
                <a:lstStyle/>
                <a:p>
                  <a:pPr lvl="0">
                    <a:lnSpc>
                      <a:spcPct val="110000"/>
                    </a:lnSpc>
                    <a:defRPr sz="1800"/>
                  </a:pPr>
                  <a:endParaRPr sz="1600" dirty="0"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BCAF57E-0C5D-4E55-9E8E-3509AAD7F734}"/>
                  </a:ext>
                </a:extLst>
              </p:cNvPr>
              <p:cNvGrpSpPr/>
              <p:nvPr/>
            </p:nvGrpSpPr>
            <p:grpSpPr>
              <a:xfrm>
                <a:off x="4268906" y="4116327"/>
                <a:ext cx="2615167" cy="1990371"/>
                <a:chOff x="4268906" y="302593"/>
                <a:chExt cx="2615167" cy="1990371"/>
              </a:xfrm>
            </p:grpSpPr>
            <p:sp>
              <p:nvSpPr>
                <p:cNvPr id="25" name="Shape 4978">
                  <a:extLst>
                    <a:ext uri="{FF2B5EF4-FFF2-40B4-BE49-F238E27FC236}">
                      <a16:creationId xmlns:a16="http://schemas.microsoft.com/office/drawing/2014/main" id="{221C2F04-6FF6-43CD-8043-F2F6684C3A1F}"/>
                    </a:ext>
                  </a:extLst>
                </p:cNvPr>
                <p:cNvSpPr/>
                <p:nvPr/>
              </p:nvSpPr>
              <p:spPr>
                <a:xfrm>
                  <a:off x="4268906" y="1139653"/>
                  <a:ext cx="2615167" cy="29627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 anchor="ctr"/>
                <a:lstStyle/>
                <a:p>
                  <a:pPr lvl="0">
                    <a:lnSpc>
                      <a:spcPct val="110000"/>
                    </a:lnSpc>
                    <a:defRPr sz="1800"/>
                  </a:pPr>
                  <a:r>
                    <a:rPr lang="en-IN" sz="1600" b="1" dirty="0">
                      <a:ea typeface="Lato Black"/>
                      <a:cs typeface="Lato Black"/>
                      <a:sym typeface="Lato Black"/>
                    </a:rPr>
                    <a:t>Set the Stage</a:t>
                  </a: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r>
                    <a:rPr lang="en-IN" sz="1600" dirty="0">
                      <a:ea typeface="Lato Black"/>
                      <a:cs typeface="Lato Black"/>
                      <a:sym typeface="Lato Black"/>
                    </a:rPr>
                    <a:t>Define your customer</a:t>
                  </a: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r>
                    <a:rPr lang="en-IN" sz="1600" dirty="0">
                      <a:ea typeface="Lato Black"/>
                      <a:cs typeface="Lato Black"/>
                      <a:sym typeface="Lato Black"/>
                    </a:rPr>
                    <a:t>Give them the spotlight!	</a:t>
                  </a:r>
                  <a:endParaRPr sz="1600" dirty="0"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F6C29E-EE8F-4E31-BC51-FF41ECF2644A}"/>
                    </a:ext>
                  </a:extLst>
                </p:cNvPr>
                <p:cNvSpPr txBox="1"/>
                <p:nvPr/>
              </p:nvSpPr>
              <p:spPr>
                <a:xfrm>
                  <a:off x="4271147" y="302593"/>
                  <a:ext cx="432000" cy="4320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lIns="90000" tIns="46800" rIns="90000" bIns="4680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3</a:t>
                  </a:r>
                </a:p>
              </p:txBody>
            </p:sp>
            <p:sp>
              <p:nvSpPr>
                <p:cNvPr id="27" name="Shape 4978">
                  <a:extLst>
                    <a:ext uri="{FF2B5EF4-FFF2-40B4-BE49-F238E27FC236}">
                      <a16:creationId xmlns:a16="http://schemas.microsoft.com/office/drawing/2014/main" id="{922554A5-B8E4-4C98-8E60-F16E8822A7C7}"/>
                    </a:ext>
                  </a:extLst>
                </p:cNvPr>
                <p:cNvSpPr/>
                <p:nvPr/>
              </p:nvSpPr>
              <p:spPr>
                <a:xfrm>
                  <a:off x="4268907" y="1699173"/>
                  <a:ext cx="2196000" cy="59379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/>
                <a:lstStyle/>
                <a:p>
                  <a:pPr lvl="0">
                    <a:lnSpc>
                      <a:spcPct val="110000"/>
                    </a:lnSpc>
                    <a:defRPr sz="1800"/>
                  </a:pPr>
                  <a:endParaRPr sz="1600" dirty="0"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A2783A-77E4-4D5A-909F-1D20A9330339}"/>
                </a:ext>
              </a:extLst>
            </p:cNvPr>
            <p:cNvGrpSpPr/>
            <p:nvPr/>
          </p:nvGrpSpPr>
          <p:grpSpPr>
            <a:xfrm>
              <a:off x="9624063" y="751303"/>
              <a:ext cx="2533700" cy="5355395"/>
              <a:chOff x="9522860" y="751303"/>
              <a:chExt cx="2533700" cy="535539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76FCBDA-53BD-4926-A704-1CAEE9C1D396}"/>
                  </a:ext>
                </a:extLst>
              </p:cNvPr>
              <p:cNvGrpSpPr/>
              <p:nvPr/>
            </p:nvGrpSpPr>
            <p:grpSpPr>
              <a:xfrm>
                <a:off x="9582732" y="751303"/>
                <a:ext cx="2473828" cy="1360548"/>
                <a:chOff x="4268907" y="932416"/>
                <a:chExt cx="2473828" cy="1360548"/>
              </a:xfrm>
            </p:grpSpPr>
            <p:sp>
              <p:nvSpPr>
                <p:cNvPr id="19" name="Shape 4978">
                  <a:extLst>
                    <a:ext uri="{FF2B5EF4-FFF2-40B4-BE49-F238E27FC236}">
                      <a16:creationId xmlns:a16="http://schemas.microsoft.com/office/drawing/2014/main" id="{DC66F33E-D187-4FB3-986E-A86F11EEF262}"/>
                    </a:ext>
                  </a:extLst>
                </p:cNvPr>
                <p:cNvSpPr/>
                <p:nvPr/>
              </p:nvSpPr>
              <p:spPr>
                <a:xfrm>
                  <a:off x="4279198" y="1420738"/>
                  <a:ext cx="2463537" cy="28415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 anchor="ctr"/>
                <a:lstStyle/>
                <a:p>
                  <a:pPr lvl="0">
                    <a:lnSpc>
                      <a:spcPct val="110000"/>
                    </a:lnSpc>
                    <a:defRPr sz="1800"/>
                  </a:pPr>
                  <a:r>
                    <a:rPr lang="en-IN" sz="1600" b="1" dirty="0">
                      <a:ea typeface="Lato Black"/>
                      <a:cs typeface="Lato Black"/>
                      <a:sym typeface="Lato Black"/>
                    </a:rPr>
                    <a:t>Unify – from the Outside In</a:t>
                  </a:r>
                  <a:endParaRPr sz="1600" b="1" dirty="0"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A507A7-561C-4D25-B5DE-8254EEB52562}"/>
                    </a:ext>
                  </a:extLst>
                </p:cNvPr>
                <p:cNvSpPr txBox="1"/>
                <p:nvPr/>
              </p:nvSpPr>
              <p:spPr>
                <a:xfrm>
                  <a:off x="4268907" y="932416"/>
                  <a:ext cx="432000" cy="4320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lIns="90000" tIns="46800" rIns="90000" bIns="4680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4</a:t>
                  </a:r>
                </a:p>
              </p:txBody>
            </p:sp>
            <p:sp>
              <p:nvSpPr>
                <p:cNvPr id="21" name="Shape 4978">
                  <a:extLst>
                    <a:ext uri="{FF2B5EF4-FFF2-40B4-BE49-F238E27FC236}">
                      <a16:creationId xmlns:a16="http://schemas.microsoft.com/office/drawing/2014/main" id="{5FC9C5D5-EB7B-4890-8C1D-A6BE9E0B02B4}"/>
                    </a:ext>
                  </a:extLst>
                </p:cNvPr>
                <p:cNvSpPr/>
                <p:nvPr/>
              </p:nvSpPr>
              <p:spPr>
                <a:xfrm>
                  <a:off x="4268907" y="1761216"/>
                  <a:ext cx="2473828" cy="53174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/>
                <a:lstStyle/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r>
                    <a:rPr lang="en-GB" sz="1600" dirty="0">
                      <a:ea typeface="Lato Light"/>
                      <a:cs typeface="Lato Light"/>
                      <a:sym typeface="Lato Light"/>
                    </a:rPr>
                    <a:t>Break down silos by uniting customers + employees</a:t>
                  </a: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r>
                    <a:rPr lang="en-GB" sz="1600" dirty="0">
                      <a:ea typeface="Lato Light"/>
                      <a:cs typeface="Lato Light"/>
                      <a:sym typeface="Lato Light"/>
                    </a:rPr>
                    <a:t>Tackle the hard stuff!</a:t>
                  </a:r>
                  <a:endParaRPr sz="1600" dirty="0"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94E43BB-6BBE-4DCA-86C1-A084B261CE7F}"/>
                  </a:ext>
                </a:extLst>
              </p:cNvPr>
              <p:cNvGrpSpPr/>
              <p:nvPr/>
            </p:nvGrpSpPr>
            <p:grpSpPr>
              <a:xfrm>
                <a:off x="9522860" y="2540901"/>
                <a:ext cx="2419418" cy="1568373"/>
                <a:chOff x="4209035" y="724591"/>
                <a:chExt cx="2419418" cy="1568373"/>
              </a:xfrm>
            </p:grpSpPr>
            <p:sp>
              <p:nvSpPr>
                <p:cNvPr id="16" name="Shape 4978">
                  <a:extLst>
                    <a:ext uri="{FF2B5EF4-FFF2-40B4-BE49-F238E27FC236}">
                      <a16:creationId xmlns:a16="http://schemas.microsoft.com/office/drawing/2014/main" id="{1841F8EE-9749-4888-AAA5-9DF8BA566ADF}"/>
                    </a:ext>
                  </a:extLst>
                </p:cNvPr>
                <p:cNvSpPr/>
                <p:nvPr/>
              </p:nvSpPr>
              <p:spPr>
                <a:xfrm>
                  <a:off x="4279198" y="2035624"/>
                  <a:ext cx="2349255" cy="18317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 anchor="ctr"/>
                <a:lstStyle/>
                <a:p>
                  <a:pPr lvl="0">
                    <a:lnSpc>
                      <a:spcPct val="110000"/>
                    </a:lnSpc>
                    <a:defRPr sz="1800"/>
                  </a:pPr>
                  <a:r>
                    <a:rPr lang="en-IN" sz="1600" b="1" dirty="0">
                      <a:ea typeface="Lato Black"/>
                      <a:cs typeface="Lato Black"/>
                      <a:sym typeface="Lato Black"/>
                    </a:rPr>
                    <a:t>Research, Research!</a:t>
                  </a: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r>
                    <a:rPr lang="en-IN" sz="1600" dirty="0">
                      <a:ea typeface="Lato Black"/>
                      <a:cs typeface="Lato Black"/>
                      <a:sym typeface="Lato Black"/>
                    </a:rPr>
                    <a:t>Co-create foundational tools</a:t>
                  </a: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r>
                    <a:rPr lang="en-IN" sz="1600" dirty="0">
                      <a:ea typeface="Lato Black"/>
                      <a:cs typeface="Lato Black"/>
                      <a:sym typeface="Lato Black"/>
                    </a:rPr>
                    <a:t>Connect research insights to every role and initiative</a:t>
                  </a: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endParaRPr lang="en-IN" sz="1600" b="1" dirty="0">
                    <a:ea typeface="Lato Black"/>
                    <a:cs typeface="Lato Black"/>
                    <a:sym typeface="Lato Black"/>
                  </a:endParaRPr>
                </a:p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endParaRPr sz="1600" b="1" dirty="0"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CEF5221-832C-42FA-8E14-EACA42AE90B2}"/>
                    </a:ext>
                  </a:extLst>
                </p:cNvPr>
                <p:cNvSpPr txBox="1"/>
                <p:nvPr/>
              </p:nvSpPr>
              <p:spPr>
                <a:xfrm>
                  <a:off x="4268907" y="724591"/>
                  <a:ext cx="432000" cy="4320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lIns="90000" tIns="46800" rIns="90000" bIns="4680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5</a:t>
                  </a:r>
                </a:p>
              </p:txBody>
            </p:sp>
            <p:sp>
              <p:nvSpPr>
                <p:cNvPr id="18" name="Shape 4978">
                  <a:extLst>
                    <a:ext uri="{FF2B5EF4-FFF2-40B4-BE49-F238E27FC236}">
                      <a16:creationId xmlns:a16="http://schemas.microsoft.com/office/drawing/2014/main" id="{C2696A30-15A3-48BF-85A5-B95D44DA32DA}"/>
                    </a:ext>
                  </a:extLst>
                </p:cNvPr>
                <p:cNvSpPr/>
                <p:nvPr/>
              </p:nvSpPr>
              <p:spPr>
                <a:xfrm>
                  <a:off x="4209035" y="1699173"/>
                  <a:ext cx="2196000" cy="59379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/>
                <a:lstStyle/>
                <a:p>
                  <a:pPr marL="285750" lvl="0" indent="-28575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  <a:defRPr sz="1800"/>
                  </a:pPr>
                  <a:endParaRPr sz="1600" dirty="0"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BBFEA4F-B83B-4A9D-AE07-5C817DA47D6D}"/>
                  </a:ext>
                </a:extLst>
              </p:cNvPr>
              <p:cNvGrpSpPr/>
              <p:nvPr/>
            </p:nvGrpSpPr>
            <p:grpSpPr>
              <a:xfrm>
                <a:off x="9582732" y="4593745"/>
                <a:ext cx="2196000" cy="1512953"/>
                <a:chOff x="4268907" y="780011"/>
                <a:chExt cx="2196000" cy="1512953"/>
              </a:xfrm>
            </p:grpSpPr>
            <p:sp>
              <p:nvSpPr>
                <p:cNvPr id="13" name="Shape 4978">
                  <a:extLst>
                    <a:ext uri="{FF2B5EF4-FFF2-40B4-BE49-F238E27FC236}">
                      <a16:creationId xmlns:a16="http://schemas.microsoft.com/office/drawing/2014/main" id="{5BC9730E-3684-49F3-A9BF-7B52EC8D6D03}"/>
                    </a:ext>
                  </a:extLst>
                </p:cNvPr>
                <p:cNvSpPr/>
                <p:nvPr/>
              </p:nvSpPr>
              <p:spPr>
                <a:xfrm>
                  <a:off x="4268907" y="1250493"/>
                  <a:ext cx="2196000" cy="28415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 anchor="ctr"/>
                <a:lstStyle/>
                <a:p>
                  <a:pPr lvl="0">
                    <a:lnSpc>
                      <a:spcPct val="110000"/>
                    </a:lnSpc>
                    <a:defRPr sz="1800"/>
                  </a:pPr>
                  <a:r>
                    <a:rPr lang="en-IN" sz="1600" b="1" dirty="0">
                      <a:ea typeface="Lato Black"/>
                      <a:cs typeface="Lato Black"/>
                      <a:sym typeface="Lato Black"/>
                    </a:rPr>
                    <a:t>Ideate, Build + Celebrate</a:t>
                  </a:r>
                  <a:endParaRPr sz="1600" b="1" dirty="0"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0895D8-A045-48C7-8B42-1E9BA851A5AD}"/>
                    </a:ext>
                  </a:extLst>
                </p:cNvPr>
                <p:cNvSpPr txBox="1"/>
                <p:nvPr/>
              </p:nvSpPr>
              <p:spPr>
                <a:xfrm>
                  <a:off x="4268907" y="780011"/>
                  <a:ext cx="432000" cy="4320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lIns="90000" tIns="46800" rIns="90000" bIns="4680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6</a:t>
                  </a:r>
                </a:p>
              </p:txBody>
            </p:sp>
            <p:sp>
              <p:nvSpPr>
                <p:cNvPr id="15" name="Shape 4978">
                  <a:extLst>
                    <a:ext uri="{FF2B5EF4-FFF2-40B4-BE49-F238E27FC236}">
                      <a16:creationId xmlns:a16="http://schemas.microsoft.com/office/drawing/2014/main" id="{C1B35789-9FAF-4649-947A-35BBB908DA74}"/>
                    </a:ext>
                  </a:extLst>
                </p:cNvPr>
                <p:cNvSpPr/>
                <p:nvPr/>
              </p:nvSpPr>
              <p:spPr>
                <a:xfrm>
                  <a:off x="4268907" y="1699173"/>
                  <a:ext cx="2196000" cy="59379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/>
                <a:lstStyle/>
                <a:p>
                  <a:pPr marL="285750" lvl="0" indent="-285750">
                    <a:lnSpc>
                      <a:spcPct val="110000"/>
                    </a:lnSpc>
                    <a:buFont typeface="Wingdings" panose="05000000000000000000" pitchFamily="2" charset="2"/>
                    <a:buChar char="§"/>
                    <a:defRPr sz="1800"/>
                  </a:pPr>
                  <a:endParaRPr sz="1600" dirty="0"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pic>
        <p:nvPicPr>
          <p:cNvPr id="117" name="Picture 2" descr="FCT">
            <a:extLst>
              <a:ext uri="{FF2B5EF4-FFF2-40B4-BE49-F238E27FC236}">
                <a16:creationId xmlns:a16="http://schemas.microsoft.com/office/drawing/2014/main" id="{F13AC9D2-59AC-47C2-B0D3-125BB749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57" y="6210035"/>
            <a:ext cx="1079457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858287-3C5F-4D34-A863-5258981E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F023-E63B-4AB5-8D35-7189DEB9BB65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6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0C8195-F8DB-4090-8375-840517ED16E3}"/>
              </a:ext>
            </a:extLst>
          </p:cNvPr>
          <p:cNvSpPr/>
          <p:nvPr/>
        </p:nvSpPr>
        <p:spPr>
          <a:xfrm>
            <a:off x="610185" y="3117182"/>
            <a:ext cx="3072113" cy="2976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7B31E6-59DC-0E46-928E-EDBD17A722C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CA" dirty="0"/>
              <a:t>Driving a Customer Centric Culture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6E5817-9121-4949-8DE3-645E580C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933509"/>
            <a:ext cx="11246984" cy="4929412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>
                <a:solidFill>
                  <a:schemeClr val="tx1"/>
                </a:solidFill>
                <a:latin typeface="+mj-lt"/>
              </a:rPr>
              <a:t>How? 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033" y="981224"/>
            <a:ext cx="9984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Partnered with Phase5 to co-create customer journey and empathy map of high impact, high visibility customer segment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Defined and validated key customer persona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Delivered foundational tools to allow employees to step into the customers’ shoes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4077" y="2473412"/>
            <a:ext cx="49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Learnings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FCT">
            <a:extLst>
              <a:ext uri="{FF2B5EF4-FFF2-40B4-BE49-F238E27FC236}">
                <a16:creationId xmlns:a16="http://schemas.microsoft.com/office/drawing/2014/main" id="{4656DB1D-5E71-4221-9D52-CBABF445A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57" y="6210035"/>
            <a:ext cx="1079457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AC6DF7-E103-46FB-B655-3976A779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F023-E63B-4AB5-8D35-7189DEB9BB65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16BAA-0B78-4F95-A997-1206C138CD57}"/>
              </a:ext>
            </a:extLst>
          </p:cNvPr>
          <p:cNvSpPr txBox="1"/>
          <p:nvPr/>
        </p:nvSpPr>
        <p:spPr>
          <a:xfrm>
            <a:off x="899441" y="4345340"/>
            <a:ext cx="260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DEFINE SUCCESS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ECB1F-1EAA-45E3-98BB-7DC03BA85300}"/>
              </a:ext>
            </a:extLst>
          </p:cNvPr>
          <p:cNvSpPr txBox="1"/>
          <p:nvPr/>
        </p:nvSpPr>
        <p:spPr>
          <a:xfrm>
            <a:off x="610185" y="4751624"/>
            <a:ext cx="3318164" cy="1252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What does success look like?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What customer segment is most challenging but reaps highest reward?</a:t>
            </a:r>
          </a:p>
        </p:txBody>
      </p:sp>
      <p:grpSp>
        <p:nvGrpSpPr>
          <p:cNvPr id="15" name="Google Shape;9197;p78">
            <a:extLst>
              <a:ext uri="{FF2B5EF4-FFF2-40B4-BE49-F238E27FC236}">
                <a16:creationId xmlns:a16="http://schemas.microsoft.com/office/drawing/2014/main" id="{914893CB-97ED-4060-BB8F-F73C36920AF4}"/>
              </a:ext>
            </a:extLst>
          </p:cNvPr>
          <p:cNvGrpSpPr/>
          <p:nvPr/>
        </p:nvGrpSpPr>
        <p:grpSpPr>
          <a:xfrm>
            <a:off x="1867218" y="3450999"/>
            <a:ext cx="436880" cy="749710"/>
            <a:chOff x="916127" y="3807056"/>
            <a:chExt cx="221902" cy="380795"/>
          </a:xfrm>
          <a:solidFill>
            <a:schemeClr val="bg1"/>
          </a:solidFill>
        </p:grpSpPr>
        <p:sp>
          <p:nvSpPr>
            <p:cNvPr id="16" name="Google Shape;9198;p78">
              <a:extLst>
                <a:ext uri="{FF2B5EF4-FFF2-40B4-BE49-F238E27FC236}">
                  <a16:creationId xmlns:a16="http://schemas.microsoft.com/office/drawing/2014/main" id="{6D0375EE-834E-49E4-9264-F2FA8DFB706B}"/>
                </a:ext>
              </a:extLst>
            </p:cNvPr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99;p78">
              <a:extLst>
                <a:ext uri="{FF2B5EF4-FFF2-40B4-BE49-F238E27FC236}">
                  <a16:creationId xmlns:a16="http://schemas.microsoft.com/office/drawing/2014/main" id="{6AEA2C9A-91AC-43E7-8B2A-6D96050E0641}"/>
                </a:ext>
              </a:extLst>
            </p:cNvPr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00;p78">
              <a:extLst>
                <a:ext uri="{FF2B5EF4-FFF2-40B4-BE49-F238E27FC236}">
                  <a16:creationId xmlns:a16="http://schemas.microsoft.com/office/drawing/2014/main" id="{F53A7F1D-9C57-4CA6-9FD0-1D79D476DB86}"/>
                </a:ext>
              </a:extLst>
            </p:cNvPr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01;p78">
              <a:extLst>
                <a:ext uri="{FF2B5EF4-FFF2-40B4-BE49-F238E27FC236}">
                  <a16:creationId xmlns:a16="http://schemas.microsoft.com/office/drawing/2014/main" id="{676ACE35-531C-42C4-937D-CC6E814DAE9C}"/>
                </a:ext>
              </a:extLst>
            </p:cNvPr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ED4BE24-C17A-4EAB-B9DD-C58D43BAE34A}"/>
              </a:ext>
            </a:extLst>
          </p:cNvPr>
          <p:cNvSpPr/>
          <p:nvPr/>
        </p:nvSpPr>
        <p:spPr>
          <a:xfrm>
            <a:off x="4278407" y="3138790"/>
            <a:ext cx="3112420" cy="2976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384C1D-5366-4E0E-8337-1C08DDEDF507}"/>
              </a:ext>
            </a:extLst>
          </p:cNvPr>
          <p:cNvSpPr/>
          <p:nvPr/>
        </p:nvSpPr>
        <p:spPr>
          <a:xfrm>
            <a:off x="7892411" y="3108578"/>
            <a:ext cx="2914322" cy="29854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2" name="Google Shape;9426;p78">
            <a:extLst>
              <a:ext uri="{FF2B5EF4-FFF2-40B4-BE49-F238E27FC236}">
                <a16:creationId xmlns:a16="http://schemas.microsoft.com/office/drawing/2014/main" id="{E9168D46-05B0-444B-B0B6-6502703AF966}"/>
              </a:ext>
            </a:extLst>
          </p:cNvPr>
          <p:cNvGrpSpPr/>
          <p:nvPr/>
        </p:nvGrpSpPr>
        <p:grpSpPr>
          <a:xfrm>
            <a:off x="5424566" y="3408916"/>
            <a:ext cx="630298" cy="772914"/>
            <a:chOff x="3086313" y="2877049"/>
            <a:chExt cx="320143" cy="392581"/>
          </a:xfrm>
          <a:solidFill>
            <a:schemeClr val="bg1"/>
          </a:solidFill>
        </p:grpSpPr>
        <p:sp>
          <p:nvSpPr>
            <p:cNvPr id="23" name="Google Shape;9427;p78">
              <a:extLst>
                <a:ext uri="{FF2B5EF4-FFF2-40B4-BE49-F238E27FC236}">
                  <a16:creationId xmlns:a16="http://schemas.microsoft.com/office/drawing/2014/main" id="{D942EEE0-9E83-4881-BC8B-CF24F54E229A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28;p78">
              <a:extLst>
                <a:ext uri="{FF2B5EF4-FFF2-40B4-BE49-F238E27FC236}">
                  <a16:creationId xmlns:a16="http://schemas.microsoft.com/office/drawing/2014/main" id="{737EC095-C5D9-481B-A50B-07D52136B70A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429;p78">
              <a:extLst>
                <a:ext uri="{FF2B5EF4-FFF2-40B4-BE49-F238E27FC236}">
                  <a16:creationId xmlns:a16="http://schemas.microsoft.com/office/drawing/2014/main" id="{08EABC67-6B66-43D7-895F-8DB18923A40B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430;p78">
              <a:extLst>
                <a:ext uri="{FF2B5EF4-FFF2-40B4-BE49-F238E27FC236}">
                  <a16:creationId xmlns:a16="http://schemas.microsoft.com/office/drawing/2014/main" id="{67B49354-E12C-423A-9A3E-D568BDA69F01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431;p78">
              <a:extLst>
                <a:ext uri="{FF2B5EF4-FFF2-40B4-BE49-F238E27FC236}">
                  <a16:creationId xmlns:a16="http://schemas.microsoft.com/office/drawing/2014/main" id="{C3323DA4-D329-4C24-AFF4-618714570EBC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432;p78">
              <a:extLst>
                <a:ext uri="{FF2B5EF4-FFF2-40B4-BE49-F238E27FC236}">
                  <a16:creationId xmlns:a16="http://schemas.microsoft.com/office/drawing/2014/main" id="{3CA88926-B004-42D4-99B5-6C40C2ED9857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433;p78">
              <a:extLst>
                <a:ext uri="{FF2B5EF4-FFF2-40B4-BE49-F238E27FC236}">
                  <a16:creationId xmlns:a16="http://schemas.microsoft.com/office/drawing/2014/main" id="{88167696-354E-49B5-BAD8-5D2256E9CF90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34;p78">
              <a:extLst>
                <a:ext uri="{FF2B5EF4-FFF2-40B4-BE49-F238E27FC236}">
                  <a16:creationId xmlns:a16="http://schemas.microsoft.com/office/drawing/2014/main" id="{FC8DB1B7-4144-4C73-ABCD-49C93A856B31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435;p78">
              <a:extLst>
                <a:ext uri="{FF2B5EF4-FFF2-40B4-BE49-F238E27FC236}">
                  <a16:creationId xmlns:a16="http://schemas.microsoft.com/office/drawing/2014/main" id="{D46B0653-8700-4D75-8241-FDD6570AED53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436;p78">
              <a:extLst>
                <a:ext uri="{FF2B5EF4-FFF2-40B4-BE49-F238E27FC236}">
                  <a16:creationId xmlns:a16="http://schemas.microsoft.com/office/drawing/2014/main" id="{ABD8EE67-559C-402E-99EA-9A0D20D487A5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437;p78">
              <a:extLst>
                <a:ext uri="{FF2B5EF4-FFF2-40B4-BE49-F238E27FC236}">
                  <a16:creationId xmlns:a16="http://schemas.microsoft.com/office/drawing/2014/main" id="{498A8B19-B537-4627-AFAE-2EBA75C00F34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38;p78">
              <a:extLst>
                <a:ext uri="{FF2B5EF4-FFF2-40B4-BE49-F238E27FC236}">
                  <a16:creationId xmlns:a16="http://schemas.microsoft.com/office/drawing/2014/main" id="{90E82590-34D5-42AE-AD30-2E26E64A9D57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Freeform 7"/>
          <p:cNvSpPr>
            <a:spLocks noEditPoints="1"/>
          </p:cNvSpPr>
          <p:nvPr/>
        </p:nvSpPr>
        <p:spPr bwMode="auto">
          <a:xfrm>
            <a:off x="9026278" y="3494990"/>
            <a:ext cx="700342" cy="686840"/>
          </a:xfrm>
          <a:custGeom>
            <a:avLst/>
            <a:gdLst>
              <a:gd name="T0" fmla="*/ 165 w 728"/>
              <a:gd name="T1" fmla="*/ 399 h 729"/>
              <a:gd name="T2" fmla="*/ 103 w 728"/>
              <a:gd name="T3" fmla="*/ 434 h 729"/>
              <a:gd name="T4" fmla="*/ 317 w 728"/>
              <a:gd name="T5" fmla="*/ 593 h 729"/>
              <a:gd name="T6" fmla="*/ 192 w 728"/>
              <a:gd name="T7" fmla="*/ 388 h 729"/>
              <a:gd name="T8" fmla="*/ 250 w 728"/>
              <a:gd name="T9" fmla="*/ 374 h 729"/>
              <a:gd name="T10" fmla="*/ 357 w 728"/>
              <a:gd name="T11" fmla="*/ 372 h 729"/>
              <a:gd name="T12" fmla="*/ 397 w 728"/>
              <a:gd name="T13" fmla="*/ 260 h 729"/>
              <a:gd name="T14" fmla="*/ 435 w 728"/>
              <a:gd name="T15" fmla="*/ 332 h 729"/>
              <a:gd name="T16" fmla="*/ 398 w 728"/>
              <a:gd name="T17" fmla="*/ 229 h 729"/>
              <a:gd name="T18" fmla="*/ 429 w 728"/>
              <a:gd name="T19" fmla="*/ 125 h 729"/>
              <a:gd name="T20" fmla="*/ 558 w 728"/>
              <a:gd name="T21" fmla="*/ 320 h 729"/>
              <a:gd name="T22" fmla="*/ 602 w 728"/>
              <a:gd name="T23" fmla="*/ 300 h 729"/>
              <a:gd name="T24" fmla="*/ 640 w 728"/>
              <a:gd name="T25" fmla="*/ 270 h 729"/>
              <a:gd name="T26" fmla="*/ 531 w 728"/>
              <a:gd name="T27" fmla="*/ 4 h 729"/>
              <a:gd name="T28" fmla="*/ 542 w 728"/>
              <a:gd name="T29" fmla="*/ 27 h 729"/>
              <a:gd name="T30" fmla="*/ 524 w 728"/>
              <a:gd name="T31" fmla="*/ 48 h 729"/>
              <a:gd name="T32" fmla="*/ 500 w 728"/>
              <a:gd name="T33" fmla="*/ 57 h 729"/>
              <a:gd name="T34" fmla="*/ 679 w 728"/>
              <a:gd name="T35" fmla="*/ 209 h 729"/>
              <a:gd name="T36" fmla="*/ 697 w 728"/>
              <a:gd name="T37" fmla="*/ 187 h 729"/>
              <a:gd name="T38" fmla="*/ 725 w 728"/>
              <a:gd name="T39" fmla="*/ 197 h 729"/>
              <a:gd name="T40" fmla="*/ 722 w 728"/>
              <a:gd name="T41" fmla="*/ 237 h 729"/>
              <a:gd name="T42" fmla="*/ 680 w 728"/>
              <a:gd name="T43" fmla="*/ 300 h 729"/>
              <a:gd name="T44" fmla="*/ 605 w 728"/>
              <a:gd name="T45" fmla="*/ 353 h 729"/>
              <a:gd name="T46" fmla="*/ 497 w 728"/>
              <a:gd name="T47" fmla="*/ 379 h 729"/>
              <a:gd name="T48" fmla="*/ 407 w 728"/>
              <a:gd name="T49" fmla="*/ 425 h 729"/>
              <a:gd name="T50" fmla="*/ 389 w 728"/>
              <a:gd name="T51" fmla="*/ 546 h 729"/>
              <a:gd name="T52" fmla="*/ 350 w 728"/>
              <a:gd name="T53" fmla="*/ 632 h 729"/>
              <a:gd name="T54" fmla="*/ 306 w 728"/>
              <a:gd name="T55" fmla="*/ 689 h 729"/>
              <a:gd name="T56" fmla="*/ 272 w 728"/>
              <a:gd name="T57" fmla="*/ 719 h 729"/>
              <a:gd name="T58" fmla="*/ 250 w 728"/>
              <a:gd name="T59" fmla="*/ 729 h 729"/>
              <a:gd name="T60" fmla="*/ 227 w 728"/>
              <a:gd name="T61" fmla="*/ 712 h 729"/>
              <a:gd name="T62" fmla="*/ 238 w 728"/>
              <a:gd name="T63" fmla="*/ 684 h 729"/>
              <a:gd name="T64" fmla="*/ 263 w 728"/>
              <a:gd name="T65" fmla="*/ 662 h 729"/>
              <a:gd name="T66" fmla="*/ 49 w 728"/>
              <a:gd name="T67" fmla="*/ 487 h 729"/>
              <a:gd name="T68" fmla="*/ 27 w 728"/>
              <a:gd name="T69" fmla="*/ 503 h 729"/>
              <a:gd name="T70" fmla="*/ 2 w 728"/>
              <a:gd name="T71" fmla="*/ 489 h 729"/>
              <a:gd name="T72" fmla="*/ 6 w 728"/>
              <a:gd name="T73" fmla="*/ 464 h 729"/>
              <a:gd name="T74" fmla="*/ 28 w 728"/>
              <a:gd name="T75" fmla="*/ 435 h 729"/>
              <a:gd name="T76" fmla="*/ 78 w 728"/>
              <a:gd name="T77" fmla="*/ 393 h 729"/>
              <a:gd name="T78" fmla="*/ 156 w 728"/>
              <a:gd name="T79" fmla="*/ 349 h 729"/>
              <a:gd name="T80" fmla="*/ 269 w 728"/>
              <a:gd name="T81" fmla="*/ 323 h 729"/>
              <a:gd name="T82" fmla="*/ 348 w 728"/>
              <a:gd name="T83" fmla="*/ 277 h 729"/>
              <a:gd name="T84" fmla="*/ 360 w 728"/>
              <a:gd name="T85" fmla="*/ 165 h 729"/>
              <a:gd name="T86" fmla="*/ 397 w 728"/>
              <a:gd name="T87" fmla="*/ 88 h 729"/>
              <a:gd name="T88" fmla="*/ 443 w 728"/>
              <a:gd name="T89" fmla="*/ 38 h 729"/>
              <a:gd name="T90" fmla="*/ 485 w 728"/>
              <a:gd name="T91" fmla="*/ 11 h 729"/>
              <a:gd name="T92" fmla="*/ 511 w 728"/>
              <a:gd name="T93" fmla="*/ 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8" h="729">
                <a:moveTo>
                  <a:pt x="192" y="388"/>
                </a:moveTo>
                <a:lnTo>
                  <a:pt x="181" y="393"/>
                </a:lnTo>
                <a:lnTo>
                  <a:pt x="165" y="399"/>
                </a:lnTo>
                <a:lnTo>
                  <a:pt x="144" y="407"/>
                </a:lnTo>
                <a:lnTo>
                  <a:pt x="124" y="419"/>
                </a:lnTo>
                <a:lnTo>
                  <a:pt x="103" y="434"/>
                </a:lnTo>
                <a:lnTo>
                  <a:pt x="295" y="627"/>
                </a:lnTo>
                <a:lnTo>
                  <a:pt x="306" y="612"/>
                </a:lnTo>
                <a:lnTo>
                  <a:pt x="317" y="593"/>
                </a:lnTo>
                <a:lnTo>
                  <a:pt x="329" y="569"/>
                </a:lnTo>
                <a:lnTo>
                  <a:pt x="341" y="538"/>
                </a:lnTo>
                <a:lnTo>
                  <a:pt x="192" y="388"/>
                </a:lnTo>
                <a:close/>
                <a:moveTo>
                  <a:pt x="320" y="371"/>
                </a:moveTo>
                <a:lnTo>
                  <a:pt x="284" y="371"/>
                </a:lnTo>
                <a:lnTo>
                  <a:pt x="250" y="374"/>
                </a:lnTo>
                <a:lnTo>
                  <a:pt x="354" y="480"/>
                </a:lnTo>
                <a:lnTo>
                  <a:pt x="359" y="427"/>
                </a:lnTo>
                <a:lnTo>
                  <a:pt x="357" y="372"/>
                </a:lnTo>
                <a:lnTo>
                  <a:pt x="320" y="371"/>
                </a:lnTo>
                <a:close/>
                <a:moveTo>
                  <a:pt x="398" y="229"/>
                </a:moveTo>
                <a:lnTo>
                  <a:pt x="397" y="260"/>
                </a:lnTo>
                <a:lnTo>
                  <a:pt x="398" y="293"/>
                </a:lnTo>
                <a:lnTo>
                  <a:pt x="401" y="328"/>
                </a:lnTo>
                <a:lnTo>
                  <a:pt x="435" y="332"/>
                </a:lnTo>
                <a:lnTo>
                  <a:pt x="468" y="333"/>
                </a:lnTo>
                <a:lnTo>
                  <a:pt x="500" y="331"/>
                </a:lnTo>
                <a:lnTo>
                  <a:pt x="398" y="229"/>
                </a:lnTo>
                <a:close/>
                <a:moveTo>
                  <a:pt x="456" y="89"/>
                </a:moveTo>
                <a:lnTo>
                  <a:pt x="441" y="106"/>
                </a:lnTo>
                <a:lnTo>
                  <a:pt x="429" y="125"/>
                </a:lnTo>
                <a:lnTo>
                  <a:pt x="418" y="146"/>
                </a:lnTo>
                <a:lnTo>
                  <a:pt x="409" y="170"/>
                </a:lnTo>
                <a:lnTo>
                  <a:pt x="558" y="320"/>
                </a:lnTo>
                <a:lnTo>
                  <a:pt x="569" y="316"/>
                </a:lnTo>
                <a:lnTo>
                  <a:pt x="583" y="310"/>
                </a:lnTo>
                <a:lnTo>
                  <a:pt x="602" y="300"/>
                </a:lnTo>
                <a:lnTo>
                  <a:pt x="620" y="288"/>
                </a:lnTo>
                <a:lnTo>
                  <a:pt x="638" y="272"/>
                </a:lnTo>
                <a:lnTo>
                  <a:pt x="640" y="270"/>
                </a:lnTo>
                <a:lnTo>
                  <a:pt x="456" y="89"/>
                </a:lnTo>
                <a:close/>
                <a:moveTo>
                  <a:pt x="523" y="0"/>
                </a:moveTo>
                <a:lnTo>
                  <a:pt x="531" y="4"/>
                </a:lnTo>
                <a:lnTo>
                  <a:pt x="538" y="10"/>
                </a:lnTo>
                <a:lnTo>
                  <a:pt x="541" y="19"/>
                </a:lnTo>
                <a:lnTo>
                  <a:pt x="542" y="27"/>
                </a:lnTo>
                <a:lnTo>
                  <a:pt x="540" y="37"/>
                </a:lnTo>
                <a:lnTo>
                  <a:pt x="534" y="43"/>
                </a:lnTo>
                <a:lnTo>
                  <a:pt x="524" y="48"/>
                </a:lnTo>
                <a:lnTo>
                  <a:pt x="520" y="49"/>
                </a:lnTo>
                <a:lnTo>
                  <a:pt x="512" y="51"/>
                </a:lnTo>
                <a:lnTo>
                  <a:pt x="500" y="57"/>
                </a:lnTo>
                <a:lnTo>
                  <a:pt x="671" y="229"/>
                </a:lnTo>
                <a:lnTo>
                  <a:pt x="677" y="218"/>
                </a:lnTo>
                <a:lnTo>
                  <a:pt x="679" y="209"/>
                </a:lnTo>
                <a:lnTo>
                  <a:pt x="680" y="204"/>
                </a:lnTo>
                <a:lnTo>
                  <a:pt x="686" y="195"/>
                </a:lnTo>
                <a:lnTo>
                  <a:pt x="697" y="187"/>
                </a:lnTo>
                <a:lnTo>
                  <a:pt x="709" y="187"/>
                </a:lnTo>
                <a:lnTo>
                  <a:pt x="718" y="191"/>
                </a:lnTo>
                <a:lnTo>
                  <a:pt x="725" y="197"/>
                </a:lnTo>
                <a:lnTo>
                  <a:pt x="728" y="207"/>
                </a:lnTo>
                <a:lnTo>
                  <a:pt x="728" y="216"/>
                </a:lnTo>
                <a:lnTo>
                  <a:pt x="722" y="237"/>
                </a:lnTo>
                <a:lnTo>
                  <a:pt x="711" y="259"/>
                </a:lnTo>
                <a:lnTo>
                  <a:pt x="697" y="280"/>
                </a:lnTo>
                <a:lnTo>
                  <a:pt x="680" y="300"/>
                </a:lnTo>
                <a:lnTo>
                  <a:pt x="659" y="320"/>
                </a:lnTo>
                <a:lnTo>
                  <a:pt x="634" y="337"/>
                </a:lnTo>
                <a:lnTo>
                  <a:pt x="605" y="353"/>
                </a:lnTo>
                <a:lnTo>
                  <a:pt x="574" y="365"/>
                </a:lnTo>
                <a:lnTo>
                  <a:pt x="537" y="374"/>
                </a:lnTo>
                <a:lnTo>
                  <a:pt x="497" y="379"/>
                </a:lnTo>
                <a:lnTo>
                  <a:pt x="454" y="380"/>
                </a:lnTo>
                <a:lnTo>
                  <a:pt x="406" y="378"/>
                </a:lnTo>
                <a:lnTo>
                  <a:pt x="407" y="425"/>
                </a:lnTo>
                <a:lnTo>
                  <a:pt x="404" y="469"/>
                </a:lnTo>
                <a:lnTo>
                  <a:pt x="398" y="509"/>
                </a:lnTo>
                <a:lnTo>
                  <a:pt x="389" y="546"/>
                </a:lnTo>
                <a:lnTo>
                  <a:pt x="377" y="577"/>
                </a:lnTo>
                <a:lnTo>
                  <a:pt x="365" y="606"/>
                </a:lnTo>
                <a:lnTo>
                  <a:pt x="350" y="632"/>
                </a:lnTo>
                <a:lnTo>
                  <a:pt x="335" y="654"/>
                </a:lnTo>
                <a:lnTo>
                  <a:pt x="320" y="673"/>
                </a:lnTo>
                <a:lnTo>
                  <a:pt x="306" y="689"/>
                </a:lnTo>
                <a:lnTo>
                  <a:pt x="292" y="702"/>
                </a:lnTo>
                <a:lnTo>
                  <a:pt x="281" y="712"/>
                </a:lnTo>
                <a:lnTo>
                  <a:pt x="272" y="719"/>
                </a:lnTo>
                <a:lnTo>
                  <a:pt x="266" y="724"/>
                </a:lnTo>
                <a:lnTo>
                  <a:pt x="262" y="725"/>
                </a:lnTo>
                <a:lnTo>
                  <a:pt x="250" y="729"/>
                </a:lnTo>
                <a:lnTo>
                  <a:pt x="240" y="728"/>
                </a:lnTo>
                <a:lnTo>
                  <a:pt x="232" y="720"/>
                </a:lnTo>
                <a:lnTo>
                  <a:pt x="227" y="712"/>
                </a:lnTo>
                <a:lnTo>
                  <a:pt x="226" y="702"/>
                </a:lnTo>
                <a:lnTo>
                  <a:pt x="228" y="693"/>
                </a:lnTo>
                <a:lnTo>
                  <a:pt x="238" y="684"/>
                </a:lnTo>
                <a:lnTo>
                  <a:pt x="241" y="680"/>
                </a:lnTo>
                <a:lnTo>
                  <a:pt x="251" y="673"/>
                </a:lnTo>
                <a:lnTo>
                  <a:pt x="263" y="662"/>
                </a:lnTo>
                <a:lnTo>
                  <a:pt x="67" y="465"/>
                </a:lnTo>
                <a:lnTo>
                  <a:pt x="56" y="478"/>
                </a:lnTo>
                <a:lnTo>
                  <a:pt x="49" y="487"/>
                </a:lnTo>
                <a:lnTo>
                  <a:pt x="46" y="492"/>
                </a:lnTo>
                <a:lnTo>
                  <a:pt x="38" y="501"/>
                </a:lnTo>
                <a:lnTo>
                  <a:pt x="27" y="503"/>
                </a:lnTo>
                <a:lnTo>
                  <a:pt x="17" y="502"/>
                </a:lnTo>
                <a:lnTo>
                  <a:pt x="8" y="497"/>
                </a:lnTo>
                <a:lnTo>
                  <a:pt x="2" y="489"/>
                </a:lnTo>
                <a:lnTo>
                  <a:pt x="0" y="479"/>
                </a:lnTo>
                <a:lnTo>
                  <a:pt x="4" y="467"/>
                </a:lnTo>
                <a:lnTo>
                  <a:pt x="6" y="464"/>
                </a:lnTo>
                <a:lnTo>
                  <a:pt x="11" y="457"/>
                </a:lnTo>
                <a:lnTo>
                  <a:pt x="18" y="447"/>
                </a:lnTo>
                <a:lnTo>
                  <a:pt x="28" y="435"/>
                </a:lnTo>
                <a:lnTo>
                  <a:pt x="41" y="422"/>
                </a:lnTo>
                <a:lnTo>
                  <a:pt x="57" y="407"/>
                </a:lnTo>
                <a:lnTo>
                  <a:pt x="78" y="393"/>
                </a:lnTo>
                <a:lnTo>
                  <a:pt x="99" y="377"/>
                </a:lnTo>
                <a:lnTo>
                  <a:pt x="126" y="362"/>
                </a:lnTo>
                <a:lnTo>
                  <a:pt x="156" y="349"/>
                </a:lnTo>
                <a:lnTo>
                  <a:pt x="189" y="338"/>
                </a:lnTo>
                <a:lnTo>
                  <a:pt x="227" y="329"/>
                </a:lnTo>
                <a:lnTo>
                  <a:pt x="269" y="323"/>
                </a:lnTo>
                <a:lnTo>
                  <a:pt x="314" y="321"/>
                </a:lnTo>
                <a:lnTo>
                  <a:pt x="352" y="322"/>
                </a:lnTo>
                <a:lnTo>
                  <a:pt x="348" y="277"/>
                </a:lnTo>
                <a:lnTo>
                  <a:pt x="349" y="236"/>
                </a:lnTo>
                <a:lnTo>
                  <a:pt x="353" y="198"/>
                </a:lnTo>
                <a:lnTo>
                  <a:pt x="360" y="165"/>
                </a:lnTo>
                <a:lnTo>
                  <a:pt x="371" y="136"/>
                </a:lnTo>
                <a:lnTo>
                  <a:pt x="383" y="110"/>
                </a:lnTo>
                <a:lnTo>
                  <a:pt x="397" y="88"/>
                </a:lnTo>
                <a:lnTo>
                  <a:pt x="411" y="68"/>
                </a:lnTo>
                <a:lnTo>
                  <a:pt x="427" y="51"/>
                </a:lnTo>
                <a:lnTo>
                  <a:pt x="443" y="38"/>
                </a:lnTo>
                <a:lnTo>
                  <a:pt x="458" y="27"/>
                </a:lnTo>
                <a:lnTo>
                  <a:pt x="472" y="19"/>
                </a:lnTo>
                <a:lnTo>
                  <a:pt x="485" y="11"/>
                </a:lnTo>
                <a:lnTo>
                  <a:pt x="496" y="6"/>
                </a:lnTo>
                <a:lnTo>
                  <a:pt x="504" y="3"/>
                </a:lnTo>
                <a:lnTo>
                  <a:pt x="511" y="2"/>
                </a:lnTo>
                <a:lnTo>
                  <a:pt x="512" y="0"/>
                </a:lnTo>
                <a:lnTo>
                  <a:pt x="5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89EDDF-8E56-4939-B0B6-9E98555791DA}"/>
              </a:ext>
            </a:extLst>
          </p:cNvPr>
          <p:cNvSpPr txBox="1"/>
          <p:nvPr/>
        </p:nvSpPr>
        <p:spPr>
          <a:xfrm>
            <a:off x="4000317" y="4325572"/>
            <a:ext cx="369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INVEST IN RESEARCH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98B38B-38CB-4423-A6B8-EC184ED38765}"/>
              </a:ext>
            </a:extLst>
          </p:cNvPr>
          <p:cNvSpPr txBox="1"/>
          <p:nvPr/>
        </p:nvSpPr>
        <p:spPr>
          <a:xfrm>
            <a:off x="4315563" y="4744550"/>
            <a:ext cx="3125929" cy="13413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Align with trusted partner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Co-create -what’s in it for them?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Talk about the lightbulb moments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Be prepared to pivot!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5AFFB7-D5A4-44A9-848A-6ABA9E5D35C2}"/>
              </a:ext>
            </a:extLst>
          </p:cNvPr>
          <p:cNvSpPr txBox="1"/>
          <p:nvPr/>
        </p:nvSpPr>
        <p:spPr>
          <a:xfrm>
            <a:off x="7625763" y="4355331"/>
            <a:ext cx="350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EMBED IN YOUR CULTURE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934542-633B-444B-8B91-FE8422A62047}"/>
              </a:ext>
            </a:extLst>
          </p:cNvPr>
          <p:cNvSpPr txBox="1"/>
          <p:nvPr/>
        </p:nvSpPr>
        <p:spPr>
          <a:xfrm>
            <a:off x="8134360" y="4751624"/>
            <a:ext cx="2606998" cy="1252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ko-KR" sz="1400" b="1" dirty="0">
                <a:cs typeface="Segoe UI" panose="020B0502040204020203" pitchFamily="34" charset="0"/>
              </a:rPr>
              <a:t>Share, share, share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ko-KR" sz="1400" dirty="0">
                <a:cs typeface="Segoe UI" panose="020B0502040204020203" pitchFamily="34" charset="0"/>
              </a:rPr>
              <a:t>Align with new hire on- boarding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ko-KR" sz="1400" dirty="0">
                <a:cs typeface="Segoe UI" panose="020B0502040204020203" pitchFamily="34" charset="0"/>
              </a:rPr>
              <a:t>Create customer wall</a:t>
            </a:r>
          </a:p>
        </p:txBody>
      </p:sp>
    </p:spTree>
    <p:extLst>
      <p:ext uri="{BB962C8B-B14F-4D97-AF65-F5344CB8AC3E}">
        <p14:creationId xmlns:p14="http://schemas.microsoft.com/office/powerpoint/2010/main" val="33973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C7B31E6-59DC-0E46-928E-EDBD17A722C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CA" dirty="0"/>
              <a:t>Important </a:t>
            </a:r>
            <a:r>
              <a:rPr lang="en-CA" dirty="0" err="1"/>
              <a:t>Aha’s</a:t>
            </a:r>
            <a:r>
              <a:rPr lang="en-CA" dirty="0"/>
              <a:t> from FCT’s CX Tools </a:t>
            </a:r>
            <a:br>
              <a:rPr lang="en-CA" dirty="0"/>
            </a:b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6E5817-9121-4949-8DE3-645E580C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748171"/>
            <a:ext cx="6440483" cy="43087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/>
                </a:solidFill>
                <a:latin typeface="+mn-lt"/>
              </a:rPr>
              <a:t>Empathy maps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got us closer to our </a:t>
            </a:r>
            <a:r>
              <a:rPr lang="en-US" sz="2000" b="1" dirty="0">
                <a:solidFill>
                  <a:schemeClr val="accent1"/>
                </a:solidFill>
                <a:latin typeface="+mn-lt"/>
              </a:rPr>
              <a:t>customer persona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 put ourselves in their shoes:                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“Main Street” Law Clerk Sam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i="1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/>
                </a:solidFill>
                <a:latin typeface="+mn-lt"/>
              </a:rPr>
              <a:t>Journey maps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helped to illustrate Sam’s cross-silo journey, both current state and desired future state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Design thinking generated </a:t>
            </a:r>
            <a:r>
              <a:rPr lang="en-US" sz="2000" b="1" dirty="0">
                <a:solidFill>
                  <a:schemeClr val="accent1"/>
                </a:solidFill>
                <a:latin typeface="+mn-lt"/>
              </a:rPr>
              <a:t>ideas to solve a problem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 but </a:t>
            </a:r>
            <a:r>
              <a:rPr lang="en-US" sz="2000" b="1" dirty="0">
                <a:solidFill>
                  <a:schemeClr val="accent1"/>
                </a:solidFill>
                <a:latin typeface="+mn-lt"/>
              </a:rPr>
              <a:t>Victory Circle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provided critical stress test </a:t>
            </a:r>
            <a:r>
              <a:rPr lang="en-CA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026" name="Picture 2" descr="Artifact Tales | Arkansas State Parks">
            <a:extLst>
              <a:ext uri="{FF2B5EF4-FFF2-40B4-BE49-F238E27FC236}">
                <a16:creationId xmlns:a16="http://schemas.microsoft.com/office/drawing/2014/main" id="{07037126-3B01-4860-A227-A66A24E6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50" y="1786961"/>
            <a:ext cx="3562494" cy="348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7D9346-5CFA-447D-92ED-E1CE6F5EB617}"/>
              </a:ext>
            </a:extLst>
          </p:cNvPr>
          <p:cNvSpPr txBox="1"/>
          <p:nvPr/>
        </p:nvSpPr>
        <p:spPr>
          <a:xfrm>
            <a:off x="432000" y="955964"/>
            <a:ext cx="886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CA" sz="2400" b="1" dirty="0">
                <a:solidFill>
                  <a:schemeClr val="tx1"/>
                </a:solidFill>
                <a:latin typeface="+mj-lt"/>
              </a:rPr>
              <a:t>Tales</a:t>
            </a:r>
            <a:r>
              <a:rPr lang="en-CA" sz="2400" dirty="0">
                <a:solidFill>
                  <a:schemeClr val="tx1"/>
                </a:solidFill>
                <a:latin typeface="+mj-lt"/>
              </a:rPr>
              <a:t> We Told Ourselves and the </a:t>
            </a:r>
            <a:r>
              <a:rPr lang="en-CA" sz="2400" b="1" dirty="0">
                <a:solidFill>
                  <a:schemeClr val="tx1"/>
                </a:solidFill>
                <a:latin typeface="+mj-lt"/>
              </a:rPr>
              <a:t>Lessons</a:t>
            </a:r>
            <a:r>
              <a:rPr lang="en-CA" sz="2400" dirty="0">
                <a:solidFill>
                  <a:schemeClr val="tx1"/>
                </a:solidFill>
                <a:latin typeface="+mj-lt"/>
              </a:rPr>
              <a:t> We Learned</a:t>
            </a:r>
          </a:p>
          <a:p>
            <a:endParaRPr lang="en-CA" sz="2400" dirty="0"/>
          </a:p>
        </p:txBody>
      </p:sp>
      <p:pic>
        <p:nvPicPr>
          <p:cNvPr id="8" name="Picture 2" descr="FCT">
            <a:extLst>
              <a:ext uri="{FF2B5EF4-FFF2-40B4-BE49-F238E27FC236}">
                <a16:creationId xmlns:a16="http://schemas.microsoft.com/office/drawing/2014/main" id="{1013CFC0-FE31-4A02-94DB-E8D530EA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57" y="6210035"/>
            <a:ext cx="1079457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3A94F-BB58-430B-B10D-EB36F0DB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F023-E63B-4AB5-8D35-7189DEB9BB65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98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C7B31E6-59DC-0E46-928E-EDBD17A722C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CA" dirty="0"/>
              <a:t>Lessons Learned from Sam’s Empathy Map</a:t>
            </a:r>
            <a:br>
              <a:rPr lang="en-CA" dirty="0"/>
            </a:b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688361" y="1755774"/>
            <a:ext cx="35037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Works in small law firm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Helps lawyers process real estate transactions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Extremely organized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True glue of law firm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Embraces automation, improvements to workflow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Moments of chaos cause considerable 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Energized, frustrated at times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Uses FCT either frequently or selectively – lawyer decides, but she has considerable influence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8A8F16-9014-426A-B0FF-77FAAEDF3676}"/>
              </a:ext>
            </a:extLst>
          </p:cNvPr>
          <p:cNvSpPr txBox="1">
            <a:spLocks/>
          </p:cNvSpPr>
          <p:nvPr/>
        </p:nvSpPr>
        <p:spPr bwMode="gray">
          <a:xfrm>
            <a:off x="4543650" y="1299936"/>
            <a:ext cx="3188994" cy="7505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64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spc="30" baseline="0">
                <a:solidFill>
                  <a:srgbClr val="CC8929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+mj-lt"/>
              </a:rPr>
              <a:t>What We Imagined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FBE4A0-61E5-448B-9925-3B182A7E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68" y="1749926"/>
            <a:ext cx="2362846" cy="243444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FC1FBDD-CE86-4695-A7BD-5A6E8034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81" y="1769805"/>
            <a:ext cx="2294790" cy="22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2CA59F7-0287-4A0E-968A-0E71F8CB87F2}"/>
              </a:ext>
            </a:extLst>
          </p:cNvPr>
          <p:cNvSpPr txBox="1">
            <a:spLocks/>
          </p:cNvSpPr>
          <p:nvPr/>
        </p:nvSpPr>
        <p:spPr bwMode="gray">
          <a:xfrm>
            <a:off x="8413285" y="1286307"/>
            <a:ext cx="3188994" cy="7505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64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spc="30" baseline="0">
                <a:solidFill>
                  <a:srgbClr val="CC8929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+mj-lt"/>
              </a:rPr>
              <a:t>What We Learned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5FBC61-FDD8-4CEC-B223-35CDED5A941E}"/>
              </a:ext>
            </a:extLst>
          </p:cNvPr>
          <p:cNvSpPr/>
          <p:nvPr/>
        </p:nvSpPr>
        <p:spPr>
          <a:xfrm>
            <a:off x="4543650" y="4214633"/>
            <a:ext cx="2979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70C0"/>
                </a:solidFill>
              </a:rPr>
              <a:t>Spirited, full of energy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70C0"/>
                </a:solidFill>
              </a:rPr>
              <a:t>Strong achievement motive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</a:rPr>
              <a:t>Really enjoys the work, explains long tenure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DAEA3-79C6-494C-BE64-A1BF1FBDE792}"/>
              </a:ext>
            </a:extLst>
          </p:cNvPr>
          <p:cNvSpPr/>
          <p:nvPr/>
        </p:nvSpPr>
        <p:spPr>
          <a:xfrm>
            <a:off x="8413285" y="4214633"/>
            <a:ext cx="2860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</a:rPr>
              <a:t>Spirited, full of energy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</a:rPr>
              <a:t>Strong achievement motive</a:t>
            </a:r>
          </a:p>
          <a:p>
            <a:pPr marL="285750" indent="-285750">
              <a:buFontTx/>
              <a:buChar char="×"/>
            </a:pPr>
            <a:r>
              <a:rPr lang="en-US" sz="1800" dirty="0">
                <a:solidFill>
                  <a:srgbClr val="C00000"/>
                </a:solidFill>
              </a:rPr>
              <a:t>Really enjoys the work, explains long tenure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5CAE6F-4AFD-4DF8-ABD4-D7C97E4AD7C3}"/>
              </a:ext>
            </a:extLst>
          </p:cNvPr>
          <p:cNvSpPr/>
          <p:nvPr/>
        </p:nvSpPr>
        <p:spPr>
          <a:xfrm>
            <a:off x="8408504" y="5637200"/>
            <a:ext cx="3188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</a:rPr>
              <a:t>Confident, empowered, in control, “I got this!”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98BEA-C7AA-4B73-830D-54774408D2C8}"/>
              </a:ext>
            </a:extLst>
          </p:cNvPr>
          <p:cNvSpPr txBox="1"/>
          <p:nvPr/>
        </p:nvSpPr>
        <p:spPr>
          <a:xfrm>
            <a:off x="3620537" y="5858941"/>
            <a:ext cx="443642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</a:rPr>
              <a:t>Our best chance to win with Sam meant delivering on these desired emotional benefits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8D2E40-34BF-486B-9A4D-3A148A099B20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8056966" y="5960366"/>
            <a:ext cx="351538" cy="19096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60C73905-FDD2-466A-897F-155E9559210E}"/>
              </a:ext>
            </a:extLst>
          </p:cNvPr>
          <p:cNvSpPr txBox="1">
            <a:spLocks/>
          </p:cNvSpPr>
          <p:nvPr/>
        </p:nvSpPr>
        <p:spPr bwMode="gray">
          <a:xfrm>
            <a:off x="747020" y="1299936"/>
            <a:ext cx="3188994" cy="7505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64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spc="30" baseline="0">
                <a:solidFill>
                  <a:srgbClr val="CC8929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30" baseline="0">
                <a:solidFill>
                  <a:srgbClr val="CC8929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+mj-lt"/>
              </a:rPr>
              <a:t>What We Knew </a:t>
            </a:r>
          </a:p>
        </p:txBody>
      </p:sp>
      <p:pic>
        <p:nvPicPr>
          <p:cNvPr id="17" name="Picture 2" descr="FCT">
            <a:extLst>
              <a:ext uri="{FF2B5EF4-FFF2-40B4-BE49-F238E27FC236}">
                <a16:creationId xmlns:a16="http://schemas.microsoft.com/office/drawing/2014/main" id="{694D7A83-4612-439B-ABF2-97C560B2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57" y="6210035"/>
            <a:ext cx="1079457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0210516-C0AB-4C70-9B8D-20C1B336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F023-E63B-4AB5-8D35-7189DEB9BB6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6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C9F769-D9B5-4CC5-BDC3-F37FF7FC388E}"/>
              </a:ext>
            </a:extLst>
          </p:cNvPr>
          <p:cNvSpPr/>
          <p:nvPr/>
        </p:nvSpPr>
        <p:spPr>
          <a:xfrm>
            <a:off x="430802" y="978669"/>
            <a:ext cx="11148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journey map developed by internal stakeholders was largely validated, more positive sentiment than expected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was alignment on key pain points, for Sam and stakeholders (current state vs desired future state shown below)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one, FCT included, was getting her to ‘wow’ level and never across silos: major opportunity for creating omni experiences</a:t>
            </a:r>
          </a:p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7B31E6-59DC-0E46-928E-EDBD17A722C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CA" dirty="0"/>
              <a:t>Lessons Learned from Sam’s Cross-Silo Journeys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5CAE6F-4AFD-4DF8-ABD4-D7C97E4AD7C3}"/>
              </a:ext>
            </a:extLst>
          </p:cNvPr>
          <p:cNvSpPr/>
          <p:nvPr/>
        </p:nvSpPr>
        <p:spPr>
          <a:xfrm>
            <a:off x="7203031" y="5916931"/>
            <a:ext cx="402315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/>
                </a:solidFill>
                <a:latin typeface="proxima-nova"/>
              </a:rPr>
              <a:t>Confident, empowered, in control, “I got this!”</a:t>
            </a:r>
          </a:p>
        </p:txBody>
      </p:sp>
      <p:pic>
        <p:nvPicPr>
          <p:cNvPr id="15" name="Picture 2" descr="Winding Road Png - Transparent Winding Road Png, Png Download , Transparent  Png Image - PNGitem">
            <a:extLst>
              <a:ext uri="{FF2B5EF4-FFF2-40B4-BE49-F238E27FC236}">
                <a16:creationId xmlns:a16="http://schemas.microsoft.com/office/drawing/2014/main" id="{7DADE389-53A0-43A8-A9D6-CE28526D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6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5515" y="-3884839"/>
            <a:ext cx="2037128" cy="119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1B59AE-4708-4D27-84BC-3073FB5B3D8A}"/>
              </a:ext>
            </a:extLst>
          </p:cNvPr>
          <p:cNvSpPr txBox="1"/>
          <p:nvPr/>
        </p:nvSpPr>
        <p:spPr>
          <a:xfrm>
            <a:off x="485192" y="3426689"/>
            <a:ext cx="31326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Common theme at three points in the journey: “black hole,” inconsistent communication when something is flagged, questioned, or needs more due diligence by FCT.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2E719A-D45D-459D-A2F2-A95B49241FE9}"/>
              </a:ext>
            </a:extLst>
          </p:cNvPr>
          <p:cNvSpPr txBox="1"/>
          <p:nvPr/>
        </p:nvSpPr>
        <p:spPr>
          <a:xfrm>
            <a:off x="7203031" y="3118928"/>
            <a:ext cx="4023157" cy="280076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Desired CX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Have a</a:t>
            </a:r>
            <a:r>
              <a:rPr lang="en-US" sz="1600" i="0" dirty="0">
                <a:solidFill>
                  <a:schemeClr val="bg1"/>
                </a:solidFill>
                <a:effectLst/>
              </a:rPr>
              <a:t>cknowledgement that issues are flagged and why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bg1"/>
                </a:solidFill>
                <a:effectLst/>
              </a:rPr>
              <a:t>Outline what else may be needed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Disclose when she w</a:t>
            </a:r>
            <a:r>
              <a:rPr lang="en-US" sz="1600" i="0" dirty="0">
                <a:solidFill>
                  <a:schemeClr val="bg1"/>
                </a:solidFill>
                <a:effectLst/>
              </a:rPr>
              <a:t>ill hear back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bg1"/>
                </a:solidFill>
                <a:effectLst/>
              </a:rPr>
              <a:t>Share updates proactively, even if ther</a:t>
            </a:r>
            <a:r>
              <a:rPr lang="en-US" sz="1600" dirty="0">
                <a:solidFill>
                  <a:schemeClr val="bg1"/>
                </a:solidFill>
              </a:rPr>
              <a:t>e is no progress to report yet</a:t>
            </a:r>
            <a:endParaRPr lang="en-US" sz="1600" i="0" dirty="0">
              <a:solidFill>
                <a:schemeClr val="bg1"/>
              </a:solidFill>
              <a:effectLst/>
            </a:endParaRP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bg1"/>
                </a:solidFill>
                <a:effectLst/>
              </a:rPr>
              <a:t>Know who is working on it so she may check in as needed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Greater consistency across platforms, products and channels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E29E14-CA12-437C-ACCC-5708A6F068B6}"/>
              </a:ext>
            </a:extLst>
          </p:cNvPr>
          <p:cNvSpPr txBox="1"/>
          <p:nvPr/>
        </p:nvSpPr>
        <p:spPr>
          <a:xfrm>
            <a:off x="3672186" y="3098067"/>
            <a:ext cx="3476455" cy="2800767"/>
          </a:xfrm>
          <a:prstGeom prst="rect">
            <a:avLst/>
          </a:prstGeom>
          <a:solidFill>
            <a:srgbClr val="E321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Current CX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Sam must be proactive to initiate contact when something is flagged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bg1"/>
                </a:solidFill>
                <a:effectLst/>
              </a:rPr>
              <a:t>Updates rarely happen without prodding</a:t>
            </a:r>
            <a:r>
              <a:rPr lang="en-US" sz="1600" dirty="0">
                <a:solidFill>
                  <a:schemeClr val="bg1"/>
                </a:solidFill>
              </a:rPr>
              <a:t> which c</a:t>
            </a:r>
            <a:r>
              <a:rPr lang="en-US" sz="1600" i="0" dirty="0">
                <a:solidFill>
                  <a:schemeClr val="bg1"/>
                </a:solidFill>
                <a:effectLst/>
              </a:rPr>
              <a:t>reates more work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Limited t</a:t>
            </a:r>
            <a:r>
              <a:rPr lang="en-US" sz="1600" i="0" dirty="0">
                <a:solidFill>
                  <a:schemeClr val="bg1"/>
                </a:solidFill>
                <a:effectLst/>
              </a:rPr>
              <a:t>ransparency</a:t>
            </a:r>
            <a:r>
              <a:rPr lang="en-US" sz="1600" dirty="0">
                <a:solidFill>
                  <a:schemeClr val="bg1"/>
                </a:solidFill>
              </a:rPr>
              <a:t> or </a:t>
            </a:r>
            <a:r>
              <a:rPr lang="en-US" sz="1600" i="0" dirty="0">
                <a:solidFill>
                  <a:schemeClr val="bg1"/>
                </a:solidFill>
                <a:effectLst/>
              </a:rPr>
              <a:t>visibility on progress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Process, steps and reporting channels used are inconsistent across products and platforms</a:t>
            </a:r>
          </a:p>
        </p:txBody>
      </p:sp>
      <p:pic>
        <p:nvPicPr>
          <p:cNvPr id="10" name="Picture 2" descr="FCT">
            <a:extLst>
              <a:ext uri="{FF2B5EF4-FFF2-40B4-BE49-F238E27FC236}">
                <a16:creationId xmlns:a16="http://schemas.microsoft.com/office/drawing/2014/main" id="{A541E1FC-AEEB-451E-8E79-F45AF019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57" y="6210035"/>
            <a:ext cx="1079457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96A2E-7753-4790-A48B-1C65D0C0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F023-E63B-4AB5-8D35-7189DEB9BB6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4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6AC6C1-9BBE-4996-8EE7-BB918362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23" y="1359212"/>
            <a:ext cx="5584748" cy="25721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4C9F769-D9B5-4CC5-BDC3-F37FF7FC388E}"/>
              </a:ext>
            </a:extLst>
          </p:cNvPr>
          <p:cNvSpPr/>
          <p:nvPr/>
        </p:nvSpPr>
        <p:spPr>
          <a:xfrm>
            <a:off x="458511" y="978669"/>
            <a:ext cx="498233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 quickly developed 32 ideas  to get Sam to her Victory Circle – a mix that touched on technology, business processes and workflows, and people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did not get us very far – we had to revisit this through three dimensions: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most important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Sam in her Victory Circle? Key feelings, core benefits</a:t>
            </a:r>
          </a:p>
          <a:p>
            <a:pPr marL="800100" lvl="1" indent="-342900">
              <a:buFont typeface="+mj-lt"/>
              <a:buAutoNum type="alphaLcPeriod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have the biggest impact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this?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easiest to do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now?</a:t>
            </a:r>
          </a:p>
          <a:p>
            <a:pPr marL="800100" lvl="1" indent="-342900">
              <a:buFont typeface="+mj-lt"/>
              <a:buAutoNum type="alphaL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alignment on b and c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7B31E6-59DC-0E46-928E-EDBD17A722C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CA" dirty="0"/>
              <a:t>Lessons Learned from Ideation, Victory Circle</a:t>
            </a:r>
            <a:br>
              <a:rPr lang="en-CA" dirty="0"/>
            </a:b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5CAE6F-4AFD-4DF8-ABD4-D7C97E4AD7C3}"/>
              </a:ext>
            </a:extLst>
          </p:cNvPr>
          <p:cNvSpPr/>
          <p:nvPr/>
        </p:nvSpPr>
        <p:spPr>
          <a:xfrm>
            <a:off x="2214790" y="3651174"/>
            <a:ext cx="3549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Confident, empowered, in control, “I got this!”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B5C8D-39F3-4CFA-858C-EAA148E6023D}"/>
              </a:ext>
            </a:extLst>
          </p:cNvPr>
          <p:cNvSpPr/>
          <p:nvPr/>
        </p:nvSpPr>
        <p:spPr>
          <a:xfrm>
            <a:off x="5855386" y="1179239"/>
            <a:ext cx="5878103" cy="2952520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D968CB78-0CBF-4A9A-88D8-292970370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65086"/>
              </p:ext>
            </p:extLst>
          </p:nvPr>
        </p:nvGraphicFramePr>
        <p:xfrm>
          <a:off x="5855386" y="4265322"/>
          <a:ext cx="3210198" cy="205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550">
                  <a:extLst>
                    <a:ext uri="{9D8B030D-6E8A-4147-A177-3AD203B41FA5}">
                      <a16:colId xmlns:a16="http://schemas.microsoft.com/office/drawing/2014/main" val="702263898"/>
                    </a:ext>
                  </a:extLst>
                </a:gridCol>
                <a:gridCol w="1580648">
                  <a:extLst>
                    <a:ext uri="{9D8B030D-6E8A-4147-A177-3AD203B41FA5}">
                      <a16:colId xmlns:a16="http://schemas.microsoft.com/office/drawing/2014/main" val="2931155426"/>
                    </a:ext>
                  </a:extLst>
                </a:gridCol>
              </a:tblGrid>
              <a:tr h="536139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Most Impactful </a:t>
                      </a:r>
                    </a:p>
                    <a:p>
                      <a:pPr algn="ctr"/>
                      <a:r>
                        <a:rPr lang="en-CA" sz="1400" dirty="0"/>
                        <a:t>on CX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Easiest </a:t>
                      </a:r>
                    </a:p>
                    <a:p>
                      <a:pPr algn="ctr"/>
                      <a:r>
                        <a:rPr lang="en-CA" sz="1400" dirty="0"/>
                        <a:t>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62249"/>
                  </a:ext>
                </a:extLst>
              </a:tr>
              <a:tr h="303813">
                <a:tc>
                  <a:txBody>
                    <a:bodyPr/>
                    <a:lstStyle/>
                    <a:p>
                      <a:r>
                        <a:rPr lang="en-US" sz="1100" dirty="0"/>
                        <a:t>5,5,5,5,5,5,5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1,1,1,1,1,1,1,1,1,1,1,1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517657"/>
                  </a:ext>
                </a:extLst>
              </a:tr>
              <a:tr h="303813">
                <a:tc>
                  <a:txBody>
                    <a:bodyPr/>
                    <a:lstStyle/>
                    <a:p>
                      <a:r>
                        <a:rPr lang="en-US" sz="1100" dirty="0"/>
                        <a:t>22,22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11,11,11,11,11,11,11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14170"/>
                  </a:ext>
                </a:extLst>
              </a:tr>
              <a:tr h="303813">
                <a:tc>
                  <a:txBody>
                    <a:bodyPr/>
                    <a:lstStyle/>
                    <a:p>
                      <a:r>
                        <a:rPr lang="en-US" sz="1100" dirty="0"/>
                        <a:t>2,2,2,2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25,25,25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00457"/>
                  </a:ext>
                </a:extLst>
              </a:tr>
              <a:tr h="303813">
                <a:tc>
                  <a:txBody>
                    <a:bodyPr/>
                    <a:lstStyle/>
                    <a:p>
                      <a:r>
                        <a:rPr lang="en-US" sz="1100" dirty="0"/>
                        <a:t>6,6,6,6,6,6,6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22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87347"/>
                  </a:ext>
                </a:extLst>
              </a:tr>
              <a:tr h="303813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4314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F3A7FF9-66BD-48F7-95F0-9B1891D17680}"/>
              </a:ext>
            </a:extLst>
          </p:cNvPr>
          <p:cNvSpPr txBox="1"/>
          <p:nvPr/>
        </p:nvSpPr>
        <p:spPr>
          <a:xfrm>
            <a:off x="9157107" y="4258424"/>
            <a:ext cx="2576382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We were left with two choices between short-term vs long-term CX priorities: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Do what is easy and play in the margins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Do something bold, and own it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AFB6F9-B255-4F26-8ABB-2718BAB91DBB}"/>
              </a:ext>
            </a:extLst>
          </p:cNvPr>
          <p:cNvCxnSpPr>
            <a:cxnSpLocks/>
          </p:cNvCxnSpPr>
          <p:nvPr/>
        </p:nvCxnSpPr>
        <p:spPr>
          <a:xfrm>
            <a:off x="4521092" y="5219537"/>
            <a:ext cx="115027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5F5B17-9657-4D06-9183-6CBA109411D7}"/>
              </a:ext>
            </a:extLst>
          </p:cNvPr>
          <p:cNvCxnSpPr>
            <a:cxnSpLocks/>
          </p:cNvCxnSpPr>
          <p:nvPr/>
        </p:nvCxnSpPr>
        <p:spPr>
          <a:xfrm>
            <a:off x="4521092" y="2410902"/>
            <a:ext cx="115027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FE1AF-E53A-4651-97A0-20E6002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F023-E63B-4AB5-8D35-7189DEB9BB65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12" name="Picture 2" descr="FCT">
            <a:extLst>
              <a:ext uri="{FF2B5EF4-FFF2-40B4-BE49-F238E27FC236}">
                <a16:creationId xmlns:a16="http://schemas.microsoft.com/office/drawing/2014/main" id="{F12ECD16-B503-460B-A0CE-B974B493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57" y="6210035"/>
            <a:ext cx="1079457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11413-A7BF-4AE5-B841-11626BACB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08" y="1841542"/>
            <a:ext cx="2137059" cy="26109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AB906-6569-4CEA-8411-481A37E76384}"/>
              </a:ext>
            </a:extLst>
          </p:cNvPr>
          <p:cNvSpPr txBox="1"/>
          <p:nvPr/>
        </p:nvSpPr>
        <p:spPr>
          <a:xfrm>
            <a:off x="2118322" y="4612874"/>
            <a:ext cx="33158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Tanya Fowler, CCXP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Head of CX, FCT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@tan_fowl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883E97-D151-454D-83BE-06AC7A5BD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08" y="1841543"/>
            <a:ext cx="2293192" cy="26109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C6351-0DB5-4E01-86E8-55542E821A07}"/>
              </a:ext>
            </a:extLst>
          </p:cNvPr>
          <p:cNvSpPr txBox="1"/>
          <p:nvPr/>
        </p:nvSpPr>
        <p:spPr>
          <a:xfrm>
            <a:off x="6450134" y="4628448"/>
            <a:ext cx="33158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Andreas Noe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Partner, Phase5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@_Phase5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5AF9F-B462-417A-A62C-447A5506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08" y="515979"/>
            <a:ext cx="10947155" cy="1325563"/>
          </a:xfrm>
        </p:spPr>
        <p:txBody>
          <a:bodyPr/>
          <a:lstStyle/>
          <a:p>
            <a:r>
              <a:rPr lang="en-US" sz="6600" dirty="0"/>
              <a:t>Thank you!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3852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2017 Branding">
  <a:themeElements>
    <a:clrScheme name="Phase5 2017">
      <a:dk1>
        <a:srgbClr val="20201F"/>
      </a:dk1>
      <a:lt1>
        <a:srgbClr val="FFFFFF"/>
      </a:lt1>
      <a:dk2>
        <a:srgbClr val="0086BF"/>
      </a:dk2>
      <a:lt2>
        <a:srgbClr val="EEECE1"/>
      </a:lt2>
      <a:accent1>
        <a:srgbClr val="0086BF"/>
      </a:accent1>
      <a:accent2>
        <a:srgbClr val="20201F"/>
      </a:accent2>
      <a:accent3>
        <a:srgbClr val="E57100"/>
      </a:accent3>
      <a:accent4>
        <a:srgbClr val="78BE20"/>
      </a:accent4>
      <a:accent5>
        <a:srgbClr val="A7ABAA"/>
      </a:accent5>
      <a:accent6>
        <a:srgbClr val="2CCCD3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800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B3D918A-0573-4848-AFC1-4E93A5D63310}" vid="{6D75865B-C367-964C-99EF-E86ADC05DA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fd8a6a-52db-4ebd-ac26-01922b362d32">
      <Terms xmlns="http://schemas.microsoft.com/office/infopath/2007/PartnerControls"/>
    </lcf76f155ced4ddcb4097134ff3c332f>
    <TaxCatchAll xmlns="e1dce412-4082-4b70-b1e0-803214f5a35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EF944470554B47B3BE57E37FB898F2" ma:contentTypeVersion="17" ma:contentTypeDescription="Create a new document." ma:contentTypeScope="" ma:versionID="13ece2d9e88a02deedc97782b97cac0c">
  <xsd:schema xmlns:xsd="http://www.w3.org/2001/XMLSchema" xmlns:xs="http://www.w3.org/2001/XMLSchema" xmlns:p="http://schemas.microsoft.com/office/2006/metadata/properties" xmlns:ns2="b4fd8a6a-52db-4ebd-ac26-01922b362d32" xmlns:ns3="e1dce412-4082-4b70-b1e0-803214f5a35f" targetNamespace="http://schemas.microsoft.com/office/2006/metadata/properties" ma:root="true" ma:fieldsID="9bc7a9f858f1b53d033b5c3dada88bbb" ns2:_="" ns3:_="">
    <xsd:import namespace="b4fd8a6a-52db-4ebd-ac26-01922b362d32"/>
    <xsd:import namespace="e1dce412-4082-4b70-b1e0-803214f5a3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d8a6a-52db-4ebd-ac26-01922b362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db1fdc-3444-452b-a919-dd310e18c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ce412-4082-4b70-b1e0-803214f5a35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25f9088-7b07-4f29-ad0b-0b5c05be8553}" ma:internalName="TaxCatchAll" ma:showField="CatchAllData" ma:web="e1dce412-4082-4b70-b1e0-803214f5a3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E22ACA-156E-41EE-BBEA-12E29E905C4E}">
  <ds:schemaRefs>
    <ds:schemaRef ds:uri="http://purl.org/dc/elements/1.1/"/>
    <ds:schemaRef ds:uri="http://schemas.microsoft.com/office/2006/metadata/properties"/>
    <ds:schemaRef ds:uri="b4fd8a6a-52db-4ebd-ac26-01922b362d3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e1dce412-4082-4b70-b1e0-803214f5a35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7987A0-1F57-43A1-8C3E-4552ECC650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F16940-CE93-43E1-A87E-AA2B80FAC63E}"/>
</file>

<file path=docProps/app.xml><?xml version="1.0" encoding="utf-8"?>
<Properties xmlns="http://schemas.openxmlformats.org/officeDocument/2006/extended-properties" xmlns:vt="http://schemas.openxmlformats.org/officeDocument/2006/docPropsVTypes">
  <Template>2017 Branding</Template>
  <TotalTime>829</TotalTime>
  <Words>874</Words>
  <Application>Microsoft Office PowerPoint</Application>
  <PresentationFormat>Widescreen</PresentationFormat>
  <Paragraphs>140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proxima-nova</vt:lpstr>
      <vt:lpstr>Segoe UI</vt:lpstr>
      <vt:lpstr>Wingdings</vt:lpstr>
      <vt:lpstr>2017 Branding</vt:lpstr>
      <vt:lpstr>Customer Journey Mapping:  Driving a Customer Centric Culture from the Outside In</vt:lpstr>
      <vt:lpstr>Driving a Customer Centric Culture from the Outside In </vt:lpstr>
      <vt:lpstr>Driving a Customer Centric Culture from the Outside In </vt:lpstr>
      <vt:lpstr>Driving a Customer Centric Culture</vt:lpstr>
      <vt:lpstr>Important Aha’s from FCT’s CX Tools  </vt:lpstr>
      <vt:lpstr>Lessons Learned from Sam’s Empathy Map </vt:lpstr>
      <vt:lpstr>Lessons Learned from Sam’s Cross-Silo Journeys</vt:lpstr>
      <vt:lpstr>Lessons Learned from Ideation, Victory Circle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Ayan Abdi</dc:creator>
  <cp:lastModifiedBy>Stephan Sigaud</cp:lastModifiedBy>
  <cp:revision>42</cp:revision>
  <cp:lastPrinted>2016-10-13T15:42:26Z</cp:lastPrinted>
  <dcterms:created xsi:type="dcterms:W3CDTF">2018-12-18T16:53:46Z</dcterms:created>
  <dcterms:modified xsi:type="dcterms:W3CDTF">2021-09-10T18:06:06Z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0x010100A1EF944470554B47B3BE57E37FB898F2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</Properties>
</file>