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48"/>
  </p:notesMasterIdLst>
  <p:handoutMasterIdLst>
    <p:handoutMasterId r:id="rId49"/>
  </p:handoutMasterIdLst>
  <p:sldIdLst>
    <p:sldId id="481" r:id="rId5"/>
    <p:sldId id="2898" r:id="rId6"/>
    <p:sldId id="2851" r:id="rId7"/>
    <p:sldId id="2891" r:id="rId8"/>
    <p:sldId id="2901" r:id="rId9"/>
    <p:sldId id="2902" r:id="rId10"/>
    <p:sldId id="2903" r:id="rId11"/>
    <p:sldId id="2904" r:id="rId12"/>
    <p:sldId id="2905" r:id="rId13"/>
    <p:sldId id="2894" r:id="rId14"/>
    <p:sldId id="2906" r:id="rId15"/>
    <p:sldId id="2907" r:id="rId16"/>
    <p:sldId id="2908" r:id="rId17"/>
    <p:sldId id="2895" r:id="rId18"/>
    <p:sldId id="2909" r:id="rId19"/>
    <p:sldId id="2910" r:id="rId20"/>
    <p:sldId id="2911" r:id="rId21"/>
    <p:sldId id="2896" r:id="rId22"/>
    <p:sldId id="2912" r:id="rId23"/>
    <p:sldId id="2913" r:id="rId24"/>
    <p:sldId id="2850" r:id="rId25"/>
    <p:sldId id="2915" r:id="rId26"/>
    <p:sldId id="2914" r:id="rId27"/>
    <p:sldId id="2899" r:id="rId28"/>
    <p:sldId id="2900" r:id="rId29"/>
    <p:sldId id="2852" r:id="rId30"/>
    <p:sldId id="2848" r:id="rId31"/>
    <p:sldId id="2868" r:id="rId32"/>
    <p:sldId id="2869" r:id="rId33"/>
    <p:sldId id="2856" r:id="rId34"/>
    <p:sldId id="2892" r:id="rId35"/>
    <p:sldId id="2858" r:id="rId36"/>
    <p:sldId id="2859" r:id="rId37"/>
    <p:sldId id="2860" r:id="rId38"/>
    <p:sldId id="2861" r:id="rId39"/>
    <p:sldId id="2893" r:id="rId40"/>
    <p:sldId id="2890" r:id="rId41"/>
    <p:sldId id="2862" r:id="rId42"/>
    <p:sldId id="2863" r:id="rId43"/>
    <p:sldId id="2864" r:id="rId44"/>
    <p:sldId id="2897" r:id="rId45"/>
    <p:sldId id="2866" r:id="rId46"/>
    <p:sldId id="1027" r:id="rId47"/>
  </p:sldIdLst>
  <p:sldSz cx="12192000" cy="68580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biya Lallani" initials="R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291B"/>
    <a:srgbClr val="EEEDF0"/>
    <a:srgbClr val="1BB34B"/>
    <a:srgbClr val="00A2B2"/>
    <a:srgbClr val="FFFFFF"/>
    <a:srgbClr val="E32103"/>
    <a:srgbClr val="A3A3A3"/>
    <a:srgbClr val="FDC010"/>
    <a:srgbClr val="1EB24A"/>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20883-F49F-4D6B-BFBA-78ACC8307315}" v="4" dt="2022-06-01T22:39:07.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8" autoAdjust="0"/>
    <p:restoredTop sz="95386" autoAdjust="0"/>
  </p:normalViewPr>
  <p:slideViewPr>
    <p:cSldViewPr snapToGrid="0">
      <p:cViewPr varScale="1">
        <p:scale>
          <a:sx n="156" d="100"/>
          <a:sy n="156" d="100"/>
        </p:scale>
        <p:origin x="660" y="150"/>
      </p:cViewPr>
      <p:guideLst/>
    </p:cSldViewPr>
  </p:slideViewPr>
  <p:notesTextViewPr>
    <p:cViewPr>
      <p:scale>
        <a:sx n="100" d="100"/>
        <a:sy n="100" d="100"/>
      </p:scale>
      <p:origin x="0" y="0"/>
    </p:cViewPr>
  </p:notesTextViewPr>
  <p:sorterViewPr>
    <p:cViewPr>
      <p:scale>
        <a:sx n="154" d="100"/>
        <a:sy n="154" d="100"/>
      </p:scale>
      <p:origin x="0" y="0"/>
    </p:cViewPr>
  </p:sorterViewPr>
  <p:notesViewPr>
    <p:cSldViewPr snapToGrid="0">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 Sigaud" userId="S::stephans@phase-5.com::4f8532c7-f4b3-4157-98d7-c7624101a291" providerId="AD" clId="Web-{30CAB873-BD1A-B74A-0701-16486CA4970D}"/>
    <pc:docChg chg="modSld">
      <pc:chgData name="Stephan Sigaud" userId="S::stephans@phase-5.com::4f8532c7-f4b3-4157-98d7-c7624101a291" providerId="AD" clId="Web-{30CAB873-BD1A-B74A-0701-16486CA4970D}" dt="2021-01-19T18:53:39.395" v="4"/>
      <pc:docMkLst>
        <pc:docMk/>
      </pc:docMkLst>
      <pc:sldChg chg="delSp modSp">
        <pc:chgData name="Stephan Sigaud" userId="S::stephans@phase-5.com::4f8532c7-f4b3-4157-98d7-c7624101a291" providerId="AD" clId="Web-{30CAB873-BD1A-B74A-0701-16486CA4970D}" dt="2021-01-19T18:53:22.145" v="3"/>
        <pc:sldMkLst>
          <pc:docMk/>
          <pc:sldMk cId="4251707339" sldId="481"/>
        </pc:sldMkLst>
        <pc:spChg chg="del mod">
          <ac:chgData name="Stephan Sigaud" userId="S::stephans@phase-5.com::4f8532c7-f4b3-4157-98d7-c7624101a291" providerId="AD" clId="Web-{30CAB873-BD1A-B74A-0701-16486CA4970D}" dt="2021-01-19T18:53:22.145" v="3"/>
          <ac:spMkLst>
            <pc:docMk/>
            <pc:sldMk cId="4251707339" sldId="481"/>
            <ac:spMk id="2" creationId="{5C7B395A-39A3-4EFE-AEBB-ACC7D2809536}"/>
          </ac:spMkLst>
        </pc:spChg>
      </pc:sldChg>
      <pc:sldChg chg="delSp">
        <pc:chgData name="Stephan Sigaud" userId="S::stephans@phase-5.com::4f8532c7-f4b3-4157-98d7-c7624101a291" providerId="AD" clId="Web-{30CAB873-BD1A-B74A-0701-16486CA4970D}" dt="2021-01-19T18:53:39.395" v="4"/>
        <pc:sldMkLst>
          <pc:docMk/>
          <pc:sldMk cId="2545656226" sldId="2866"/>
        </pc:sldMkLst>
        <pc:spChg chg="del">
          <ac:chgData name="Stephan Sigaud" userId="S::stephans@phase-5.com::4f8532c7-f4b3-4157-98d7-c7624101a291" providerId="AD" clId="Web-{30CAB873-BD1A-B74A-0701-16486CA4970D}" dt="2021-01-19T18:53:39.395" v="4"/>
          <ac:spMkLst>
            <pc:docMk/>
            <pc:sldMk cId="2545656226" sldId="2866"/>
            <ac:spMk id="10" creationId="{2D0BA999-3CC3-4695-9754-B5DE6A19A811}"/>
          </ac:spMkLst>
        </pc:spChg>
      </pc:sldChg>
    </pc:docChg>
  </pc:docChgLst>
  <pc:docChgLst>
    <pc:chgData name="Steve Hansen" userId="64c90292-8ecd-40dd-8da2-0777bdd703c1" providerId="ADAL" clId="{FA962AB4-CA77-4291-97FC-F4FAA4E7F54A}"/>
    <pc:docChg chg="undo redo custSel addSld delSld modSld">
      <pc:chgData name="Steve Hansen" userId="64c90292-8ecd-40dd-8da2-0777bdd703c1" providerId="ADAL" clId="{FA962AB4-CA77-4291-97FC-F4FAA4E7F54A}" dt="2021-04-15T13:21:33.699" v="421" actId="6549"/>
      <pc:docMkLst>
        <pc:docMk/>
      </pc:docMkLst>
      <pc:sldChg chg="addSp delSp modSp mod">
        <pc:chgData name="Steve Hansen" userId="64c90292-8ecd-40dd-8da2-0777bdd703c1" providerId="ADAL" clId="{FA962AB4-CA77-4291-97FC-F4FAA4E7F54A}" dt="2021-04-12T20:09:30.388" v="61" actId="20577"/>
        <pc:sldMkLst>
          <pc:docMk/>
          <pc:sldMk cId="4251707339" sldId="481"/>
        </pc:sldMkLst>
        <pc:spChg chg="mod">
          <ac:chgData name="Steve Hansen" userId="64c90292-8ecd-40dd-8da2-0777bdd703c1" providerId="ADAL" clId="{FA962AB4-CA77-4291-97FC-F4FAA4E7F54A}" dt="2021-04-12T20:09:20.227" v="56" actId="14100"/>
          <ac:spMkLst>
            <pc:docMk/>
            <pc:sldMk cId="4251707339" sldId="481"/>
            <ac:spMk id="13" creationId="{00000000-0000-0000-0000-000000000000}"/>
          </ac:spMkLst>
        </pc:spChg>
        <pc:spChg chg="mod">
          <ac:chgData name="Steve Hansen" userId="64c90292-8ecd-40dd-8da2-0777bdd703c1" providerId="ADAL" clId="{FA962AB4-CA77-4291-97FC-F4FAA4E7F54A}" dt="2021-04-12T20:09:30.388" v="61" actId="20577"/>
          <ac:spMkLst>
            <pc:docMk/>
            <pc:sldMk cId="4251707339" sldId="481"/>
            <ac:spMk id="14" creationId="{00000000-0000-0000-0000-000000000000}"/>
          </ac:spMkLst>
        </pc:spChg>
        <pc:picChg chg="add del mod">
          <ac:chgData name="Steve Hansen" userId="64c90292-8ecd-40dd-8da2-0777bdd703c1" providerId="ADAL" clId="{FA962AB4-CA77-4291-97FC-F4FAA4E7F54A}" dt="2021-04-12T20:06:52.875" v="5" actId="478"/>
          <ac:picMkLst>
            <pc:docMk/>
            <pc:sldMk cId="4251707339" sldId="481"/>
            <ac:picMk id="3" creationId="{B20A0FAD-C60F-4D4B-A993-BD24E4377C6B}"/>
          </ac:picMkLst>
        </pc:picChg>
        <pc:picChg chg="add mod">
          <ac:chgData name="Steve Hansen" userId="64c90292-8ecd-40dd-8da2-0777bdd703c1" providerId="ADAL" clId="{FA962AB4-CA77-4291-97FC-F4FAA4E7F54A}" dt="2021-04-12T20:07:16.018" v="49" actId="14100"/>
          <ac:picMkLst>
            <pc:docMk/>
            <pc:sldMk cId="4251707339" sldId="481"/>
            <ac:picMk id="5" creationId="{06552C45-19C9-40A6-9DF1-8FC82F8AE5B2}"/>
          </ac:picMkLst>
        </pc:picChg>
        <pc:picChg chg="del">
          <ac:chgData name="Steve Hansen" userId="64c90292-8ecd-40dd-8da2-0777bdd703c1" providerId="ADAL" clId="{FA962AB4-CA77-4291-97FC-F4FAA4E7F54A}" dt="2021-04-12T20:02:44.395" v="0" actId="478"/>
          <ac:picMkLst>
            <pc:docMk/>
            <pc:sldMk cId="4251707339" sldId="481"/>
            <ac:picMk id="1028" creationId="{D04569E1-0F9F-4FE8-8EF2-DB1C443B21EB}"/>
          </ac:picMkLst>
        </pc:picChg>
      </pc:sldChg>
      <pc:sldChg chg="del">
        <pc:chgData name="Steve Hansen" userId="64c90292-8ecd-40dd-8da2-0777bdd703c1" providerId="ADAL" clId="{FA962AB4-CA77-4291-97FC-F4FAA4E7F54A}" dt="2021-04-13T20:40:59.947" v="163" actId="47"/>
        <pc:sldMkLst>
          <pc:docMk/>
          <pc:sldMk cId="4046952734" sldId="513"/>
        </pc:sldMkLst>
      </pc:sldChg>
      <pc:sldChg chg="addSp delSp modSp mod modClrScheme delAnim chgLayout">
        <pc:chgData name="Steve Hansen" userId="64c90292-8ecd-40dd-8da2-0777bdd703c1" providerId="ADAL" clId="{FA962AB4-CA77-4291-97FC-F4FAA4E7F54A}" dt="2021-04-13T21:00:29.383" v="208" actId="2085"/>
        <pc:sldMkLst>
          <pc:docMk/>
          <pc:sldMk cId="3896031047" sldId="2850"/>
        </pc:sldMkLst>
        <pc:spChg chg="mod ord">
          <ac:chgData name="Steve Hansen" userId="64c90292-8ecd-40dd-8da2-0777bdd703c1" providerId="ADAL" clId="{FA962AB4-CA77-4291-97FC-F4FAA4E7F54A}" dt="2021-04-13T20:45:54.079" v="175" actId="700"/>
          <ac:spMkLst>
            <pc:docMk/>
            <pc:sldMk cId="3896031047" sldId="2850"/>
            <ac:spMk id="2" creationId="{DA8C5BB5-F20D-41E3-A88C-EDE3F3CC1076}"/>
          </ac:spMkLst>
        </pc:spChg>
        <pc:spChg chg="mod ord">
          <ac:chgData name="Steve Hansen" userId="64c90292-8ecd-40dd-8da2-0777bdd703c1" providerId="ADAL" clId="{FA962AB4-CA77-4291-97FC-F4FAA4E7F54A}" dt="2021-04-13T20:45:54.079" v="175" actId="700"/>
          <ac:spMkLst>
            <pc:docMk/>
            <pc:sldMk cId="3896031047" sldId="2850"/>
            <ac:spMk id="3" creationId="{C85EEB8A-82AD-4EAC-AA3E-D3800E1D2519}"/>
          </ac:spMkLst>
        </pc:spChg>
        <pc:spChg chg="add del mod">
          <ac:chgData name="Steve Hansen" userId="64c90292-8ecd-40dd-8da2-0777bdd703c1" providerId="ADAL" clId="{FA962AB4-CA77-4291-97FC-F4FAA4E7F54A}" dt="2021-04-13T20:45:13.847" v="170" actId="478"/>
          <ac:spMkLst>
            <pc:docMk/>
            <pc:sldMk cId="3896031047" sldId="2850"/>
            <ac:spMk id="6" creationId="{CA26F851-6945-4777-BD0E-FAA89D721844}"/>
          </ac:spMkLst>
        </pc:spChg>
        <pc:spChg chg="add del mod ord">
          <ac:chgData name="Steve Hansen" userId="64c90292-8ecd-40dd-8da2-0777bdd703c1" providerId="ADAL" clId="{FA962AB4-CA77-4291-97FC-F4FAA4E7F54A}" dt="2021-04-13T20:46:25.755" v="176" actId="478"/>
          <ac:spMkLst>
            <pc:docMk/>
            <pc:sldMk cId="3896031047" sldId="2850"/>
            <ac:spMk id="7" creationId="{7B764C28-8CB0-4071-BE39-3F629FA872E1}"/>
          </ac:spMkLst>
        </pc:spChg>
        <pc:spChg chg="del mod">
          <ac:chgData name="Steve Hansen" userId="64c90292-8ecd-40dd-8da2-0777bdd703c1" providerId="ADAL" clId="{FA962AB4-CA77-4291-97FC-F4FAA4E7F54A}" dt="2021-04-13T20:45:05.680" v="169" actId="478"/>
          <ac:spMkLst>
            <pc:docMk/>
            <pc:sldMk cId="3896031047" sldId="2850"/>
            <ac:spMk id="10" creationId="{5EC0D265-CF48-46E0-8E05-CD073E4F8DF8}"/>
          </ac:spMkLst>
        </pc:spChg>
        <pc:spChg chg="del">
          <ac:chgData name="Steve Hansen" userId="64c90292-8ecd-40dd-8da2-0777bdd703c1" providerId="ADAL" clId="{FA962AB4-CA77-4291-97FC-F4FAA4E7F54A}" dt="2021-04-13T20:44:59.895" v="165" actId="478"/>
          <ac:spMkLst>
            <pc:docMk/>
            <pc:sldMk cId="3896031047" sldId="2850"/>
            <ac:spMk id="11" creationId="{97F736FE-1927-4343-800A-DF3F7AD02B96}"/>
          </ac:spMkLst>
        </pc:spChg>
        <pc:picChg chg="mod modCrop">
          <ac:chgData name="Steve Hansen" userId="64c90292-8ecd-40dd-8da2-0777bdd703c1" providerId="ADAL" clId="{FA962AB4-CA77-4291-97FC-F4FAA4E7F54A}" dt="2021-04-13T21:00:29.383" v="208" actId="2085"/>
          <ac:picMkLst>
            <pc:docMk/>
            <pc:sldMk cId="3896031047" sldId="2850"/>
            <ac:picMk id="5" creationId="{D08FF06A-4352-4B1F-9E45-865E3F13C3CC}"/>
          </ac:picMkLst>
        </pc:picChg>
        <pc:picChg chg="del">
          <ac:chgData name="Steve Hansen" userId="64c90292-8ecd-40dd-8da2-0777bdd703c1" providerId="ADAL" clId="{FA962AB4-CA77-4291-97FC-F4FAA4E7F54A}" dt="2021-04-13T20:44:59.895" v="165" actId="478"/>
          <ac:picMkLst>
            <pc:docMk/>
            <pc:sldMk cId="3896031047" sldId="2850"/>
            <ac:picMk id="8" creationId="{AAED6FEB-F322-4E7F-BB67-45F6BB033815}"/>
          </ac:picMkLst>
        </pc:picChg>
        <pc:picChg chg="del">
          <ac:chgData name="Steve Hansen" userId="64c90292-8ecd-40dd-8da2-0777bdd703c1" providerId="ADAL" clId="{FA962AB4-CA77-4291-97FC-F4FAA4E7F54A}" dt="2021-04-13T20:44:59.895" v="165" actId="478"/>
          <ac:picMkLst>
            <pc:docMk/>
            <pc:sldMk cId="3896031047" sldId="2850"/>
            <ac:picMk id="9" creationId="{FF21774D-FBF7-4AEF-841E-6BB185D9CA49}"/>
          </ac:picMkLst>
        </pc:picChg>
      </pc:sldChg>
      <pc:sldChg chg="addSp modSp mod">
        <pc:chgData name="Steve Hansen" userId="64c90292-8ecd-40dd-8da2-0777bdd703c1" providerId="ADAL" clId="{FA962AB4-CA77-4291-97FC-F4FAA4E7F54A}" dt="2021-04-15T13:09:46.958" v="391" actId="1036"/>
        <pc:sldMkLst>
          <pc:docMk/>
          <pc:sldMk cId="3352211437" sldId="2859"/>
        </pc:sldMkLst>
        <pc:spChg chg="add mod">
          <ac:chgData name="Steve Hansen" userId="64c90292-8ecd-40dd-8da2-0777bdd703c1" providerId="ADAL" clId="{FA962AB4-CA77-4291-97FC-F4FAA4E7F54A}" dt="2021-04-15T13:08:33.949" v="359" actId="1076"/>
          <ac:spMkLst>
            <pc:docMk/>
            <pc:sldMk cId="3352211437" sldId="2859"/>
            <ac:spMk id="3" creationId="{90BCF605-EBA0-4F5A-8E0C-097B62314C14}"/>
          </ac:spMkLst>
        </pc:spChg>
        <pc:spChg chg="add mod">
          <ac:chgData name="Steve Hansen" userId="64c90292-8ecd-40dd-8da2-0777bdd703c1" providerId="ADAL" clId="{FA962AB4-CA77-4291-97FC-F4FAA4E7F54A}" dt="2021-04-15T13:09:46.958" v="391" actId="1036"/>
          <ac:spMkLst>
            <pc:docMk/>
            <pc:sldMk cId="3352211437" sldId="2859"/>
            <ac:spMk id="4" creationId="{1F8A689A-09CE-4A45-95A6-28F468C6C686}"/>
          </ac:spMkLst>
        </pc:spChg>
      </pc:sldChg>
      <pc:sldChg chg="modSp mod">
        <pc:chgData name="Steve Hansen" userId="64c90292-8ecd-40dd-8da2-0777bdd703c1" providerId="ADAL" clId="{FA962AB4-CA77-4291-97FC-F4FAA4E7F54A}" dt="2021-04-15T13:21:33.699" v="421" actId="6549"/>
        <pc:sldMkLst>
          <pc:docMk/>
          <pc:sldMk cId="2994751761" sldId="2862"/>
        </pc:sldMkLst>
        <pc:spChg chg="mod">
          <ac:chgData name="Steve Hansen" userId="64c90292-8ecd-40dd-8da2-0777bdd703c1" providerId="ADAL" clId="{FA962AB4-CA77-4291-97FC-F4FAA4E7F54A}" dt="2021-04-15T13:21:33.699" v="421" actId="6549"/>
          <ac:spMkLst>
            <pc:docMk/>
            <pc:sldMk cId="2994751761" sldId="2862"/>
            <ac:spMk id="6" creationId="{E8BC0F27-77F8-4079-9A89-DD34C7C2CE60}"/>
          </ac:spMkLst>
        </pc:spChg>
      </pc:sldChg>
      <pc:sldChg chg="modSp mod">
        <pc:chgData name="Steve Hansen" userId="64c90292-8ecd-40dd-8da2-0777bdd703c1" providerId="ADAL" clId="{FA962AB4-CA77-4291-97FC-F4FAA4E7F54A}" dt="2021-04-15T13:18:06.240" v="404" actId="6549"/>
        <pc:sldMkLst>
          <pc:docMk/>
          <pc:sldMk cId="381867728" sldId="2890"/>
        </pc:sldMkLst>
        <pc:spChg chg="mod">
          <ac:chgData name="Steve Hansen" userId="64c90292-8ecd-40dd-8da2-0777bdd703c1" providerId="ADAL" clId="{FA962AB4-CA77-4291-97FC-F4FAA4E7F54A}" dt="2021-04-15T13:18:06.240" v="404" actId="6549"/>
          <ac:spMkLst>
            <pc:docMk/>
            <pc:sldMk cId="381867728" sldId="2890"/>
            <ac:spMk id="4" creationId="{BF3A9BD3-016F-48E5-96B1-0A4B6638AE77}"/>
          </ac:spMkLst>
        </pc:spChg>
      </pc:sldChg>
      <pc:sldChg chg="addSp delSp modSp mod">
        <pc:chgData name="Steve Hansen" userId="64c90292-8ecd-40dd-8da2-0777bdd703c1" providerId="ADAL" clId="{FA962AB4-CA77-4291-97FC-F4FAA4E7F54A}" dt="2021-04-14T21:38:37.151" v="331" actId="478"/>
        <pc:sldMkLst>
          <pc:docMk/>
          <pc:sldMk cId="2991890397" sldId="2891"/>
        </pc:sldMkLst>
        <pc:spChg chg="add mod">
          <ac:chgData name="Steve Hansen" userId="64c90292-8ecd-40dd-8da2-0777bdd703c1" providerId="ADAL" clId="{FA962AB4-CA77-4291-97FC-F4FAA4E7F54A}" dt="2021-04-14T21:38:34.677" v="330" actId="14100"/>
          <ac:spMkLst>
            <pc:docMk/>
            <pc:sldMk cId="2991890397" sldId="2891"/>
            <ac:spMk id="3" creationId="{0F37508F-61E1-4BF4-8E83-48D1F9B3786D}"/>
          </ac:spMkLst>
        </pc:spChg>
        <pc:spChg chg="del">
          <ac:chgData name="Steve Hansen" userId="64c90292-8ecd-40dd-8da2-0777bdd703c1" providerId="ADAL" clId="{FA962AB4-CA77-4291-97FC-F4FAA4E7F54A}" dt="2021-04-14T21:38:37.151" v="331" actId="478"/>
          <ac:spMkLst>
            <pc:docMk/>
            <pc:sldMk cId="2991890397" sldId="2891"/>
            <ac:spMk id="7" creationId="{1711F00C-1FEE-45E2-8434-72A7A7A5B44B}"/>
          </ac:spMkLst>
        </pc:spChg>
      </pc:sldChg>
      <pc:sldChg chg="addSp modSp mod">
        <pc:chgData name="Steve Hansen" userId="64c90292-8ecd-40dd-8da2-0777bdd703c1" providerId="ADAL" clId="{FA962AB4-CA77-4291-97FC-F4FAA4E7F54A}" dt="2021-04-14T21:37:41.740" v="321"/>
        <pc:sldMkLst>
          <pc:docMk/>
          <pc:sldMk cId="1285458872" sldId="2894"/>
        </pc:sldMkLst>
        <pc:spChg chg="mod">
          <ac:chgData name="Steve Hansen" userId="64c90292-8ecd-40dd-8da2-0777bdd703c1" providerId="ADAL" clId="{FA962AB4-CA77-4291-97FC-F4FAA4E7F54A}" dt="2021-04-13T19:50:42.660" v="114" actId="6549"/>
          <ac:spMkLst>
            <pc:docMk/>
            <pc:sldMk cId="1285458872" sldId="2894"/>
            <ac:spMk id="2" creationId="{58BF8D8C-5B74-4C10-91C7-EC6F0684067B}"/>
          </ac:spMkLst>
        </pc:spChg>
        <pc:spChg chg="add mod">
          <ac:chgData name="Steve Hansen" userId="64c90292-8ecd-40dd-8da2-0777bdd703c1" providerId="ADAL" clId="{FA962AB4-CA77-4291-97FC-F4FAA4E7F54A}" dt="2021-04-14T21:37:37.696" v="320" actId="14100"/>
          <ac:spMkLst>
            <pc:docMk/>
            <pc:sldMk cId="1285458872" sldId="2894"/>
            <ac:spMk id="7" creationId="{373970A9-75BF-473E-B468-A8DB21C6146E}"/>
          </ac:spMkLst>
        </pc:spChg>
        <pc:spChg chg="add mod">
          <ac:chgData name="Steve Hansen" userId="64c90292-8ecd-40dd-8da2-0777bdd703c1" providerId="ADAL" clId="{FA962AB4-CA77-4291-97FC-F4FAA4E7F54A}" dt="2021-04-13T19:51:43.493" v="118"/>
          <ac:spMkLst>
            <pc:docMk/>
            <pc:sldMk cId="1285458872" sldId="2894"/>
            <ac:spMk id="8" creationId="{1EC7B670-C563-46A0-823D-21BD1C9BBA1E}"/>
          </ac:spMkLst>
        </pc:spChg>
        <pc:spChg chg="add mod">
          <ac:chgData name="Steve Hansen" userId="64c90292-8ecd-40dd-8da2-0777bdd703c1" providerId="ADAL" clId="{FA962AB4-CA77-4291-97FC-F4FAA4E7F54A}" dt="2021-04-14T21:37:41.740" v="321"/>
          <ac:spMkLst>
            <pc:docMk/>
            <pc:sldMk cId="1285458872" sldId="2894"/>
            <ac:spMk id="8" creationId="{5F42B72F-1EF5-4B77-9BBE-94CFFAA8DE37}"/>
          </ac:spMkLst>
        </pc:spChg>
      </pc:sldChg>
      <pc:sldChg chg="addSp modSp mod">
        <pc:chgData name="Steve Hansen" userId="64c90292-8ecd-40dd-8da2-0777bdd703c1" providerId="ADAL" clId="{FA962AB4-CA77-4291-97FC-F4FAA4E7F54A}" dt="2021-04-14T21:36:40.353" v="315" actId="14100"/>
        <pc:sldMkLst>
          <pc:docMk/>
          <pc:sldMk cId="2384397977" sldId="2895"/>
        </pc:sldMkLst>
        <pc:spChg chg="add mod">
          <ac:chgData name="Steve Hansen" userId="64c90292-8ecd-40dd-8da2-0777bdd703c1" providerId="ADAL" clId="{FA962AB4-CA77-4291-97FC-F4FAA4E7F54A}" dt="2021-04-14T21:36:40.353" v="315" actId="14100"/>
          <ac:spMkLst>
            <pc:docMk/>
            <pc:sldMk cId="2384397977" sldId="2895"/>
            <ac:spMk id="7" creationId="{5341E8F9-E099-45AB-B073-3DFDE921EFDF}"/>
          </ac:spMkLst>
        </pc:spChg>
      </pc:sldChg>
      <pc:sldChg chg="addSp modSp mod">
        <pc:chgData name="Steve Hansen" userId="64c90292-8ecd-40dd-8da2-0777bdd703c1" providerId="ADAL" clId="{FA962AB4-CA77-4291-97FC-F4FAA4E7F54A}" dt="2021-04-14T21:36:21.888" v="312" actId="14100"/>
        <pc:sldMkLst>
          <pc:docMk/>
          <pc:sldMk cId="2776136445" sldId="2896"/>
        </pc:sldMkLst>
        <pc:spChg chg="add mod">
          <ac:chgData name="Steve Hansen" userId="64c90292-8ecd-40dd-8da2-0777bdd703c1" providerId="ADAL" clId="{FA962AB4-CA77-4291-97FC-F4FAA4E7F54A}" dt="2021-04-14T21:36:21.888" v="312" actId="14100"/>
          <ac:spMkLst>
            <pc:docMk/>
            <pc:sldMk cId="2776136445" sldId="2896"/>
            <ac:spMk id="7" creationId="{67AD7766-160A-4C80-BEAC-22273F006BC5}"/>
          </ac:spMkLst>
        </pc:spChg>
      </pc:sldChg>
      <pc:sldChg chg="modSp">
        <pc:chgData name="Steve Hansen" userId="64c90292-8ecd-40dd-8da2-0777bdd703c1" providerId="ADAL" clId="{FA962AB4-CA77-4291-97FC-F4FAA4E7F54A}" dt="2021-04-15T12:24:15.954" v="354" actId="20577"/>
        <pc:sldMkLst>
          <pc:docMk/>
          <pc:sldMk cId="113991424" sldId="2899"/>
        </pc:sldMkLst>
        <pc:spChg chg="mod">
          <ac:chgData name="Steve Hansen" userId="64c90292-8ecd-40dd-8da2-0777bdd703c1" providerId="ADAL" clId="{FA962AB4-CA77-4291-97FC-F4FAA4E7F54A}" dt="2021-04-15T12:24:15.954" v="354" actId="20577"/>
          <ac:spMkLst>
            <pc:docMk/>
            <pc:sldMk cId="113991424" sldId="2899"/>
            <ac:spMk id="6" creationId="{0ACA1B3C-3617-4A7F-BCFD-D83F773F4D93}"/>
          </ac:spMkLst>
        </pc:spChg>
        <pc:spChg chg="mod">
          <ac:chgData name="Steve Hansen" userId="64c90292-8ecd-40dd-8da2-0777bdd703c1" providerId="ADAL" clId="{FA962AB4-CA77-4291-97FC-F4FAA4E7F54A}" dt="2021-04-15T12:22:58.375" v="333" actId="6549"/>
          <ac:spMkLst>
            <pc:docMk/>
            <pc:sldMk cId="113991424" sldId="2899"/>
            <ac:spMk id="7" creationId="{C0A292CD-B162-49DE-848F-CF0CE40452CB}"/>
          </ac:spMkLst>
        </pc:spChg>
      </pc:sldChg>
      <pc:sldChg chg="delSp modSp add mod">
        <pc:chgData name="Steve Hansen" userId="64c90292-8ecd-40dd-8da2-0777bdd703c1" providerId="ADAL" clId="{FA962AB4-CA77-4291-97FC-F4FAA4E7F54A}" dt="2021-04-14T21:38:29.174" v="329" actId="478"/>
        <pc:sldMkLst>
          <pc:docMk/>
          <pc:sldMk cId="1608056502" sldId="2901"/>
        </pc:sldMkLst>
        <pc:spChg chg="mod">
          <ac:chgData name="Steve Hansen" userId="64c90292-8ecd-40dd-8da2-0777bdd703c1" providerId="ADAL" clId="{FA962AB4-CA77-4291-97FC-F4FAA4E7F54A}" dt="2021-04-14T21:38:27.055" v="328" actId="14100"/>
          <ac:spMkLst>
            <pc:docMk/>
            <pc:sldMk cId="1608056502" sldId="2901"/>
            <ac:spMk id="3" creationId="{0F37508F-61E1-4BF4-8E83-48D1F9B3786D}"/>
          </ac:spMkLst>
        </pc:spChg>
        <pc:spChg chg="del">
          <ac:chgData name="Steve Hansen" userId="64c90292-8ecd-40dd-8da2-0777bdd703c1" providerId="ADAL" clId="{FA962AB4-CA77-4291-97FC-F4FAA4E7F54A}" dt="2021-04-14T21:38:29.174" v="329" actId="478"/>
          <ac:spMkLst>
            <pc:docMk/>
            <pc:sldMk cId="1608056502" sldId="2901"/>
            <ac:spMk id="7" creationId="{1711F00C-1FEE-45E2-8434-72A7A7A5B44B}"/>
          </ac:spMkLst>
        </pc:spChg>
      </pc:sldChg>
      <pc:sldChg chg="delSp modSp add mod">
        <pc:chgData name="Steve Hansen" userId="64c90292-8ecd-40dd-8da2-0777bdd703c1" providerId="ADAL" clId="{FA962AB4-CA77-4291-97FC-F4FAA4E7F54A}" dt="2021-04-14T21:38:21.588" v="327" actId="478"/>
        <pc:sldMkLst>
          <pc:docMk/>
          <pc:sldMk cId="3800305257" sldId="2902"/>
        </pc:sldMkLst>
        <pc:spChg chg="mod">
          <ac:chgData name="Steve Hansen" userId="64c90292-8ecd-40dd-8da2-0777bdd703c1" providerId="ADAL" clId="{FA962AB4-CA77-4291-97FC-F4FAA4E7F54A}" dt="2021-04-14T21:38:18.731" v="326" actId="14100"/>
          <ac:spMkLst>
            <pc:docMk/>
            <pc:sldMk cId="3800305257" sldId="2902"/>
            <ac:spMk id="3" creationId="{0F37508F-61E1-4BF4-8E83-48D1F9B3786D}"/>
          </ac:spMkLst>
        </pc:spChg>
        <pc:spChg chg="del">
          <ac:chgData name="Steve Hansen" userId="64c90292-8ecd-40dd-8da2-0777bdd703c1" providerId="ADAL" clId="{FA962AB4-CA77-4291-97FC-F4FAA4E7F54A}" dt="2021-04-14T21:38:21.588" v="327" actId="478"/>
          <ac:spMkLst>
            <pc:docMk/>
            <pc:sldMk cId="3800305257" sldId="2902"/>
            <ac:spMk id="7" creationId="{1711F00C-1FEE-45E2-8434-72A7A7A5B44B}"/>
          </ac:spMkLst>
        </pc:spChg>
      </pc:sldChg>
      <pc:sldChg chg="delSp modSp add mod">
        <pc:chgData name="Steve Hansen" userId="64c90292-8ecd-40dd-8da2-0777bdd703c1" providerId="ADAL" clId="{FA962AB4-CA77-4291-97FC-F4FAA4E7F54A}" dt="2021-04-14T21:38:13.739" v="325" actId="478"/>
        <pc:sldMkLst>
          <pc:docMk/>
          <pc:sldMk cId="355932984" sldId="2903"/>
        </pc:sldMkLst>
        <pc:spChg chg="mod">
          <ac:chgData name="Steve Hansen" userId="64c90292-8ecd-40dd-8da2-0777bdd703c1" providerId="ADAL" clId="{FA962AB4-CA77-4291-97FC-F4FAA4E7F54A}" dt="2021-04-14T21:38:11.271" v="324" actId="14100"/>
          <ac:spMkLst>
            <pc:docMk/>
            <pc:sldMk cId="355932984" sldId="2903"/>
            <ac:spMk id="3" creationId="{0F37508F-61E1-4BF4-8E83-48D1F9B3786D}"/>
          </ac:spMkLst>
        </pc:spChg>
        <pc:spChg chg="del">
          <ac:chgData name="Steve Hansen" userId="64c90292-8ecd-40dd-8da2-0777bdd703c1" providerId="ADAL" clId="{FA962AB4-CA77-4291-97FC-F4FAA4E7F54A}" dt="2021-04-14T21:38:13.739" v="325" actId="478"/>
          <ac:spMkLst>
            <pc:docMk/>
            <pc:sldMk cId="355932984" sldId="2903"/>
            <ac:spMk id="7" creationId="{1711F00C-1FEE-45E2-8434-72A7A7A5B44B}"/>
          </ac:spMkLst>
        </pc:spChg>
      </pc:sldChg>
      <pc:sldChg chg="delSp modSp add mod">
        <pc:chgData name="Steve Hansen" userId="64c90292-8ecd-40dd-8da2-0777bdd703c1" providerId="ADAL" clId="{FA962AB4-CA77-4291-97FC-F4FAA4E7F54A}" dt="2021-04-14T21:38:00.327" v="323" actId="478"/>
        <pc:sldMkLst>
          <pc:docMk/>
          <pc:sldMk cId="386564958" sldId="2904"/>
        </pc:sldMkLst>
        <pc:spChg chg="mod">
          <ac:chgData name="Steve Hansen" userId="64c90292-8ecd-40dd-8da2-0777bdd703c1" providerId="ADAL" clId="{FA962AB4-CA77-4291-97FC-F4FAA4E7F54A}" dt="2021-04-14T21:37:57.198" v="322" actId="14100"/>
          <ac:spMkLst>
            <pc:docMk/>
            <pc:sldMk cId="386564958" sldId="2904"/>
            <ac:spMk id="3" creationId="{0F37508F-61E1-4BF4-8E83-48D1F9B3786D}"/>
          </ac:spMkLst>
        </pc:spChg>
        <pc:spChg chg="del">
          <ac:chgData name="Steve Hansen" userId="64c90292-8ecd-40dd-8da2-0777bdd703c1" providerId="ADAL" clId="{FA962AB4-CA77-4291-97FC-F4FAA4E7F54A}" dt="2021-04-14T21:38:00.327" v="323" actId="478"/>
          <ac:spMkLst>
            <pc:docMk/>
            <pc:sldMk cId="386564958" sldId="2904"/>
            <ac:spMk id="7" creationId="{1711F00C-1FEE-45E2-8434-72A7A7A5B44B}"/>
          </ac:spMkLst>
        </pc:spChg>
      </pc:sldChg>
      <pc:sldChg chg="addSp delSp modSp add mod">
        <pc:chgData name="Steve Hansen" userId="64c90292-8ecd-40dd-8da2-0777bdd703c1" providerId="ADAL" clId="{FA962AB4-CA77-4291-97FC-F4FAA4E7F54A}" dt="2021-04-13T19:42:13.060" v="87" actId="14100"/>
        <pc:sldMkLst>
          <pc:docMk/>
          <pc:sldMk cId="1124019988" sldId="2905"/>
        </pc:sldMkLst>
        <pc:spChg chg="del mod">
          <ac:chgData name="Steve Hansen" userId="64c90292-8ecd-40dd-8da2-0777bdd703c1" providerId="ADAL" clId="{FA962AB4-CA77-4291-97FC-F4FAA4E7F54A}" dt="2021-04-12T21:28:52.195" v="79" actId="478"/>
          <ac:spMkLst>
            <pc:docMk/>
            <pc:sldMk cId="1124019988" sldId="2905"/>
            <ac:spMk id="3" creationId="{0F37508F-61E1-4BF4-8E83-48D1F9B3786D}"/>
          </ac:spMkLst>
        </pc:spChg>
        <pc:spChg chg="add mod">
          <ac:chgData name="Steve Hansen" userId="64c90292-8ecd-40dd-8da2-0777bdd703c1" providerId="ADAL" clId="{FA962AB4-CA77-4291-97FC-F4FAA4E7F54A}" dt="2021-04-13T19:42:13.060" v="87" actId="14100"/>
          <ac:spMkLst>
            <pc:docMk/>
            <pc:sldMk cId="1124019988" sldId="2905"/>
            <ac:spMk id="6" creationId="{D44F3574-D669-40BE-91EB-9473CB27B0D1}"/>
          </ac:spMkLst>
        </pc:spChg>
        <pc:spChg chg="del">
          <ac:chgData name="Steve Hansen" userId="64c90292-8ecd-40dd-8da2-0777bdd703c1" providerId="ADAL" clId="{FA962AB4-CA77-4291-97FC-F4FAA4E7F54A}" dt="2021-04-13T19:41:58.644" v="86" actId="478"/>
          <ac:spMkLst>
            <pc:docMk/>
            <pc:sldMk cId="1124019988" sldId="2905"/>
            <ac:spMk id="7" creationId="{1711F00C-1FEE-45E2-8434-72A7A7A5B44B}"/>
          </ac:spMkLst>
        </pc:spChg>
        <pc:spChg chg="mod">
          <ac:chgData name="Steve Hansen" userId="64c90292-8ecd-40dd-8da2-0777bdd703c1" providerId="ADAL" clId="{FA962AB4-CA77-4291-97FC-F4FAA4E7F54A}" dt="2021-04-13T19:41:50.039" v="85" actId="403"/>
          <ac:spMkLst>
            <pc:docMk/>
            <pc:sldMk cId="1124019988" sldId="2905"/>
            <ac:spMk id="11" creationId="{39BB0AA4-ECB8-40BC-B2C7-15E3A32AFCDA}"/>
          </ac:spMkLst>
        </pc:spChg>
      </pc:sldChg>
      <pc:sldChg chg="addSp modSp add mod">
        <pc:chgData name="Steve Hansen" userId="64c90292-8ecd-40dd-8da2-0777bdd703c1" providerId="ADAL" clId="{FA962AB4-CA77-4291-97FC-F4FAA4E7F54A}" dt="2021-04-14T21:37:28.780" v="319"/>
        <pc:sldMkLst>
          <pc:docMk/>
          <pc:sldMk cId="444332276" sldId="2906"/>
        </pc:sldMkLst>
        <pc:spChg chg="mod">
          <ac:chgData name="Steve Hansen" userId="64c90292-8ecd-40dd-8da2-0777bdd703c1" providerId="ADAL" clId="{FA962AB4-CA77-4291-97FC-F4FAA4E7F54A}" dt="2021-04-14T21:37:04.637" v="318" actId="14100"/>
          <ac:spMkLst>
            <pc:docMk/>
            <pc:sldMk cId="444332276" sldId="2906"/>
            <ac:spMk id="7" creationId="{373970A9-75BF-473E-B468-A8DB21C6146E}"/>
          </ac:spMkLst>
        </pc:spChg>
        <pc:spChg chg="add mod">
          <ac:chgData name="Steve Hansen" userId="64c90292-8ecd-40dd-8da2-0777bdd703c1" providerId="ADAL" clId="{FA962AB4-CA77-4291-97FC-F4FAA4E7F54A}" dt="2021-04-14T21:37:28.780" v="319"/>
          <ac:spMkLst>
            <pc:docMk/>
            <pc:sldMk cId="444332276" sldId="2906"/>
            <ac:spMk id="8" creationId="{19F1ABA9-BCD1-4122-A9ED-3A587935EF75}"/>
          </ac:spMkLst>
        </pc:spChg>
      </pc:sldChg>
      <pc:sldChg chg="addSp modSp add mod">
        <pc:chgData name="Steve Hansen" userId="64c90292-8ecd-40dd-8da2-0777bdd703c1" providerId="ADAL" clId="{FA962AB4-CA77-4291-97FC-F4FAA4E7F54A}" dt="2021-04-14T21:36:54.450" v="317" actId="14100"/>
        <pc:sldMkLst>
          <pc:docMk/>
          <pc:sldMk cId="2576480107" sldId="2907"/>
        </pc:sldMkLst>
        <pc:spChg chg="mod">
          <ac:chgData name="Steve Hansen" userId="64c90292-8ecd-40dd-8da2-0777bdd703c1" providerId="ADAL" clId="{FA962AB4-CA77-4291-97FC-F4FAA4E7F54A}" dt="2021-04-14T21:36:54.450" v="317" actId="14100"/>
          <ac:spMkLst>
            <pc:docMk/>
            <pc:sldMk cId="2576480107" sldId="2907"/>
            <ac:spMk id="7" creationId="{373970A9-75BF-473E-B468-A8DB21C6146E}"/>
          </ac:spMkLst>
        </pc:spChg>
        <pc:spChg chg="add mod">
          <ac:chgData name="Steve Hansen" userId="64c90292-8ecd-40dd-8da2-0777bdd703c1" providerId="ADAL" clId="{FA962AB4-CA77-4291-97FC-F4FAA4E7F54A}" dt="2021-04-13T20:05:28.716" v="124"/>
          <ac:spMkLst>
            <pc:docMk/>
            <pc:sldMk cId="2576480107" sldId="2907"/>
            <ac:spMk id="8" creationId="{1AE2753B-7B71-46BA-A97E-26FE7ACBA530}"/>
          </ac:spMkLst>
        </pc:spChg>
      </pc:sldChg>
      <pc:sldChg chg="delSp add mod">
        <pc:chgData name="Steve Hansen" userId="64c90292-8ecd-40dd-8da2-0777bdd703c1" providerId="ADAL" clId="{FA962AB4-CA77-4291-97FC-F4FAA4E7F54A}" dt="2021-04-13T20:05:36.514" v="126" actId="478"/>
        <pc:sldMkLst>
          <pc:docMk/>
          <pc:sldMk cId="65757906" sldId="2908"/>
        </pc:sldMkLst>
        <pc:spChg chg="del">
          <ac:chgData name="Steve Hansen" userId="64c90292-8ecd-40dd-8da2-0777bdd703c1" providerId="ADAL" clId="{FA962AB4-CA77-4291-97FC-F4FAA4E7F54A}" dt="2021-04-13T20:05:36.514" v="126" actId="478"/>
          <ac:spMkLst>
            <pc:docMk/>
            <pc:sldMk cId="65757906" sldId="2908"/>
            <ac:spMk id="7" creationId="{373970A9-75BF-473E-B468-A8DB21C6146E}"/>
          </ac:spMkLst>
        </pc:spChg>
      </pc:sldChg>
      <pc:sldChg chg="modSp add mod">
        <pc:chgData name="Steve Hansen" userId="64c90292-8ecd-40dd-8da2-0777bdd703c1" providerId="ADAL" clId="{FA962AB4-CA77-4291-97FC-F4FAA4E7F54A}" dt="2021-04-14T21:36:35.912" v="314" actId="14100"/>
        <pc:sldMkLst>
          <pc:docMk/>
          <pc:sldMk cId="40456944" sldId="2909"/>
        </pc:sldMkLst>
        <pc:spChg chg="mod">
          <ac:chgData name="Steve Hansen" userId="64c90292-8ecd-40dd-8da2-0777bdd703c1" providerId="ADAL" clId="{FA962AB4-CA77-4291-97FC-F4FAA4E7F54A}" dt="2021-04-14T21:36:35.912" v="314" actId="14100"/>
          <ac:spMkLst>
            <pc:docMk/>
            <pc:sldMk cId="40456944" sldId="2909"/>
            <ac:spMk id="7" creationId="{5341E8F9-E099-45AB-B073-3DFDE921EFDF}"/>
          </ac:spMkLst>
        </pc:spChg>
      </pc:sldChg>
      <pc:sldChg chg="addSp modSp add mod">
        <pc:chgData name="Steve Hansen" userId="64c90292-8ecd-40dd-8da2-0777bdd703c1" providerId="ADAL" clId="{FA962AB4-CA77-4291-97FC-F4FAA4E7F54A}" dt="2021-04-14T21:36:31.851" v="313" actId="14100"/>
        <pc:sldMkLst>
          <pc:docMk/>
          <pc:sldMk cId="1490203847" sldId="2910"/>
        </pc:sldMkLst>
        <pc:spChg chg="mod">
          <ac:chgData name="Steve Hansen" userId="64c90292-8ecd-40dd-8da2-0777bdd703c1" providerId="ADAL" clId="{FA962AB4-CA77-4291-97FC-F4FAA4E7F54A}" dt="2021-04-14T21:36:31.851" v="313" actId="14100"/>
          <ac:spMkLst>
            <pc:docMk/>
            <pc:sldMk cId="1490203847" sldId="2910"/>
            <ac:spMk id="7" creationId="{5341E8F9-E099-45AB-B073-3DFDE921EFDF}"/>
          </ac:spMkLst>
        </pc:spChg>
        <pc:spChg chg="add mod">
          <ac:chgData name="Steve Hansen" userId="64c90292-8ecd-40dd-8da2-0777bdd703c1" providerId="ADAL" clId="{FA962AB4-CA77-4291-97FC-F4FAA4E7F54A}" dt="2021-04-13T20:13:45.443" v="133"/>
          <ac:spMkLst>
            <pc:docMk/>
            <pc:sldMk cId="1490203847" sldId="2910"/>
            <ac:spMk id="8" creationId="{871C11A9-EF81-4EED-97FF-97B5B6AF5145}"/>
          </ac:spMkLst>
        </pc:spChg>
      </pc:sldChg>
      <pc:sldChg chg="addSp delSp add del mod">
        <pc:chgData name="Steve Hansen" userId="64c90292-8ecd-40dd-8da2-0777bdd703c1" providerId="ADAL" clId="{FA962AB4-CA77-4291-97FC-F4FAA4E7F54A}" dt="2021-04-13T20:22:54.616" v="143" actId="478"/>
        <pc:sldMkLst>
          <pc:docMk/>
          <pc:sldMk cId="265828649" sldId="2911"/>
        </pc:sldMkLst>
        <pc:spChg chg="add del">
          <ac:chgData name="Steve Hansen" userId="64c90292-8ecd-40dd-8da2-0777bdd703c1" providerId="ADAL" clId="{FA962AB4-CA77-4291-97FC-F4FAA4E7F54A}" dt="2021-04-13T20:22:54.616" v="143" actId="478"/>
          <ac:spMkLst>
            <pc:docMk/>
            <pc:sldMk cId="265828649" sldId="2911"/>
            <ac:spMk id="7" creationId="{5341E8F9-E099-45AB-B073-3DFDE921EFDF}"/>
          </ac:spMkLst>
        </pc:spChg>
      </pc:sldChg>
      <pc:sldChg chg="modSp add mod">
        <pc:chgData name="Steve Hansen" userId="64c90292-8ecd-40dd-8da2-0777bdd703c1" providerId="ADAL" clId="{FA962AB4-CA77-4291-97FC-F4FAA4E7F54A}" dt="2021-04-14T21:36:14.039" v="311" actId="14100"/>
        <pc:sldMkLst>
          <pc:docMk/>
          <pc:sldMk cId="702088877" sldId="2912"/>
        </pc:sldMkLst>
        <pc:spChg chg="mod">
          <ac:chgData name="Steve Hansen" userId="64c90292-8ecd-40dd-8da2-0777bdd703c1" providerId="ADAL" clId="{FA962AB4-CA77-4291-97FC-F4FAA4E7F54A}" dt="2021-04-14T21:36:14.039" v="311" actId="14100"/>
          <ac:spMkLst>
            <pc:docMk/>
            <pc:sldMk cId="702088877" sldId="2912"/>
            <ac:spMk id="7" creationId="{67AD7766-160A-4C80-BEAC-22273F006BC5}"/>
          </ac:spMkLst>
        </pc:spChg>
      </pc:sldChg>
      <pc:sldChg chg="delSp add mod">
        <pc:chgData name="Steve Hansen" userId="64c90292-8ecd-40dd-8da2-0777bdd703c1" providerId="ADAL" clId="{FA962AB4-CA77-4291-97FC-F4FAA4E7F54A}" dt="2021-04-13T20:36:12.396" v="160" actId="478"/>
        <pc:sldMkLst>
          <pc:docMk/>
          <pc:sldMk cId="724712380" sldId="2913"/>
        </pc:sldMkLst>
        <pc:spChg chg="del">
          <ac:chgData name="Steve Hansen" userId="64c90292-8ecd-40dd-8da2-0777bdd703c1" providerId="ADAL" clId="{FA962AB4-CA77-4291-97FC-F4FAA4E7F54A}" dt="2021-04-13T20:36:12.396" v="160" actId="478"/>
          <ac:spMkLst>
            <pc:docMk/>
            <pc:sldMk cId="724712380" sldId="2913"/>
            <ac:spMk id="7" creationId="{67AD7766-160A-4C80-BEAC-22273F006BC5}"/>
          </ac:spMkLst>
        </pc:spChg>
      </pc:sldChg>
      <pc:sldChg chg="addSp delSp modSp add mod delAnim">
        <pc:chgData name="Steve Hansen" userId="64c90292-8ecd-40dd-8da2-0777bdd703c1" providerId="ADAL" clId="{FA962AB4-CA77-4291-97FC-F4FAA4E7F54A}" dt="2021-04-13T21:16:11.165" v="310" actId="20577"/>
        <pc:sldMkLst>
          <pc:docMk/>
          <pc:sldMk cId="1707929032" sldId="2914"/>
        </pc:sldMkLst>
        <pc:spChg chg="mod">
          <ac:chgData name="Steve Hansen" userId="64c90292-8ecd-40dd-8da2-0777bdd703c1" providerId="ADAL" clId="{FA962AB4-CA77-4291-97FC-F4FAA4E7F54A}" dt="2021-04-13T21:16:11.165" v="310" actId="20577"/>
          <ac:spMkLst>
            <pc:docMk/>
            <pc:sldMk cId="1707929032" sldId="2914"/>
            <ac:spMk id="2" creationId="{DA8C5BB5-F20D-41E3-A88C-EDE3F3CC1076}"/>
          </ac:spMkLst>
        </pc:spChg>
        <pc:spChg chg="add del mod">
          <ac:chgData name="Steve Hansen" userId="64c90292-8ecd-40dd-8da2-0777bdd703c1" providerId="ADAL" clId="{FA962AB4-CA77-4291-97FC-F4FAA4E7F54A}" dt="2021-04-13T21:10:38.125" v="214" actId="478"/>
          <ac:spMkLst>
            <pc:docMk/>
            <pc:sldMk cId="1707929032" sldId="2914"/>
            <ac:spMk id="6" creationId="{33FC293D-6364-43B0-AA24-10641AF15D8E}"/>
          </ac:spMkLst>
        </pc:spChg>
        <pc:spChg chg="del">
          <ac:chgData name="Steve Hansen" userId="64c90292-8ecd-40dd-8da2-0777bdd703c1" providerId="ADAL" clId="{FA962AB4-CA77-4291-97FC-F4FAA4E7F54A}" dt="2021-04-13T21:10:35.438" v="213" actId="478"/>
          <ac:spMkLst>
            <pc:docMk/>
            <pc:sldMk cId="1707929032" sldId="2914"/>
            <ac:spMk id="10" creationId="{5EC0D265-CF48-46E0-8E05-CD073E4F8DF8}"/>
          </ac:spMkLst>
        </pc:spChg>
        <pc:spChg chg="del">
          <ac:chgData name="Steve Hansen" userId="64c90292-8ecd-40dd-8da2-0777bdd703c1" providerId="ADAL" clId="{FA962AB4-CA77-4291-97FC-F4FAA4E7F54A}" dt="2021-04-13T21:10:44.764" v="217" actId="478"/>
          <ac:spMkLst>
            <pc:docMk/>
            <pc:sldMk cId="1707929032" sldId="2914"/>
            <ac:spMk id="11" creationId="{97F736FE-1927-4343-800A-DF3F7AD02B96}"/>
          </ac:spMkLst>
        </pc:spChg>
        <pc:picChg chg="del">
          <ac:chgData name="Steve Hansen" userId="64c90292-8ecd-40dd-8da2-0777bdd703c1" providerId="ADAL" clId="{FA962AB4-CA77-4291-97FC-F4FAA4E7F54A}" dt="2021-04-13T21:10:39.575" v="215" actId="478"/>
          <ac:picMkLst>
            <pc:docMk/>
            <pc:sldMk cId="1707929032" sldId="2914"/>
            <ac:picMk id="5" creationId="{D08FF06A-4352-4B1F-9E45-865E3F13C3CC}"/>
          </ac:picMkLst>
        </pc:picChg>
        <pc:picChg chg="mod modCrop">
          <ac:chgData name="Steve Hansen" userId="64c90292-8ecd-40dd-8da2-0777bdd703c1" providerId="ADAL" clId="{FA962AB4-CA77-4291-97FC-F4FAA4E7F54A}" dt="2021-04-13T21:11:52.466" v="258" actId="14100"/>
          <ac:picMkLst>
            <pc:docMk/>
            <pc:sldMk cId="1707929032" sldId="2914"/>
            <ac:picMk id="8" creationId="{AAED6FEB-F322-4E7F-BB67-45F6BB033815}"/>
          </ac:picMkLst>
        </pc:picChg>
        <pc:picChg chg="del">
          <ac:chgData name="Steve Hansen" userId="64c90292-8ecd-40dd-8da2-0777bdd703c1" providerId="ADAL" clId="{FA962AB4-CA77-4291-97FC-F4FAA4E7F54A}" dt="2021-04-13T21:10:49.836" v="218" actId="478"/>
          <ac:picMkLst>
            <pc:docMk/>
            <pc:sldMk cId="1707929032" sldId="2914"/>
            <ac:picMk id="9" creationId="{FF21774D-FBF7-4AEF-841E-6BB185D9CA49}"/>
          </ac:picMkLst>
        </pc:picChg>
      </pc:sldChg>
      <pc:sldChg chg="addSp delSp modSp add mod modAnim">
        <pc:chgData name="Steve Hansen" userId="64c90292-8ecd-40dd-8da2-0777bdd703c1" providerId="ADAL" clId="{FA962AB4-CA77-4291-97FC-F4FAA4E7F54A}" dt="2021-04-13T21:01:01.369" v="210" actId="14100"/>
        <pc:sldMkLst>
          <pc:docMk/>
          <pc:sldMk cId="3682463059" sldId="2915"/>
        </pc:sldMkLst>
        <pc:picChg chg="del">
          <ac:chgData name="Steve Hansen" userId="64c90292-8ecd-40dd-8da2-0777bdd703c1" providerId="ADAL" clId="{FA962AB4-CA77-4291-97FC-F4FAA4E7F54A}" dt="2021-04-13T20:59:50.064" v="206" actId="478"/>
          <ac:picMkLst>
            <pc:docMk/>
            <pc:sldMk cId="3682463059" sldId="2915"/>
            <ac:picMk id="5" creationId="{D08FF06A-4352-4B1F-9E45-865E3F13C3CC}"/>
          </ac:picMkLst>
        </pc:picChg>
        <pc:picChg chg="add mod modCrop">
          <ac:chgData name="Steve Hansen" userId="64c90292-8ecd-40dd-8da2-0777bdd703c1" providerId="ADAL" clId="{FA962AB4-CA77-4291-97FC-F4FAA4E7F54A}" dt="2021-04-13T21:01:01.369" v="210" actId="14100"/>
          <ac:picMkLst>
            <pc:docMk/>
            <pc:sldMk cId="3682463059" sldId="2915"/>
            <ac:picMk id="6" creationId="{936DFC15-9326-4502-BCD1-2C7024E392C5}"/>
          </ac:picMkLst>
        </pc:picChg>
      </pc:sldChg>
    </pc:docChg>
  </pc:docChgLst>
  <pc:docChgLst>
    <pc:chgData name="Steve Hansen" userId="64c90292-8ecd-40dd-8da2-0777bdd703c1" providerId="ADAL" clId="{1B7E7DEF-966C-4144-A4D6-808450DCCDA4}"/>
    <pc:docChg chg="undo custSel addSld delSld modSld sldOrd">
      <pc:chgData name="Steve Hansen" userId="64c90292-8ecd-40dd-8da2-0777bdd703c1" providerId="ADAL" clId="{1B7E7DEF-966C-4144-A4D6-808450DCCDA4}" dt="2021-02-18T16:20:24.658" v="9137" actId="20577"/>
      <pc:docMkLst>
        <pc:docMk/>
      </pc:docMkLst>
      <pc:sldChg chg="addSp delSp modSp mod modAnim">
        <pc:chgData name="Steve Hansen" userId="64c90292-8ecd-40dd-8da2-0777bdd703c1" providerId="ADAL" clId="{1B7E7DEF-966C-4144-A4D6-808450DCCDA4}" dt="2021-02-18T15:16:52.160" v="9116"/>
        <pc:sldMkLst>
          <pc:docMk/>
          <pc:sldMk cId="4046952734" sldId="513"/>
        </pc:sldMkLst>
        <pc:spChg chg="mod">
          <ac:chgData name="Steve Hansen" userId="64c90292-8ecd-40dd-8da2-0777bdd703c1" providerId="ADAL" clId="{1B7E7DEF-966C-4144-A4D6-808450DCCDA4}" dt="2021-02-18T15:05:13.859" v="8891" actId="20577"/>
          <ac:spMkLst>
            <pc:docMk/>
            <pc:sldMk cId="4046952734" sldId="513"/>
            <ac:spMk id="2" creationId="{DA8C5BB5-F20D-41E3-A88C-EDE3F3CC1076}"/>
          </ac:spMkLst>
        </pc:spChg>
        <pc:spChg chg="del">
          <ac:chgData name="Steve Hansen" userId="64c90292-8ecd-40dd-8da2-0777bdd703c1" providerId="ADAL" clId="{1B7E7DEF-966C-4144-A4D6-808450DCCDA4}" dt="2021-02-18T15:09:07.455" v="8932" actId="478"/>
          <ac:spMkLst>
            <pc:docMk/>
            <pc:sldMk cId="4046952734" sldId="513"/>
            <ac:spMk id="3" creationId="{F47DC1C6-2F94-49F4-A07A-3F16C961567A}"/>
          </ac:spMkLst>
        </pc:spChg>
        <pc:spChg chg="mod">
          <ac:chgData name="Steve Hansen" userId="64c90292-8ecd-40dd-8da2-0777bdd703c1" providerId="ADAL" clId="{1B7E7DEF-966C-4144-A4D6-808450DCCDA4}" dt="2021-02-18T15:16:18.658" v="9114" actId="20577"/>
          <ac:spMkLst>
            <pc:docMk/>
            <pc:sldMk cId="4046952734" sldId="513"/>
            <ac:spMk id="4" creationId="{72587268-387B-4094-8B9A-8D33688FAFBA}"/>
          </ac:spMkLst>
        </pc:spChg>
        <pc:spChg chg="add del mod">
          <ac:chgData name="Steve Hansen" userId="64c90292-8ecd-40dd-8da2-0777bdd703c1" providerId="ADAL" clId="{1B7E7DEF-966C-4144-A4D6-808450DCCDA4}" dt="2021-02-18T15:09:12.636" v="8933" actId="478"/>
          <ac:spMkLst>
            <pc:docMk/>
            <pc:sldMk cId="4046952734" sldId="513"/>
            <ac:spMk id="7" creationId="{0D0DD094-C003-4371-9373-CD061507C480}"/>
          </ac:spMkLst>
        </pc:spChg>
        <pc:spChg chg="add mod">
          <ac:chgData name="Steve Hansen" userId="64c90292-8ecd-40dd-8da2-0777bdd703c1" providerId="ADAL" clId="{1B7E7DEF-966C-4144-A4D6-808450DCCDA4}" dt="2021-02-18T15:16:14.582" v="9113" actId="1076"/>
          <ac:spMkLst>
            <pc:docMk/>
            <pc:sldMk cId="4046952734" sldId="513"/>
            <ac:spMk id="12" creationId="{9B45949F-7FE6-4E13-91EB-7345781E58A4}"/>
          </ac:spMkLst>
        </pc:spChg>
        <pc:picChg chg="del">
          <ac:chgData name="Steve Hansen" userId="64c90292-8ecd-40dd-8da2-0777bdd703c1" providerId="ADAL" clId="{1B7E7DEF-966C-4144-A4D6-808450DCCDA4}" dt="2021-02-18T15:09:14.446" v="8934" actId="478"/>
          <ac:picMkLst>
            <pc:docMk/>
            <pc:sldMk cId="4046952734" sldId="513"/>
            <ac:picMk id="9" creationId="{BFFB2A07-EEB6-4416-89B0-EA1B8CE0345F}"/>
          </ac:picMkLst>
        </pc:picChg>
        <pc:picChg chg="mod">
          <ac:chgData name="Steve Hansen" userId="64c90292-8ecd-40dd-8da2-0777bdd703c1" providerId="ADAL" clId="{1B7E7DEF-966C-4144-A4D6-808450DCCDA4}" dt="2021-02-18T15:15:01.167" v="9045" actId="1076"/>
          <ac:picMkLst>
            <pc:docMk/>
            <pc:sldMk cId="4046952734" sldId="513"/>
            <ac:picMk id="10" creationId="{8240A222-65A5-4C25-8807-B359BEDB49BC}"/>
          </ac:picMkLst>
        </pc:picChg>
        <pc:picChg chg="mod">
          <ac:chgData name="Steve Hansen" userId="64c90292-8ecd-40dd-8da2-0777bdd703c1" providerId="ADAL" clId="{1B7E7DEF-966C-4144-A4D6-808450DCCDA4}" dt="2021-02-18T15:14:56.972" v="9044" actId="1076"/>
          <ac:picMkLst>
            <pc:docMk/>
            <pc:sldMk cId="4046952734" sldId="513"/>
            <ac:picMk id="11" creationId="{EEB498AC-1321-460D-A934-C79D476446BE}"/>
          </ac:picMkLst>
        </pc:picChg>
      </pc:sldChg>
      <pc:sldChg chg="modSp mod modAnim">
        <pc:chgData name="Steve Hansen" userId="64c90292-8ecd-40dd-8da2-0777bdd703c1" providerId="ADAL" clId="{1B7E7DEF-966C-4144-A4D6-808450DCCDA4}" dt="2021-02-18T15:38:00.161" v="9122"/>
        <pc:sldMkLst>
          <pc:docMk/>
          <pc:sldMk cId="2499583876" sldId="2848"/>
        </pc:sldMkLst>
        <pc:graphicFrameChg chg="mod">
          <ac:chgData name="Steve Hansen" userId="64c90292-8ecd-40dd-8da2-0777bdd703c1" providerId="ADAL" clId="{1B7E7DEF-966C-4144-A4D6-808450DCCDA4}" dt="2021-02-18T15:37:39.779" v="9120" actId="1076"/>
          <ac:graphicFrameMkLst>
            <pc:docMk/>
            <pc:sldMk cId="2499583876" sldId="2848"/>
            <ac:graphicFrameMk id="5" creationId="{0C815239-4AC2-48B5-9740-682FC4F4B296}"/>
          </ac:graphicFrameMkLst>
        </pc:graphicFrameChg>
        <pc:graphicFrameChg chg="mod">
          <ac:chgData name="Steve Hansen" userId="64c90292-8ecd-40dd-8da2-0777bdd703c1" providerId="ADAL" clId="{1B7E7DEF-966C-4144-A4D6-808450DCCDA4}" dt="2021-02-18T15:37:51.090" v="9121" actId="1076"/>
          <ac:graphicFrameMkLst>
            <pc:docMk/>
            <pc:sldMk cId="2499583876" sldId="2848"/>
            <ac:graphicFrameMk id="10" creationId="{675CFF2C-4279-495B-B7DD-CEDD65104A71}"/>
          </ac:graphicFrameMkLst>
        </pc:graphicFrameChg>
      </pc:sldChg>
      <pc:sldChg chg="modSp mod modAnim">
        <pc:chgData name="Steve Hansen" userId="64c90292-8ecd-40dd-8da2-0777bdd703c1" providerId="ADAL" clId="{1B7E7DEF-966C-4144-A4D6-808450DCCDA4}" dt="2021-02-18T15:26:19.944" v="9118"/>
        <pc:sldMkLst>
          <pc:docMk/>
          <pc:sldMk cId="3896031047" sldId="2850"/>
        </pc:sldMkLst>
        <pc:spChg chg="mod">
          <ac:chgData name="Steve Hansen" userId="64c90292-8ecd-40dd-8da2-0777bdd703c1" providerId="ADAL" clId="{1B7E7DEF-966C-4144-A4D6-808450DCCDA4}" dt="2021-02-18T12:30:06.037" v="8195" actId="20577"/>
          <ac:spMkLst>
            <pc:docMk/>
            <pc:sldMk cId="3896031047" sldId="2850"/>
            <ac:spMk id="10" creationId="{5EC0D265-CF48-46E0-8E05-CD073E4F8DF8}"/>
          </ac:spMkLst>
        </pc:spChg>
        <pc:spChg chg="mod">
          <ac:chgData name="Steve Hansen" userId="64c90292-8ecd-40dd-8da2-0777bdd703c1" providerId="ADAL" clId="{1B7E7DEF-966C-4144-A4D6-808450DCCDA4}" dt="2021-02-18T12:30:21.421" v="8199" actId="20577"/>
          <ac:spMkLst>
            <pc:docMk/>
            <pc:sldMk cId="3896031047" sldId="2850"/>
            <ac:spMk id="11" creationId="{97F736FE-1927-4343-800A-DF3F7AD02B96}"/>
          </ac:spMkLst>
        </pc:spChg>
      </pc:sldChg>
      <pc:sldChg chg="modSp mod ord">
        <pc:chgData name="Steve Hansen" userId="64c90292-8ecd-40dd-8da2-0777bdd703c1" providerId="ADAL" clId="{1B7E7DEF-966C-4144-A4D6-808450DCCDA4}" dt="2021-02-18T13:14:40.576" v="8768" actId="20577"/>
        <pc:sldMkLst>
          <pc:docMk/>
          <pc:sldMk cId="3486005035" sldId="2851"/>
        </pc:sldMkLst>
        <pc:spChg chg="mod">
          <ac:chgData name="Steve Hansen" userId="64c90292-8ecd-40dd-8da2-0777bdd703c1" providerId="ADAL" clId="{1B7E7DEF-966C-4144-A4D6-808450DCCDA4}" dt="2021-02-18T13:14:40.576" v="8768" actId="20577"/>
          <ac:spMkLst>
            <pc:docMk/>
            <pc:sldMk cId="3486005035" sldId="2851"/>
            <ac:spMk id="8" creationId="{3DD8407F-04EC-4CCA-B25F-218D586D248D}"/>
          </ac:spMkLst>
        </pc:spChg>
        <pc:picChg chg="ord">
          <ac:chgData name="Steve Hansen" userId="64c90292-8ecd-40dd-8da2-0777bdd703c1" providerId="ADAL" clId="{1B7E7DEF-966C-4144-A4D6-808450DCCDA4}" dt="2021-02-18T12:12:19.077" v="7826" actId="167"/>
          <ac:picMkLst>
            <pc:docMk/>
            <pc:sldMk cId="3486005035" sldId="2851"/>
            <ac:picMk id="3" creationId="{EFB88E08-BAC6-451A-A35A-1E856A809D68}"/>
          </ac:picMkLst>
        </pc:picChg>
      </pc:sldChg>
      <pc:sldChg chg="modSp del mod">
        <pc:chgData name="Steve Hansen" userId="64c90292-8ecd-40dd-8da2-0777bdd703c1" providerId="ADAL" clId="{1B7E7DEF-966C-4144-A4D6-808450DCCDA4}" dt="2021-02-18T12:22:38.582" v="7971" actId="47"/>
        <pc:sldMkLst>
          <pc:docMk/>
          <pc:sldMk cId="73703391" sldId="2853"/>
        </pc:sldMkLst>
        <pc:spChg chg="mod">
          <ac:chgData name="Steve Hansen" userId="64c90292-8ecd-40dd-8da2-0777bdd703c1" providerId="ADAL" clId="{1B7E7DEF-966C-4144-A4D6-808450DCCDA4}" dt="2021-02-18T12:20:38.317" v="7945" actId="20577"/>
          <ac:spMkLst>
            <pc:docMk/>
            <pc:sldMk cId="73703391" sldId="2853"/>
            <ac:spMk id="2" creationId="{DA8C5BB5-F20D-41E3-A88C-EDE3F3CC1076}"/>
          </ac:spMkLst>
        </pc:spChg>
        <pc:spChg chg="mod">
          <ac:chgData name="Steve Hansen" userId="64c90292-8ecd-40dd-8da2-0777bdd703c1" providerId="ADAL" clId="{1B7E7DEF-966C-4144-A4D6-808450DCCDA4}" dt="2021-02-18T12:21:25.269" v="7969" actId="20577"/>
          <ac:spMkLst>
            <pc:docMk/>
            <pc:sldMk cId="73703391" sldId="2853"/>
            <ac:spMk id="4" creationId="{72587268-387B-4094-8B9A-8D33688FAFBA}"/>
          </ac:spMkLst>
        </pc:spChg>
      </pc:sldChg>
      <pc:sldChg chg="del">
        <pc:chgData name="Steve Hansen" userId="64c90292-8ecd-40dd-8da2-0777bdd703c1" providerId="ADAL" clId="{1B7E7DEF-966C-4144-A4D6-808450DCCDA4}" dt="2021-02-18T12:07:54.575" v="7818" actId="47"/>
        <pc:sldMkLst>
          <pc:docMk/>
          <pc:sldMk cId="2258290633" sldId="2855"/>
        </pc:sldMkLst>
      </pc:sldChg>
      <pc:sldChg chg="modSp mod">
        <pc:chgData name="Steve Hansen" userId="64c90292-8ecd-40dd-8da2-0777bdd703c1" providerId="ADAL" clId="{1B7E7DEF-966C-4144-A4D6-808450DCCDA4}" dt="2021-02-18T12:48:55.657" v="8469" actId="20577"/>
        <pc:sldMkLst>
          <pc:docMk/>
          <pc:sldMk cId="242408767" sldId="2856"/>
        </pc:sldMkLst>
        <pc:spChg chg="mod">
          <ac:chgData name="Steve Hansen" userId="64c90292-8ecd-40dd-8da2-0777bdd703c1" providerId="ADAL" clId="{1B7E7DEF-966C-4144-A4D6-808450DCCDA4}" dt="2021-02-18T12:48:55.657" v="8469" actId="20577"/>
          <ac:spMkLst>
            <pc:docMk/>
            <pc:sldMk cId="242408767" sldId="2856"/>
            <ac:spMk id="6" creationId="{0ACA1B3C-3617-4A7F-BCFD-D83F773F4D93}"/>
          </ac:spMkLst>
        </pc:spChg>
      </pc:sldChg>
      <pc:sldChg chg="addSp delSp modSp mod">
        <pc:chgData name="Steve Hansen" userId="64c90292-8ecd-40dd-8da2-0777bdd703c1" providerId="ADAL" clId="{1B7E7DEF-966C-4144-A4D6-808450DCCDA4}" dt="2021-02-18T16:08:30.025" v="9131" actId="20577"/>
        <pc:sldMkLst>
          <pc:docMk/>
          <pc:sldMk cId="2252618321" sldId="2858"/>
        </pc:sldMkLst>
        <pc:spChg chg="mod">
          <ac:chgData name="Steve Hansen" userId="64c90292-8ecd-40dd-8da2-0777bdd703c1" providerId="ADAL" clId="{1B7E7DEF-966C-4144-A4D6-808450DCCDA4}" dt="2021-02-18T16:08:30.025" v="9131" actId="20577"/>
          <ac:spMkLst>
            <pc:docMk/>
            <pc:sldMk cId="2252618321" sldId="2858"/>
            <ac:spMk id="8" creationId="{3DD8407F-04EC-4CCA-B25F-218D586D248D}"/>
          </ac:spMkLst>
        </pc:spChg>
        <pc:picChg chg="del">
          <ac:chgData name="Steve Hansen" userId="64c90292-8ecd-40dd-8da2-0777bdd703c1" providerId="ADAL" clId="{1B7E7DEF-966C-4144-A4D6-808450DCCDA4}" dt="2021-02-18T16:07:03.264" v="9127" actId="478"/>
          <ac:picMkLst>
            <pc:docMk/>
            <pc:sldMk cId="2252618321" sldId="2858"/>
            <ac:picMk id="2" creationId="{8AFEF026-9ADE-4324-88D3-2F9B0D2AF516}"/>
          </ac:picMkLst>
        </pc:picChg>
        <pc:picChg chg="add mod">
          <ac:chgData name="Steve Hansen" userId="64c90292-8ecd-40dd-8da2-0777bdd703c1" providerId="ADAL" clId="{1B7E7DEF-966C-4144-A4D6-808450DCCDA4}" dt="2021-02-18T16:08:05.834" v="9130" actId="1076"/>
          <ac:picMkLst>
            <pc:docMk/>
            <pc:sldMk cId="2252618321" sldId="2858"/>
            <ac:picMk id="1026" creationId="{6B0AD418-33B3-4CEE-B57E-0F6E20E0A1BE}"/>
          </ac:picMkLst>
        </pc:picChg>
      </pc:sldChg>
      <pc:sldChg chg="addSp delSp modSp mod">
        <pc:chgData name="Steve Hansen" userId="64c90292-8ecd-40dd-8da2-0777bdd703c1" providerId="ADAL" clId="{1B7E7DEF-966C-4144-A4D6-808450DCCDA4}" dt="2021-02-18T16:20:24.658" v="9137" actId="20577"/>
        <pc:sldMkLst>
          <pc:docMk/>
          <pc:sldMk cId="3352211437" sldId="2859"/>
        </pc:sldMkLst>
        <pc:spChg chg="mod">
          <ac:chgData name="Steve Hansen" userId="64c90292-8ecd-40dd-8da2-0777bdd703c1" providerId="ADAL" clId="{1B7E7DEF-966C-4144-A4D6-808450DCCDA4}" dt="2021-02-18T16:20:24.658" v="9137" actId="20577"/>
          <ac:spMkLst>
            <pc:docMk/>
            <pc:sldMk cId="3352211437" sldId="2859"/>
            <ac:spMk id="2" creationId="{DA8C5BB5-F20D-41E3-A88C-EDE3F3CC1076}"/>
          </ac:spMkLst>
        </pc:spChg>
        <pc:spChg chg="del">
          <ac:chgData name="Steve Hansen" userId="64c90292-8ecd-40dd-8da2-0777bdd703c1" providerId="ADAL" clId="{1B7E7DEF-966C-4144-A4D6-808450DCCDA4}" dt="2021-02-18T12:52:43.734" v="8496" actId="478"/>
          <ac:spMkLst>
            <pc:docMk/>
            <pc:sldMk cId="3352211437" sldId="2859"/>
            <ac:spMk id="3" creationId="{F47DC1C6-2F94-49F4-A07A-3F16C961567A}"/>
          </ac:spMkLst>
        </pc:spChg>
        <pc:spChg chg="del">
          <ac:chgData name="Steve Hansen" userId="64c90292-8ecd-40dd-8da2-0777bdd703c1" providerId="ADAL" clId="{1B7E7DEF-966C-4144-A4D6-808450DCCDA4}" dt="2021-02-18T12:52:43.734" v="8496" actId="478"/>
          <ac:spMkLst>
            <pc:docMk/>
            <pc:sldMk cId="3352211437" sldId="2859"/>
            <ac:spMk id="4" creationId="{72587268-387B-4094-8B9A-8D33688FAFBA}"/>
          </ac:spMkLst>
        </pc:spChg>
        <pc:spChg chg="add del mod">
          <ac:chgData name="Steve Hansen" userId="64c90292-8ecd-40dd-8da2-0777bdd703c1" providerId="ADAL" clId="{1B7E7DEF-966C-4144-A4D6-808450DCCDA4}" dt="2021-02-18T12:54:52.936" v="8703" actId="478"/>
          <ac:spMkLst>
            <pc:docMk/>
            <pc:sldMk cId="3352211437" sldId="2859"/>
            <ac:spMk id="7" creationId="{E0412654-5D67-4BBA-853D-137ABF4E9F05}"/>
          </ac:spMkLst>
        </pc:spChg>
        <pc:spChg chg="add mod">
          <ac:chgData name="Steve Hansen" userId="64c90292-8ecd-40dd-8da2-0777bdd703c1" providerId="ADAL" clId="{1B7E7DEF-966C-4144-A4D6-808450DCCDA4}" dt="2021-02-18T12:54:46.573" v="8702" actId="1036"/>
          <ac:spMkLst>
            <pc:docMk/>
            <pc:sldMk cId="3352211437" sldId="2859"/>
            <ac:spMk id="9" creationId="{55FFEEEF-000F-402F-8B8E-8F30306E5FC5}"/>
          </ac:spMkLst>
        </pc:spChg>
        <pc:graphicFrameChg chg="add mod modGraphic">
          <ac:chgData name="Steve Hansen" userId="64c90292-8ecd-40dd-8da2-0777bdd703c1" providerId="ADAL" clId="{1B7E7DEF-966C-4144-A4D6-808450DCCDA4}" dt="2021-02-18T12:54:46.573" v="8702" actId="1036"/>
          <ac:graphicFrameMkLst>
            <pc:docMk/>
            <pc:sldMk cId="3352211437" sldId="2859"/>
            <ac:graphicFrameMk id="8" creationId="{B47129DF-2A7C-4CC0-955A-0E761851E47B}"/>
          </ac:graphicFrameMkLst>
        </pc:graphicFrameChg>
      </pc:sldChg>
      <pc:sldChg chg="modSp mod">
        <pc:chgData name="Steve Hansen" userId="64c90292-8ecd-40dd-8da2-0777bdd703c1" providerId="ADAL" clId="{1B7E7DEF-966C-4144-A4D6-808450DCCDA4}" dt="2021-02-18T12:55:35.088" v="8715" actId="20577"/>
        <pc:sldMkLst>
          <pc:docMk/>
          <pc:sldMk cId="1058573030" sldId="2860"/>
        </pc:sldMkLst>
        <pc:spChg chg="mod">
          <ac:chgData name="Steve Hansen" userId="64c90292-8ecd-40dd-8da2-0777bdd703c1" providerId="ADAL" clId="{1B7E7DEF-966C-4144-A4D6-808450DCCDA4}" dt="2021-02-18T12:55:21.938" v="8707" actId="20577"/>
          <ac:spMkLst>
            <pc:docMk/>
            <pc:sldMk cId="1058573030" sldId="2860"/>
            <ac:spMk id="13" creationId="{8BDFD54D-942F-456D-8D11-559F550AD43B}"/>
          </ac:spMkLst>
        </pc:spChg>
        <pc:spChg chg="mod">
          <ac:chgData name="Steve Hansen" userId="64c90292-8ecd-40dd-8da2-0777bdd703c1" providerId="ADAL" clId="{1B7E7DEF-966C-4144-A4D6-808450DCCDA4}" dt="2021-02-18T12:55:25.705" v="8711" actId="20577"/>
          <ac:spMkLst>
            <pc:docMk/>
            <pc:sldMk cId="1058573030" sldId="2860"/>
            <ac:spMk id="14" creationId="{81176584-CF67-401F-95CD-EA7ADDD1DC5E}"/>
          </ac:spMkLst>
        </pc:spChg>
        <pc:spChg chg="mod">
          <ac:chgData name="Steve Hansen" userId="64c90292-8ecd-40dd-8da2-0777bdd703c1" providerId="ADAL" clId="{1B7E7DEF-966C-4144-A4D6-808450DCCDA4}" dt="2021-02-18T12:55:35.088" v="8715" actId="20577"/>
          <ac:spMkLst>
            <pc:docMk/>
            <pc:sldMk cId="1058573030" sldId="2860"/>
            <ac:spMk id="15" creationId="{ABF47648-1DF6-47E8-B306-E09F66C8B554}"/>
          </ac:spMkLst>
        </pc:spChg>
      </pc:sldChg>
      <pc:sldChg chg="modSp mod modAnim">
        <pc:chgData name="Steve Hansen" userId="64c90292-8ecd-40dd-8da2-0777bdd703c1" providerId="ADAL" clId="{1B7E7DEF-966C-4144-A4D6-808450DCCDA4}" dt="2021-02-18T16:05:37.280" v="9126"/>
        <pc:sldMkLst>
          <pc:docMk/>
          <pc:sldMk cId="4152381449" sldId="2861"/>
        </pc:sldMkLst>
        <pc:spChg chg="mod">
          <ac:chgData name="Steve Hansen" userId="64c90292-8ecd-40dd-8da2-0777bdd703c1" providerId="ADAL" clId="{1B7E7DEF-966C-4144-A4D6-808450DCCDA4}" dt="2021-02-18T12:56:00.673" v="8736" actId="20577"/>
          <ac:spMkLst>
            <pc:docMk/>
            <pc:sldMk cId="4152381449" sldId="2861"/>
            <ac:spMk id="4" creationId="{BF3A9BD3-016F-48E5-96B1-0A4B6638AE77}"/>
          </ac:spMkLst>
        </pc:spChg>
      </pc:sldChg>
      <pc:sldChg chg="modSp mod">
        <pc:chgData name="Steve Hansen" userId="64c90292-8ecd-40dd-8da2-0777bdd703c1" providerId="ADAL" clId="{1B7E7DEF-966C-4144-A4D6-808450DCCDA4}" dt="2021-02-18T12:16:54.245" v="7914" actId="6549"/>
        <pc:sldMkLst>
          <pc:docMk/>
          <pc:sldMk cId="4061373581" sldId="2863"/>
        </pc:sldMkLst>
        <pc:spChg chg="mod">
          <ac:chgData name="Steve Hansen" userId="64c90292-8ecd-40dd-8da2-0777bdd703c1" providerId="ADAL" clId="{1B7E7DEF-966C-4144-A4D6-808450DCCDA4}" dt="2021-02-18T12:16:54.245" v="7914" actId="6549"/>
          <ac:spMkLst>
            <pc:docMk/>
            <pc:sldMk cId="4061373581" sldId="2863"/>
            <ac:spMk id="6" creationId="{FC69F708-5683-485E-B742-EBF64265CD4E}"/>
          </ac:spMkLst>
        </pc:spChg>
      </pc:sldChg>
      <pc:sldChg chg="modSp mod">
        <pc:chgData name="Steve Hansen" userId="64c90292-8ecd-40dd-8da2-0777bdd703c1" providerId="ADAL" clId="{1B7E7DEF-966C-4144-A4D6-808450DCCDA4}" dt="2021-02-18T12:58:36.057" v="8764" actId="20577"/>
        <pc:sldMkLst>
          <pc:docMk/>
          <pc:sldMk cId="2545656226" sldId="2866"/>
        </pc:sldMkLst>
        <pc:spChg chg="mod">
          <ac:chgData name="Steve Hansen" userId="64c90292-8ecd-40dd-8da2-0777bdd703c1" providerId="ADAL" clId="{1B7E7DEF-966C-4144-A4D6-808450DCCDA4}" dt="2021-02-18T12:58:36.057" v="8764" actId="20577"/>
          <ac:spMkLst>
            <pc:docMk/>
            <pc:sldMk cId="2545656226" sldId="2866"/>
            <ac:spMk id="2" creationId="{83123AA5-7053-484E-945B-60F8888E89C1}"/>
          </ac:spMkLst>
        </pc:spChg>
      </pc:sldChg>
      <pc:sldChg chg="modAnim">
        <pc:chgData name="Steve Hansen" userId="64c90292-8ecd-40dd-8da2-0777bdd703c1" providerId="ADAL" clId="{1B7E7DEF-966C-4144-A4D6-808450DCCDA4}" dt="2021-02-18T15:42:22.968" v="9123"/>
        <pc:sldMkLst>
          <pc:docMk/>
          <pc:sldMk cId="2580834253" sldId="2868"/>
        </pc:sldMkLst>
      </pc:sldChg>
      <pc:sldChg chg="modSp mod">
        <pc:chgData name="Steve Hansen" userId="64c90292-8ecd-40dd-8da2-0777bdd703c1" providerId="ADAL" clId="{1B7E7DEF-966C-4144-A4D6-808450DCCDA4}" dt="2021-02-18T12:36:47.321" v="8223" actId="20577"/>
        <pc:sldMkLst>
          <pc:docMk/>
          <pc:sldMk cId="1582101143" sldId="2869"/>
        </pc:sldMkLst>
        <pc:spChg chg="mod">
          <ac:chgData name="Steve Hansen" userId="64c90292-8ecd-40dd-8da2-0777bdd703c1" providerId="ADAL" clId="{1B7E7DEF-966C-4144-A4D6-808450DCCDA4}" dt="2021-02-18T12:36:47.321" v="8223" actId="20577"/>
          <ac:spMkLst>
            <pc:docMk/>
            <pc:sldMk cId="1582101143" sldId="2869"/>
            <ac:spMk id="3" creationId="{B2354987-B59C-4697-AE74-FB4D3F6F5CDE}"/>
          </ac:spMkLst>
        </pc:spChg>
      </pc:sldChg>
      <pc:sldChg chg="del">
        <pc:chgData name="Steve Hansen" userId="64c90292-8ecd-40dd-8da2-0777bdd703c1" providerId="ADAL" clId="{1B7E7DEF-966C-4144-A4D6-808450DCCDA4}" dt="2021-02-18T12:06:19.405" v="7816" actId="47"/>
        <pc:sldMkLst>
          <pc:docMk/>
          <pc:sldMk cId="1858656956" sldId="2889"/>
        </pc:sldMkLst>
      </pc:sldChg>
      <pc:sldChg chg="add">
        <pc:chgData name="Steve Hansen" userId="64c90292-8ecd-40dd-8da2-0777bdd703c1" providerId="ADAL" clId="{1B7E7DEF-966C-4144-A4D6-808450DCCDA4}" dt="2021-02-18T12:10:59.430" v="7822"/>
        <pc:sldMkLst>
          <pc:docMk/>
          <pc:sldMk cId="381867728" sldId="2890"/>
        </pc:sldMkLst>
      </pc:sldChg>
      <pc:sldChg chg="addSp delSp modSp new del mod">
        <pc:chgData name="Steve Hansen" userId="64c90292-8ecd-40dd-8da2-0777bdd703c1" providerId="ADAL" clId="{1B7E7DEF-966C-4144-A4D6-808450DCCDA4}" dt="2021-02-12T21:35:41.155" v="6315" actId="2696"/>
        <pc:sldMkLst>
          <pc:docMk/>
          <pc:sldMk cId="2974270778" sldId="2890"/>
        </pc:sldMkLst>
        <pc:spChg chg="mod">
          <ac:chgData name="Steve Hansen" userId="64c90292-8ecd-40dd-8da2-0777bdd703c1" providerId="ADAL" clId="{1B7E7DEF-966C-4144-A4D6-808450DCCDA4}" dt="2021-02-12T16:20:40.220" v="12" actId="20577"/>
          <ac:spMkLst>
            <pc:docMk/>
            <pc:sldMk cId="2974270778" sldId="2890"/>
            <ac:spMk id="2" creationId="{5041C9DF-B065-4B93-8E33-E1890FD73ECD}"/>
          </ac:spMkLst>
        </pc:spChg>
        <pc:spChg chg="del mod">
          <ac:chgData name="Steve Hansen" userId="64c90292-8ecd-40dd-8da2-0777bdd703c1" providerId="ADAL" clId="{1B7E7DEF-966C-4144-A4D6-808450DCCDA4}" dt="2021-02-12T21:19:49.041" v="5900" actId="478"/>
          <ac:spMkLst>
            <pc:docMk/>
            <pc:sldMk cId="2974270778" sldId="2890"/>
            <ac:spMk id="3" creationId="{7F09866D-A11A-4BD7-8B88-B28F5F96A259}"/>
          </ac:spMkLst>
        </pc:spChg>
        <pc:spChg chg="add del mod">
          <ac:chgData name="Steve Hansen" userId="64c90292-8ecd-40dd-8da2-0777bdd703c1" providerId="ADAL" clId="{1B7E7DEF-966C-4144-A4D6-808450DCCDA4}" dt="2021-02-12T17:09:02.053" v="1245" actId="11529"/>
          <ac:spMkLst>
            <pc:docMk/>
            <pc:sldMk cId="2974270778" sldId="2890"/>
            <ac:spMk id="6" creationId="{FA92E219-524E-4336-B6C0-CE0FCD20B34B}"/>
          </ac:spMkLst>
        </pc:spChg>
        <pc:spChg chg="add mod">
          <ac:chgData name="Steve Hansen" userId="64c90292-8ecd-40dd-8da2-0777bdd703c1" providerId="ADAL" clId="{1B7E7DEF-966C-4144-A4D6-808450DCCDA4}" dt="2021-02-12T17:23:18.955" v="1664" actId="14100"/>
          <ac:spMkLst>
            <pc:docMk/>
            <pc:sldMk cId="2974270778" sldId="2890"/>
            <ac:spMk id="7" creationId="{A5A0C5AF-28AE-42CD-845F-9A3BC95ADCAB}"/>
          </ac:spMkLst>
        </pc:spChg>
        <pc:spChg chg="add del mod">
          <ac:chgData name="Steve Hansen" userId="64c90292-8ecd-40dd-8da2-0777bdd703c1" providerId="ADAL" clId="{1B7E7DEF-966C-4144-A4D6-808450DCCDA4}" dt="2021-02-12T21:20:32.371" v="5901" actId="478"/>
          <ac:spMkLst>
            <pc:docMk/>
            <pc:sldMk cId="2974270778" sldId="2890"/>
            <ac:spMk id="9" creationId="{B45A2714-6E0C-4752-9590-AFA75D704B2C}"/>
          </ac:spMkLst>
        </pc:spChg>
        <pc:graphicFrameChg chg="add mod modGraphic">
          <ac:chgData name="Steve Hansen" userId="64c90292-8ecd-40dd-8da2-0777bdd703c1" providerId="ADAL" clId="{1B7E7DEF-966C-4144-A4D6-808450DCCDA4}" dt="2021-02-12T18:00:27.700" v="2031" actId="14734"/>
          <ac:graphicFrameMkLst>
            <pc:docMk/>
            <pc:sldMk cId="2974270778" sldId="2890"/>
            <ac:graphicFrameMk id="5" creationId="{99AA45C3-42DA-49ED-B1CF-ED0FE2890685}"/>
          </ac:graphicFrameMkLst>
        </pc:graphicFrameChg>
      </pc:sldChg>
      <pc:sldChg chg="addSp delSp modSp new mod modClrScheme chgLayout">
        <pc:chgData name="Steve Hansen" userId="64c90292-8ecd-40dd-8da2-0777bdd703c1" providerId="ADAL" clId="{1B7E7DEF-966C-4144-A4D6-808450DCCDA4}" dt="2021-02-18T12:13:21.709" v="7837" actId="20577"/>
        <pc:sldMkLst>
          <pc:docMk/>
          <pc:sldMk cId="2991890397" sldId="2891"/>
        </pc:sldMkLst>
        <pc:spChg chg="mod ord">
          <ac:chgData name="Steve Hansen" userId="64c90292-8ecd-40dd-8da2-0777bdd703c1" providerId="ADAL" clId="{1B7E7DEF-966C-4144-A4D6-808450DCCDA4}" dt="2021-02-18T12:13:21.709" v="7837" actId="20577"/>
          <ac:spMkLst>
            <pc:docMk/>
            <pc:sldMk cId="2991890397" sldId="2891"/>
            <ac:spMk id="2" creationId="{58BF8D8C-5B74-4C10-91C7-EC6F0684067B}"/>
          </ac:spMkLst>
        </pc:spChg>
        <pc:spChg chg="del">
          <ac:chgData name="Steve Hansen" userId="64c90292-8ecd-40dd-8da2-0777bdd703c1" providerId="ADAL" clId="{1B7E7DEF-966C-4144-A4D6-808450DCCDA4}" dt="2021-02-12T20:23:43.162" v="2092" actId="3680"/>
          <ac:spMkLst>
            <pc:docMk/>
            <pc:sldMk cId="2991890397" sldId="2891"/>
            <ac:spMk id="3" creationId="{1807CFAF-5AF0-4308-91A9-7ED460EA97CD}"/>
          </ac:spMkLst>
        </pc:spChg>
        <pc:spChg chg="mod ord">
          <ac:chgData name="Steve Hansen" userId="64c90292-8ecd-40dd-8da2-0777bdd703c1" providerId="ADAL" clId="{1B7E7DEF-966C-4144-A4D6-808450DCCDA4}" dt="2021-02-12T21:13:20.431" v="5546" actId="700"/>
          <ac:spMkLst>
            <pc:docMk/>
            <pc:sldMk cId="2991890397" sldId="2891"/>
            <ac:spMk id="4" creationId="{D6782AA6-6BF9-4EDB-AF12-AAD787F08454}"/>
          </ac:spMkLst>
        </pc:spChg>
        <pc:spChg chg="add mod">
          <ac:chgData name="Steve Hansen" userId="64c90292-8ecd-40dd-8da2-0777bdd703c1" providerId="ADAL" clId="{1B7E7DEF-966C-4144-A4D6-808450DCCDA4}" dt="2021-02-12T20:39:42.068" v="3264" actId="1076"/>
          <ac:spMkLst>
            <pc:docMk/>
            <pc:sldMk cId="2991890397" sldId="2891"/>
            <ac:spMk id="7" creationId="{1711F00C-1FEE-45E2-8434-72A7A7A5B44B}"/>
          </ac:spMkLst>
        </pc:spChg>
        <pc:spChg chg="add del mod">
          <ac:chgData name="Steve Hansen" userId="64c90292-8ecd-40dd-8da2-0777bdd703c1" providerId="ADAL" clId="{1B7E7DEF-966C-4144-A4D6-808450DCCDA4}" dt="2021-02-12T20:50:29.686" v="4068"/>
          <ac:spMkLst>
            <pc:docMk/>
            <pc:sldMk cId="2991890397" sldId="2891"/>
            <ac:spMk id="8" creationId="{21F65852-AC74-431F-A6E2-46C065CFF52F}"/>
          </ac:spMkLst>
        </pc:spChg>
        <pc:spChg chg="add del">
          <ac:chgData name="Steve Hansen" userId="64c90292-8ecd-40dd-8da2-0777bdd703c1" providerId="ADAL" clId="{1B7E7DEF-966C-4144-A4D6-808450DCCDA4}" dt="2021-02-12T21:01:57.287" v="5022" actId="22"/>
          <ac:spMkLst>
            <pc:docMk/>
            <pc:sldMk cId="2991890397" sldId="2891"/>
            <ac:spMk id="10" creationId="{89DCDAAA-3128-401D-A26C-40CFADEDC1B7}"/>
          </ac:spMkLst>
        </pc:spChg>
        <pc:spChg chg="add mod">
          <ac:chgData name="Steve Hansen" userId="64c90292-8ecd-40dd-8da2-0777bdd703c1" providerId="ADAL" clId="{1B7E7DEF-966C-4144-A4D6-808450DCCDA4}" dt="2021-02-12T21:10:58.814" v="5374" actId="14100"/>
          <ac:spMkLst>
            <pc:docMk/>
            <pc:sldMk cId="2991890397" sldId="2891"/>
            <ac:spMk id="11" creationId="{39BB0AA4-ECB8-40BC-B2C7-15E3A32AFCDA}"/>
          </ac:spMkLst>
        </pc:spChg>
        <pc:graphicFrameChg chg="add mod ord modGraphic">
          <ac:chgData name="Steve Hansen" userId="64c90292-8ecd-40dd-8da2-0777bdd703c1" providerId="ADAL" clId="{1B7E7DEF-966C-4144-A4D6-808450DCCDA4}" dt="2021-02-12T21:31:07.243" v="6227" actId="6549"/>
          <ac:graphicFrameMkLst>
            <pc:docMk/>
            <pc:sldMk cId="2991890397" sldId="2891"/>
            <ac:graphicFrameMk id="5" creationId="{23E4B571-D26F-4A55-95F3-A564340C347B}"/>
          </ac:graphicFrameMkLst>
        </pc:graphicFrameChg>
      </pc:sldChg>
      <pc:sldChg chg="addSp delSp modSp add del mod">
        <pc:chgData name="Steve Hansen" userId="64c90292-8ecd-40dd-8da2-0777bdd703c1" providerId="ADAL" clId="{1B7E7DEF-966C-4144-A4D6-808450DCCDA4}" dt="2021-02-18T12:02:32.492" v="7808" actId="2696"/>
        <pc:sldMkLst>
          <pc:docMk/>
          <pc:sldMk cId="535751231" sldId="2892"/>
        </pc:sldMkLst>
        <pc:spChg chg="mod">
          <ac:chgData name="Steve Hansen" userId="64c90292-8ecd-40dd-8da2-0777bdd703c1" providerId="ADAL" clId="{1B7E7DEF-966C-4144-A4D6-808450DCCDA4}" dt="2021-02-12T20:45:48.428" v="4045" actId="20577"/>
          <ac:spMkLst>
            <pc:docMk/>
            <pc:sldMk cId="535751231" sldId="2892"/>
            <ac:spMk id="2" creationId="{5041C9DF-B065-4B93-8E33-E1890FD73ECD}"/>
          </ac:spMkLst>
        </pc:spChg>
        <pc:spChg chg="mod">
          <ac:chgData name="Steve Hansen" userId="64c90292-8ecd-40dd-8da2-0777bdd703c1" providerId="ADAL" clId="{1B7E7DEF-966C-4144-A4D6-808450DCCDA4}" dt="2021-02-12T20:45:39.012" v="4028" actId="20577"/>
          <ac:spMkLst>
            <pc:docMk/>
            <pc:sldMk cId="535751231" sldId="2892"/>
            <ac:spMk id="3" creationId="{7F09866D-A11A-4BD7-8B88-B28F5F96A259}"/>
          </ac:spMkLst>
        </pc:spChg>
        <pc:spChg chg="del">
          <ac:chgData name="Steve Hansen" userId="64c90292-8ecd-40dd-8da2-0777bdd703c1" providerId="ADAL" clId="{1B7E7DEF-966C-4144-A4D6-808450DCCDA4}" dt="2021-02-12T20:40:20.549" v="3318" actId="478"/>
          <ac:spMkLst>
            <pc:docMk/>
            <pc:sldMk cId="535751231" sldId="2892"/>
            <ac:spMk id="7" creationId="{A5A0C5AF-28AE-42CD-845F-9A3BC95ADCAB}"/>
          </ac:spMkLst>
        </pc:spChg>
        <pc:graphicFrameChg chg="add del mod">
          <ac:chgData name="Steve Hansen" userId="64c90292-8ecd-40dd-8da2-0777bdd703c1" providerId="ADAL" clId="{1B7E7DEF-966C-4144-A4D6-808450DCCDA4}" dt="2021-02-12T20:50:30.127" v="4069" actId="478"/>
          <ac:graphicFrameMkLst>
            <pc:docMk/>
            <pc:sldMk cId="535751231" sldId="2892"/>
            <ac:graphicFrameMk id="5" creationId="{99AA45C3-42DA-49ED-B1CF-ED0FE2890685}"/>
          </ac:graphicFrameMkLst>
        </pc:graphicFrameChg>
      </pc:sldChg>
      <pc:sldChg chg="add">
        <pc:chgData name="Steve Hansen" userId="64c90292-8ecd-40dd-8da2-0777bdd703c1" providerId="ADAL" clId="{1B7E7DEF-966C-4144-A4D6-808450DCCDA4}" dt="2021-02-18T12:09:17.652" v="7820"/>
        <pc:sldMkLst>
          <pc:docMk/>
          <pc:sldMk cId="981857618" sldId="2892"/>
        </pc:sldMkLst>
      </pc:sldChg>
      <pc:sldChg chg="add del">
        <pc:chgData name="Steve Hansen" userId="64c90292-8ecd-40dd-8da2-0777bdd703c1" providerId="ADAL" clId="{1B7E7DEF-966C-4144-A4D6-808450DCCDA4}" dt="2021-02-18T12:03:23.748" v="7809" actId="2696"/>
        <pc:sldMkLst>
          <pc:docMk/>
          <pc:sldMk cId="209232516" sldId="2893"/>
        </pc:sldMkLst>
      </pc:sldChg>
      <pc:sldChg chg="add">
        <pc:chgData name="Steve Hansen" userId="64c90292-8ecd-40dd-8da2-0777bdd703c1" providerId="ADAL" clId="{1B7E7DEF-966C-4144-A4D6-808450DCCDA4}" dt="2021-02-18T12:10:14.277" v="7821"/>
        <pc:sldMkLst>
          <pc:docMk/>
          <pc:sldMk cId="4128873361" sldId="2893"/>
        </pc:sldMkLst>
      </pc:sldChg>
      <pc:sldChg chg="addSp delSp modSp add mod modClrScheme chgLayout">
        <pc:chgData name="Steve Hansen" userId="64c90292-8ecd-40dd-8da2-0777bdd703c1" providerId="ADAL" clId="{1B7E7DEF-966C-4144-A4D6-808450DCCDA4}" dt="2021-02-18T12:14:06.866" v="7868" actId="6549"/>
        <pc:sldMkLst>
          <pc:docMk/>
          <pc:sldMk cId="1285458872" sldId="2894"/>
        </pc:sldMkLst>
        <pc:spChg chg="mod ord">
          <ac:chgData name="Steve Hansen" userId="64c90292-8ecd-40dd-8da2-0777bdd703c1" providerId="ADAL" clId="{1B7E7DEF-966C-4144-A4D6-808450DCCDA4}" dt="2021-02-18T12:14:06.866" v="7868" actId="6549"/>
          <ac:spMkLst>
            <pc:docMk/>
            <pc:sldMk cId="1285458872" sldId="2894"/>
            <ac:spMk id="2" creationId="{58BF8D8C-5B74-4C10-91C7-EC6F0684067B}"/>
          </ac:spMkLst>
        </pc:spChg>
        <pc:spChg chg="mod ord">
          <ac:chgData name="Steve Hansen" userId="64c90292-8ecd-40dd-8da2-0777bdd703c1" providerId="ADAL" clId="{1B7E7DEF-966C-4144-A4D6-808450DCCDA4}" dt="2021-02-12T21:13:11.819" v="5545" actId="700"/>
          <ac:spMkLst>
            <pc:docMk/>
            <pc:sldMk cId="1285458872" sldId="2894"/>
            <ac:spMk id="4" creationId="{D6782AA6-6BF9-4EDB-AF12-AAD787F08454}"/>
          </ac:spMkLst>
        </pc:spChg>
        <pc:spChg chg="add mod">
          <ac:chgData name="Steve Hansen" userId="64c90292-8ecd-40dd-8da2-0777bdd703c1" providerId="ADAL" clId="{1B7E7DEF-966C-4144-A4D6-808450DCCDA4}" dt="2021-02-12T21:44:28.107" v="6378" actId="20577"/>
          <ac:spMkLst>
            <pc:docMk/>
            <pc:sldMk cId="1285458872" sldId="2894"/>
            <ac:spMk id="6" creationId="{C7CD5AFD-F01D-4EB8-A66D-5EE4779FD095}"/>
          </ac:spMkLst>
        </pc:spChg>
        <pc:spChg chg="del">
          <ac:chgData name="Steve Hansen" userId="64c90292-8ecd-40dd-8da2-0777bdd703c1" providerId="ADAL" clId="{1B7E7DEF-966C-4144-A4D6-808450DCCDA4}" dt="2021-02-12T21:09:06.044" v="5270" actId="478"/>
          <ac:spMkLst>
            <pc:docMk/>
            <pc:sldMk cId="1285458872" sldId="2894"/>
            <ac:spMk id="7" creationId="{1711F00C-1FEE-45E2-8434-72A7A7A5B44B}"/>
          </ac:spMkLst>
        </pc:spChg>
        <pc:graphicFrameChg chg="mod ord modGraphic">
          <ac:chgData name="Steve Hansen" userId="64c90292-8ecd-40dd-8da2-0777bdd703c1" providerId="ADAL" clId="{1B7E7DEF-966C-4144-A4D6-808450DCCDA4}" dt="2021-02-12T21:28:31.517" v="6197" actId="20577"/>
          <ac:graphicFrameMkLst>
            <pc:docMk/>
            <pc:sldMk cId="1285458872" sldId="2894"/>
            <ac:graphicFrameMk id="5" creationId="{23E4B571-D26F-4A55-95F3-A564340C347B}"/>
          </ac:graphicFrameMkLst>
        </pc:graphicFrameChg>
      </pc:sldChg>
      <pc:sldChg chg="addSp delSp modSp add mod modClrScheme chgLayout">
        <pc:chgData name="Steve Hansen" userId="64c90292-8ecd-40dd-8da2-0777bdd703c1" providerId="ADAL" clId="{1B7E7DEF-966C-4144-A4D6-808450DCCDA4}" dt="2021-02-18T14:43:12.301" v="8769" actId="478"/>
        <pc:sldMkLst>
          <pc:docMk/>
          <pc:sldMk cId="2384397977" sldId="2895"/>
        </pc:sldMkLst>
        <pc:spChg chg="mod ord">
          <ac:chgData name="Steve Hansen" userId="64c90292-8ecd-40dd-8da2-0777bdd703c1" providerId="ADAL" clId="{1B7E7DEF-966C-4144-A4D6-808450DCCDA4}" dt="2021-02-18T12:13:59.550" v="7867" actId="6549"/>
          <ac:spMkLst>
            <pc:docMk/>
            <pc:sldMk cId="2384397977" sldId="2895"/>
            <ac:spMk id="2" creationId="{58BF8D8C-5B74-4C10-91C7-EC6F0684067B}"/>
          </ac:spMkLst>
        </pc:spChg>
        <pc:spChg chg="mod ord">
          <ac:chgData name="Steve Hansen" userId="64c90292-8ecd-40dd-8da2-0777bdd703c1" providerId="ADAL" clId="{1B7E7DEF-966C-4144-A4D6-808450DCCDA4}" dt="2021-02-12T21:14:34.536" v="5573" actId="700"/>
          <ac:spMkLst>
            <pc:docMk/>
            <pc:sldMk cId="2384397977" sldId="2895"/>
            <ac:spMk id="4" creationId="{D6782AA6-6BF9-4EDB-AF12-AAD787F08454}"/>
          </ac:spMkLst>
        </pc:spChg>
        <pc:spChg chg="add mod">
          <ac:chgData name="Steve Hansen" userId="64c90292-8ecd-40dd-8da2-0777bdd703c1" providerId="ADAL" clId="{1B7E7DEF-966C-4144-A4D6-808450DCCDA4}" dt="2021-02-12T21:16:59.493" v="5899" actId="20577"/>
          <ac:spMkLst>
            <pc:docMk/>
            <pc:sldMk cId="2384397977" sldId="2895"/>
            <ac:spMk id="6" creationId="{897457DB-2163-4E38-BBC9-78568EAA51D3}"/>
          </ac:spMkLst>
        </pc:spChg>
        <pc:spChg chg="del">
          <ac:chgData name="Steve Hansen" userId="64c90292-8ecd-40dd-8da2-0777bdd703c1" providerId="ADAL" clId="{1B7E7DEF-966C-4144-A4D6-808450DCCDA4}" dt="2021-02-18T14:43:12.301" v="8769" actId="478"/>
          <ac:spMkLst>
            <pc:docMk/>
            <pc:sldMk cId="2384397977" sldId="2895"/>
            <ac:spMk id="7" creationId="{1711F00C-1FEE-45E2-8434-72A7A7A5B44B}"/>
          </ac:spMkLst>
        </pc:spChg>
        <pc:graphicFrameChg chg="mod ord modGraphic">
          <ac:chgData name="Steve Hansen" userId="64c90292-8ecd-40dd-8da2-0777bdd703c1" providerId="ADAL" clId="{1B7E7DEF-966C-4144-A4D6-808450DCCDA4}" dt="2021-02-12T21:22:36.124" v="5923" actId="20577"/>
          <ac:graphicFrameMkLst>
            <pc:docMk/>
            <pc:sldMk cId="2384397977" sldId="2895"/>
            <ac:graphicFrameMk id="5" creationId="{23E4B571-D26F-4A55-95F3-A564340C347B}"/>
          </ac:graphicFrameMkLst>
        </pc:graphicFrameChg>
      </pc:sldChg>
      <pc:sldChg chg="addSp delSp modSp new mod">
        <pc:chgData name="Steve Hansen" userId="64c90292-8ecd-40dd-8da2-0777bdd703c1" providerId="ADAL" clId="{1B7E7DEF-966C-4144-A4D6-808450DCCDA4}" dt="2021-02-18T14:54:24.284" v="8867" actId="20577"/>
        <pc:sldMkLst>
          <pc:docMk/>
          <pc:sldMk cId="2776136445" sldId="2896"/>
        </pc:sldMkLst>
        <pc:spChg chg="mod">
          <ac:chgData name="Steve Hansen" userId="64c90292-8ecd-40dd-8da2-0777bdd703c1" providerId="ADAL" clId="{1B7E7DEF-966C-4144-A4D6-808450DCCDA4}" dt="2021-02-12T21:48:57.534" v="6446" actId="20577"/>
          <ac:spMkLst>
            <pc:docMk/>
            <pc:sldMk cId="2776136445" sldId="2896"/>
            <ac:spMk id="2" creationId="{C2703B08-3678-48DE-8A3C-F8EDB01DA1DC}"/>
          </ac:spMkLst>
        </pc:spChg>
        <pc:spChg chg="del mod">
          <ac:chgData name="Steve Hansen" userId="64c90292-8ecd-40dd-8da2-0777bdd703c1" providerId="ADAL" clId="{1B7E7DEF-966C-4144-A4D6-808450DCCDA4}" dt="2021-02-12T21:20:56.285" v="5913"/>
          <ac:spMkLst>
            <pc:docMk/>
            <pc:sldMk cId="2776136445" sldId="2896"/>
            <ac:spMk id="3" creationId="{61E04D03-87B6-4D00-A37E-CA18E0E2BB86}"/>
          </ac:spMkLst>
        </pc:spChg>
        <pc:spChg chg="add mod">
          <ac:chgData name="Steve Hansen" userId="64c90292-8ecd-40dd-8da2-0777bdd703c1" providerId="ADAL" clId="{1B7E7DEF-966C-4144-A4D6-808450DCCDA4}" dt="2021-02-18T14:54:24.284" v="8867" actId="20577"/>
          <ac:spMkLst>
            <pc:docMk/>
            <pc:sldMk cId="2776136445" sldId="2896"/>
            <ac:spMk id="6" creationId="{87904FE8-7D45-4DAD-BB05-A1CA7CBE5017}"/>
          </ac:spMkLst>
        </pc:spChg>
        <pc:graphicFrameChg chg="add mod modGraphic">
          <ac:chgData name="Steve Hansen" userId="64c90292-8ecd-40dd-8da2-0777bdd703c1" providerId="ADAL" clId="{1B7E7DEF-966C-4144-A4D6-808450DCCDA4}" dt="2021-02-18T14:53:52.909" v="8836" actId="122"/>
          <ac:graphicFrameMkLst>
            <pc:docMk/>
            <pc:sldMk cId="2776136445" sldId="2896"/>
            <ac:graphicFrameMk id="5" creationId="{68652AD1-4D60-41C2-B44B-7699A410F885}"/>
          </ac:graphicFrameMkLst>
        </pc:graphicFrameChg>
      </pc:sldChg>
      <pc:sldChg chg="modSp add del mod ord modClrScheme chgLayout">
        <pc:chgData name="Steve Hansen" userId="64c90292-8ecd-40dd-8da2-0777bdd703c1" providerId="ADAL" clId="{1B7E7DEF-966C-4144-A4D6-808450DCCDA4}" dt="2021-02-18T12:16:33.606" v="7912" actId="2696"/>
        <pc:sldMkLst>
          <pc:docMk/>
          <pc:sldMk cId="1453256143" sldId="2897"/>
        </pc:sldMkLst>
        <pc:spChg chg="mod ord">
          <ac:chgData name="Steve Hansen" userId="64c90292-8ecd-40dd-8da2-0777bdd703c1" providerId="ADAL" clId="{1B7E7DEF-966C-4144-A4D6-808450DCCDA4}" dt="2021-02-18T12:16:18.426" v="7911" actId="700"/>
          <ac:spMkLst>
            <pc:docMk/>
            <pc:sldMk cId="1453256143" sldId="2897"/>
            <ac:spMk id="2" creationId="{C2703B08-3678-48DE-8A3C-F8EDB01DA1DC}"/>
          </ac:spMkLst>
        </pc:spChg>
        <pc:spChg chg="mod ord">
          <ac:chgData name="Steve Hansen" userId="64c90292-8ecd-40dd-8da2-0777bdd703c1" providerId="ADAL" clId="{1B7E7DEF-966C-4144-A4D6-808450DCCDA4}" dt="2021-02-18T12:16:18.426" v="7911" actId="700"/>
          <ac:spMkLst>
            <pc:docMk/>
            <pc:sldMk cId="1453256143" sldId="2897"/>
            <ac:spMk id="4" creationId="{E0B0BF4F-CACC-48C7-8B73-4A9BE122337C}"/>
          </ac:spMkLst>
        </pc:spChg>
        <pc:spChg chg="mod">
          <ac:chgData name="Steve Hansen" userId="64c90292-8ecd-40dd-8da2-0777bdd703c1" providerId="ADAL" clId="{1B7E7DEF-966C-4144-A4D6-808450DCCDA4}" dt="2021-02-12T22:05:37.337" v="7799"/>
          <ac:spMkLst>
            <pc:docMk/>
            <pc:sldMk cId="1453256143" sldId="2897"/>
            <ac:spMk id="6" creationId="{87904FE8-7D45-4DAD-BB05-A1CA7CBE5017}"/>
          </ac:spMkLst>
        </pc:spChg>
        <pc:graphicFrameChg chg="mod ord modGraphic">
          <ac:chgData name="Steve Hansen" userId="64c90292-8ecd-40dd-8da2-0777bdd703c1" providerId="ADAL" clId="{1B7E7DEF-966C-4144-A4D6-808450DCCDA4}" dt="2021-02-18T12:16:18.426" v="7911" actId="700"/>
          <ac:graphicFrameMkLst>
            <pc:docMk/>
            <pc:sldMk cId="1453256143" sldId="2897"/>
            <ac:graphicFrameMk id="5" creationId="{68652AD1-4D60-41C2-B44B-7699A410F885}"/>
          </ac:graphicFrameMkLst>
        </pc:graphicFrameChg>
      </pc:sldChg>
      <pc:sldChg chg="modSp add mod">
        <pc:chgData name="Steve Hansen" userId="64c90292-8ecd-40dd-8da2-0777bdd703c1" providerId="ADAL" clId="{1B7E7DEF-966C-4144-A4D6-808450DCCDA4}" dt="2021-02-18T12:58:16.344" v="8758" actId="20577"/>
        <pc:sldMkLst>
          <pc:docMk/>
          <pc:sldMk cId="2265645270" sldId="2897"/>
        </pc:sldMkLst>
        <pc:spChg chg="mod">
          <ac:chgData name="Steve Hansen" userId="64c90292-8ecd-40dd-8da2-0777bdd703c1" providerId="ADAL" clId="{1B7E7DEF-966C-4144-A4D6-808450DCCDA4}" dt="2021-02-18T12:17:20.101" v="7929" actId="20577"/>
          <ac:spMkLst>
            <pc:docMk/>
            <pc:sldMk cId="2265645270" sldId="2897"/>
            <ac:spMk id="2" creationId="{C2703B08-3678-48DE-8A3C-F8EDB01DA1DC}"/>
          </ac:spMkLst>
        </pc:spChg>
        <pc:graphicFrameChg chg="modGraphic">
          <ac:chgData name="Steve Hansen" userId="64c90292-8ecd-40dd-8da2-0777bdd703c1" providerId="ADAL" clId="{1B7E7DEF-966C-4144-A4D6-808450DCCDA4}" dt="2021-02-18T12:58:16.344" v="8758" actId="20577"/>
          <ac:graphicFrameMkLst>
            <pc:docMk/>
            <pc:sldMk cId="2265645270" sldId="2897"/>
            <ac:graphicFrameMk id="5" creationId="{68652AD1-4D60-41C2-B44B-7699A410F885}"/>
          </ac:graphicFrameMkLst>
        </pc:graphicFrameChg>
      </pc:sldChg>
      <pc:sldChg chg="add del">
        <pc:chgData name="Steve Hansen" userId="64c90292-8ecd-40dd-8da2-0777bdd703c1" providerId="ADAL" clId="{1B7E7DEF-966C-4144-A4D6-808450DCCDA4}" dt="2021-02-18T12:05:58.987" v="7814"/>
        <pc:sldMkLst>
          <pc:docMk/>
          <pc:sldMk cId="2233431342" sldId="2898"/>
        </pc:sldMkLst>
      </pc:sldChg>
      <pc:sldChg chg="add">
        <pc:chgData name="Steve Hansen" userId="64c90292-8ecd-40dd-8da2-0777bdd703c1" providerId="ADAL" clId="{1B7E7DEF-966C-4144-A4D6-808450DCCDA4}" dt="2021-02-18T12:06:16.031" v="7815"/>
        <pc:sldMkLst>
          <pc:docMk/>
          <pc:sldMk cId="4046466595" sldId="2898"/>
        </pc:sldMkLst>
      </pc:sldChg>
      <pc:sldChg chg="modSp add mod">
        <pc:chgData name="Steve Hansen" userId="64c90292-8ecd-40dd-8da2-0777bdd703c1" providerId="ADAL" clId="{1B7E7DEF-966C-4144-A4D6-808450DCCDA4}" dt="2021-02-18T14:56:00.572" v="8887" actId="20577"/>
        <pc:sldMkLst>
          <pc:docMk/>
          <pc:sldMk cId="113991424" sldId="2899"/>
        </pc:sldMkLst>
        <pc:spChg chg="mod">
          <ac:chgData name="Steve Hansen" userId="64c90292-8ecd-40dd-8da2-0777bdd703c1" providerId="ADAL" clId="{1B7E7DEF-966C-4144-A4D6-808450DCCDA4}" dt="2021-02-18T14:56:00.572" v="8887" actId="20577"/>
          <ac:spMkLst>
            <pc:docMk/>
            <pc:sldMk cId="113991424" sldId="2899"/>
            <ac:spMk id="2" creationId="{DA8C5BB5-F20D-41E3-A88C-EDE3F3CC1076}"/>
          </ac:spMkLst>
        </pc:spChg>
        <pc:spChg chg="mod">
          <ac:chgData name="Steve Hansen" userId="64c90292-8ecd-40dd-8da2-0777bdd703c1" providerId="ADAL" clId="{1B7E7DEF-966C-4144-A4D6-808450DCCDA4}" dt="2021-02-18T14:55:42.967" v="8880" actId="20577"/>
          <ac:spMkLst>
            <pc:docMk/>
            <pc:sldMk cId="113991424" sldId="2899"/>
            <ac:spMk id="6" creationId="{0ACA1B3C-3617-4A7F-BCFD-D83F773F4D93}"/>
          </ac:spMkLst>
        </pc:spChg>
        <pc:spChg chg="mod">
          <ac:chgData name="Steve Hansen" userId="64c90292-8ecd-40dd-8da2-0777bdd703c1" providerId="ADAL" clId="{1B7E7DEF-966C-4144-A4D6-808450DCCDA4}" dt="2021-02-18T12:28:56.644" v="8191" actId="20577"/>
          <ac:spMkLst>
            <pc:docMk/>
            <pc:sldMk cId="113991424" sldId="2899"/>
            <ac:spMk id="7" creationId="{C0A292CD-B162-49DE-848F-CF0CE40452CB}"/>
          </ac:spMkLst>
        </pc:spChg>
      </pc:sldChg>
      <pc:sldChg chg="add">
        <pc:chgData name="Steve Hansen" userId="64c90292-8ecd-40dd-8da2-0777bdd703c1" providerId="ADAL" clId="{1B7E7DEF-966C-4144-A4D6-808450DCCDA4}" dt="2021-02-18T12:08:32.144" v="7819"/>
        <pc:sldMkLst>
          <pc:docMk/>
          <pc:sldMk cId="1217378926" sldId="2900"/>
        </pc:sldMkLst>
      </pc:sldChg>
      <pc:sldChg chg="modSp add del mod ord">
        <pc:chgData name="Steve Hansen" userId="64c90292-8ecd-40dd-8da2-0777bdd703c1" providerId="ADAL" clId="{1B7E7DEF-966C-4144-A4D6-808450DCCDA4}" dt="2021-02-18T15:06:43.488" v="8931" actId="47"/>
        <pc:sldMkLst>
          <pc:docMk/>
          <pc:sldMk cId="2073999715" sldId="2901"/>
        </pc:sldMkLst>
        <pc:spChg chg="mod">
          <ac:chgData name="Steve Hansen" userId="64c90292-8ecd-40dd-8da2-0777bdd703c1" providerId="ADAL" clId="{1B7E7DEF-966C-4144-A4D6-808450DCCDA4}" dt="2021-02-18T15:06:31.612" v="8930" actId="20577"/>
          <ac:spMkLst>
            <pc:docMk/>
            <pc:sldMk cId="2073999715" sldId="2901"/>
            <ac:spMk id="2" creationId="{DA8C5BB5-F20D-41E3-A88C-EDE3F3CC1076}"/>
          </ac:spMkLst>
        </pc:spChg>
        <pc:spChg chg="mod">
          <ac:chgData name="Steve Hansen" userId="64c90292-8ecd-40dd-8da2-0777bdd703c1" providerId="ADAL" clId="{1B7E7DEF-966C-4144-A4D6-808450DCCDA4}" dt="2021-02-18T12:24:00.534" v="8004" actId="6549"/>
          <ac:spMkLst>
            <pc:docMk/>
            <pc:sldMk cId="2073999715" sldId="2901"/>
            <ac:spMk id="4" creationId="{72587268-387B-4094-8B9A-8D33688FAFB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9B8AC-9AD3-4724-9381-05D181B4697B}"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FDAE8576-86BF-421B-9C59-7ED95A6FAAFE}">
      <dgm:prSet phldrT="[Text]" custT="1"/>
      <dgm:spPr>
        <a:ln>
          <a:noFill/>
        </a:ln>
      </dgm:spPr>
      <dgm:t>
        <a:bodyPr/>
        <a:lstStyle/>
        <a:p>
          <a:r>
            <a:rPr lang="en-US" sz="3200" b="1"/>
            <a:t>What “Jobs” has to offer</a:t>
          </a:r>
        </a:p>
      </dgm:t>
    </dgm:pt>
    <dgm:pt modelId="{9163783E-DD70-4529-95A0-4A52E0AA0FAB}" type="parTrans" cxnId="{9CD35CE0-281C-4E7F-B6D1-E4A83CD6D65E}">
      <dgm:prSet/>
      <dgm:spPr/>
      <dgm:t>
        <a:bodyPr/>
        <a:lstStyle/>
        <a:p>
          <a:endParaRPr lang="en-US" sz="1600"/>
        </a:p>
      </dgm:t>
    </dgm:pt>
    <dgm:pt modelId="{178FEAC3-502E-4964-AB49-B3562A391CDA}" type="sibTrans" cxnId="{9CD35CE0-281C-4E7F-B6D1-E4A83CD6D65E}">
      <dgm:prSet/>
      <dgm:spPr/>
      <dgm:t>
        <a:bodyPr/>
        <a:lstStyle/>
        <a:p>
          <a:endParaRPr lang="en-US" sz="1600"/>
        </a:p>
      </dgm:t>
    </dgm:pt>
    <dgm:pt modelId="{3761D313-3125-41A7-8A94-59322BF56F78}">
      <dgm:prSet phldrT="[Text]" custT="1"/>
      <dgm:spPr>
        <a:ln>
          <a:noFill/>
        </a:ln>
      </dgm:spPr>
      <dgm:t>
        <a:bodyPr/>
        <a:lstStyle/>
        <a:p>
          <a:r>
            <a:rPr lang="en-US" sz="2400">
              <a:solidFill>
                <a:schemeClr val="bg2">
                  <a:lumMod val="50000"/>
                </a:schemeClr>
              </a:solidFill>
            </a:rPr>
            <a:t>“Jobs” across silos</a:t>
          </a:r>
        </a:p>
      </dgm:t>
    </dgm:pt>
    <dgm:pt modelId="{584B1087-B11F-422D-B2F2-BBEAB75BD7A6}" type="sibTrans" cxnId="{48DA925E-A497-48DC-ABC2-EE879D42B29A}">
      <dgm:prSet/>
      <dgm:spPr/>
      <dgm:t>
        <a:bodyPr/>
        <a:lstStyle/>
        <a:p>
          <a:endParaRPr lang="en-US" sz="1600"/>
        </a:p>
      </dgm:t>
    </dgm:pt>
    <dgm:pt modelId="{62A2FA4A-6F1A-4847-82C9-3C06713F8E8A}" type="parTrans" cxnId="{48DA925E-A497-48DC-ABC2-EE879D42B29A}">
      <dgm:prSet/>
      <dgm:spPr/>
      <dgm:t>
        <a:bodyPr/>
        <a:lstStyle/>
        <a:p>
          <a:endParaRPr lang="en-US" sz="1600"/>
        </a:p>
      </dgm:t>
    </dgm:pt>
    <dgm:pt modelId="{8250D1FD-7870-4365-BA97-9DD4B2FD9018}">
      <dgm:prSet phldrT="[Text]" custT="1"/>
      <dgm:spPr>
        <a:ln>
          <a:noFill/>
        </a:ln>
      </dgm:spPr>
      <dgm:t>
        <a:bodyPr/>
        <a:lstStyle/>
        <a:p>
          <a:r>
            <a:rPr lang="en-US" sz="2400">
              <a:solidFill>
                <a:schemeClr val="bg2">
                  <a:lumMod val="50000"/>
                </a:schemeClr>
              </a:solidFill>
            </a:rPr>
            <a:t>Quandaries</a:t>
          </a:r>
        </a:p>
      </dgm:t>
    </dgm:pt>
    <dgm:pt modelId="{BB6A77E1-6EBE-46E0-9D71-F8B03DEFCC72}" type="sibTrans" cxnId="{98B6388B-9C95-4A14-817A-DD8E074CDB1D}">
      <dgm:prSet/>
      <dgm:spPr/>
      <dgm:t>
        <a:bodyPr/>
        <a:lstStyle/>
        <a:p>
          <a:endParaRPr lang="en-US" sz="1600"/>
        </a:p>
      </dgm:t>
    </dgm:pt>
    <dgm:pt modelId="{9F1F1E32-814B-4A8E-BFDE-C2DFD7B91E29}" type="parTrans" cxnId="{98B6388B-9C95-4A14-817A-DD8E074CDB1D}">
      <dgm:prSet/>
      <dgm:spPr/>
      <dgm:t>
        <a:bodyPr/>
        <a:lstStyle/>
        <a:p>
          <a:endParaRPr lang="en-US" sz="1600"/>
        </a:p>
      </dgm:t>
    </dgm:pt>
    <dgm:pt modelId="{76F2D414-DC3B-41DD-B442-C7801786C3D7}">
      <dgm:prSet phldrT="[Text]" custT="1"/>
      <dgm:spPr>
        <a:ln>
          <a:noFill/>
        </a:ln>
      </dgm:spPr>
      <dgm:t>
        <a:bodyPr/>
        <a:lstStyle/>
        <a:p>
          <a:r>
            <a:rPr lang="en-US" sz="2400">
              <a:solidFill>
                <a:schemeClr val="bg2">
                  <a:lumMod val="50000"/>
                </a:schemeClr>
              </a:solidFill>
            </a:rPr>
            <a:t>Resources</a:t>
          </a:r>
        </a:p>
      </dgm:t>
    </dgm:pt>
    <dgm:pt modelId="{C3B7D4F7-6DC1-4331-835F-1662498CA92C}" type="sibTrans" cxnId="{9D5BFB38-F60A-4012-9605-B7FA0B4A9D53}">
      <dgm:prSet/>
      <dgm:spPr/>
      <dgm:t>
        <a:bodyPr/>
        <a:lstStyle/>
        <a:p>
          <a:endParaRPr lang="en-US" sz="1600"/>
        </a:p>
      </dgm:t>
    </dgm:pt>
    <dgm:pt modelId="{016E3EB9-50E2-40A9-BD89-8023744D44A7}" type="parTrans" cxnId="{9D5BFB38-F60A-4012-9605-B7FA0B4A9D53}">
      <dgm:prSet/>
      <dgm:spPr/>
      <dgm:t>
        <a:bodyPr/>
        <a:lstStyle/>
        <a:p>
          <a:endParaRPr lang="en-US" sz="1600"/>
        </a:p>
      </dgm:t>
    </dgm:pt>
    <dgm:pt modelId="{8E1E27DE-C645-441A-BA49-2AB1B30BCF16}">
      <dgm:prSet phldrT="[Text]" custT="1"/>
      <dgm:spPr>
        <a:ln>
          <a:noFill/>
        </a:ln>
      </dgm:spPr>
      <dgm:t>
        <a:bodyPr/>
        <a:lstStyle/>
        <a:p>
          <a:r>
            <a:rPr lang="en-US" sz="2400">
              <a:solidFill>
                <a:schemeClr val="bg2">
                  <a:lumMod val="50000"/>
                </a:schemeClr>
              </a:solidFill>
            </a:rPr>
            <a:t>Getting started </a:t>
          </a:r>
        </a:p>
      </dgm:t>
    </dgm:pt>
    <dgm:pt modelId="{2A802902-2404-4EA5-AE44-E3705C7AC693}" type="parTrans" cxnId="{0042C0D0-C38A-45F4-86D6-B8DCD263BA6C}">
      <dgm:prSet/>
      <dgm:spPr/>
      <dgm:t>
        <a:bodyPr/>
        <a:lstStyle/>
        <a:p>
          <a:endParaRPr lang="en-CA"/>
        </a:p>
      </dgm:t>
    </dgm:pt>
    <dgm:pt modelId="{C3E294D7-4459-4575-A9C7-00AB03237A69}" type="sibTrans" cxnId="{0042C0D0-C38A-45F4-86D6-B8DCD263BA6C}">
      <dgm:prSet/>
      <dgm:spPr/>
      <dgm:t>
        <a:bodyPr/>
        <a:lstStyle/>
        <a:p>
          <a:endParaRPr lang="en-CA"/>
        </a:p>
      </dgm:t>
    </dgm:pt>
    <dgm:pt modelId="{D06CBD77-0C72-4AEB-B028-620660FACDEA}" type="pres">
      <dgm:prSet presAssocID="{12F9B8AC-9AD3-4724-9381-05D181B4697B}" presName="Name0" presStyleCnt="0">
        <dgm:presLayoutVars>
          <dgm:chMax val="7"/>
          <dgm:chPref val="7"/>
          <dgm:dir/>
        </dgm:presLayoutVars>
      </dgm:prSet>
      <dgm:spPr/>
    </dgm:pt>
    <dgm:pt modelId="{937785CA-218E-4A72-BCA3-9BCFCBF4E1A0}" type="pres">
      <dgm:prSet presAssocID="{12F9B8AC-9AD3-4724-9381-05D181B4697B}" presName="Name1" presStyleCnt="0"/>
      <dgm:spPr/>
    </dgm:pt>
    <dgm:pt modelId="{62D5D6F3-F089-46AA-A8B7-EFDD373488FC}" type="pres">
      <dgm:prSet presAssocID="{12F9B8AC-9AD3-4724-9381-05D181B4697B}" presName="cycle" presStyleCnt="0"/>
      <dgm:spPr/>
    </dgm:pt>
    <dgm:pt modelId="{BBC83118-467D-4EDB-8040-38A46EB113AB}" type="pres">
      <dgm:prSet presAssocID="{12F9B8AC-9AD3-4724-9381-05D181B4697B}" presName="srcNode" presStyleLbl="node1" presStyleIdx="0" presStyleCnt="5"/>
      <dgm:spPr/>
    </dgm:pt>
    <dgm:pt modelId="{540C08C0-271C-412E-B822-7DF6231D677A}" type="pres">
      <dgm:prSet presAssocID="{12F9B8AC-9AD3-4724-9381-05D181B4697B}" presName="conn" presStyleLbl="parChTrans1D2" presStyleIdx="0" presStyleCnt="1"/>
      <dgm:spPr/>
    </dgm:pt>
    <dgm:pt modelId="{01C581D7-8EF8-4A59-B0C6-68743087BC0C}" type="pres">
      <dgm:prSet presAssocID="{12F9B8AC-9AD3-4724-9381-05D181B4697B}" presName="extraNode" presStyleLbl="node1" presStyleIdx="0" presStyleCnt="5"/>
      <dgm:spPr/>
    </dgm:pt>
    <dgm:pt modelId="{6084042E-0473-4B3D-ACE6-7C35A8E8254D}" type="pres">
      <dgm:prSet presAssocID="{12F9B8AC-9AD3-4724-9381-05D181B4697B}" presName="dstNode" presStyleLbl="node1" presStyleIdx="0" presStyleCnt="5"/>
      <dgm:spPr/>
    </dgm:pt>
    <dgm:pt modelId="{EB8D1B2E-8B35-4762-B8E2-8C6C511F0A8D}" type="pres">
      <dgm:prSet presAssocID="{FDAE8576-86BF-421B-9C59-7ED95A6FAAFE}" presName="text_1" presStyleLbl="node1" presStyleIdx="0" presStyleCnt="5">
        <dgm:presLayoutVars>
          <dgm:bulletEnabled val="1"/>
        </dgm:presLayoutVars>
      </dgm:prSet>
      <dgm:spPr/>
    </dgm:pt>
    <dgm:pt modelId="{C58214AD-3EE4-4CE2-BC22-591522782DC6}" type="pres">
      <dgm:prSet presAssocID="{FDAE8576-86BF-421B-9C59-7ED95A6FAAFE}" presName="accent_1" presStyleCnt="0"/>
      <dgm:spPr/>
    </dgm:pt>
    <dgm:pt modelId="{09E04254-1396-4D9F-AC79-3A41786CEBFD}" type="pres">
      <dgm:prSet presAssocID="{FDAE8576-86BF-421B-9C59-7ED95A6FAAFE}" presName="accentRepeatNode" presStyleLbl="solidFgAcc1" presStyleIdx="0" presStyleCnt="5"/>
      <dgm:spPr>
        <a:solidFill>
          <a:schemeClr val="accent1"/>
        </a:solidFill>
      </dgm:spPr>
    </dgm:pt>
    <dgm:pt modelId="{F7F8F1EF-B4F7-4962-879F-815127FA09C2}" type="pres">
      <dgm:prSet presAssocID="{3761D313-3125-41A7-8A94-59322BF56F78}" presName="text_2" presStyleLbl="node1" presStyleIdx="1" presStyleCnt="5">
        <dgm:presLayoutVars>
          <dgm:bulletEnabled val="1"/>
        </dgm:presLayoutVars>
      </dgm:prSet>
      <dgm:spPr/>
    </dgm:pt>
    <dgm:pt modelId="{0CB14A81-4220-4752-AE3B-C76C7FB06852}" type="pres">
      <dgm:prSet presAssocID="{3761D313-3125-41A7-8A94-59322BF56F78}" presName="accent_2" presStyleCnt="0"/>
      <dgm:spPr/>
    </dgm:pt>
    <dgm:pt modelId="{CD196516-7490-4FEA-A5A8-6F10E1D94BF2}" type="pres">
      <dgm:prSet presAssocID="{3761D313-3125-41A7-8A94-59322BF56F78}" presName="accentRepeatNode" presStyleLbl="solidFgAcc1" presStyleIdx="1" presStyleCnt="5"/>
      <dgm:spPr>
        <a:solidFill>
          <a:schemeClr val="accent1"/>
        </a:solidFill>
      </dgm:spPr>
    </dgm:pt>
    <dgm:pt modelId="{6763B693-5B14-47C8-89F7-E199606DAF38}" type="pres">
      <dgm:prSet presAssocID="{8250D1FD-7870-4365-BA97-9DD4B2FD9018}" presName="text_3" presStyleLbl="node1" presStyleIdx="2" presStyleCnt="5">
        <dgm:presLayoutVars>
          <dgm:bulletEnabled val="1"/>
        </dgm:presLayoutVars>
      </dgm:prSet>
      <dgm:spPr/>
    </dgm:pt>
    <dgm:pt modelId="{9A9B00B6-1CDD-4DC9-BBEF-1004960A92E5}" type="pres">
      <dgm:prSet presAssocID="{8250D1FD-7870-4365-BA97-9DD4B2FD9018}" presName="accent_3" presStyleCnt="0"/>
      <dgm:spPr/>
    </dgm:pt>
    <dgm:pt modelId="{F5213A09-66B8-41C8-ADD4-B229770FEE89}" type="pres">
      <dgm:prSet presAssocID="{8250D1FD-7870-4365-BA97-9DD4B2FD9018}" presName="accentRepeatNode" presStyleLbl="solidFgAcc1" presStyleIdx="2" presStyleCnt="5"/>
      <dgm:spPr>
        <a:solidFill>
          <a:schemeClr val="accent1"/>
        </a:solidFill>
      </dgm:spPr>
    </dgm:pt>
    <dgm:pt modelId="{482C8151-C77E-4DF1-BE07-98C5305F27CA}" type="pres">
      <dgm:prSet presAssocID="{8E1E27DE-C645-441A-BA49-2AB1B30BCF16}" presName="text_4" presStyleLbl="node1" presStyleIdx="3" presStyleCnt="5">
        <dgm:presLayoutVars>
          <dgm:bulletEnabled val="1"/>
        </dgm:presLayoutVars>
      </dgm:prSet>
      <dgm:spPr/>
    </dgm:pt>
    <dgm:pt modelId="{23D7995E-91BF-4846-8CDF-4E93554B0F91}" type="pres">
      <dgm:prSet presAssocID="{8E1E27DE-C645-441A-BA49-2AB1B30BCF16}" presName="accent_4" presStyleCnt="0"/>
      <dgm:spPr/>
    </dgm:pt>
    <dgm:pt modelId="{8C4D7C8E-BE46-41DE-A09C-5676A48A4151}" type="pres">
      <dgm:prSet presAssocID="{8E1E27DE-C645-441A-BA49-2AB1B30BCF16}" presName="accentRepeatNode" presStyleLbl="solidFgAcc1" presStyleIdx="3" presStyleCnt="5"/>
      <dgm:spPr>
        <a:solidFill>
          <a:schemeClr val="accent1"/>
        </a:solidFill>
      </dgm:spPr>
    </dgm:pt>
    <dgm:pt modelId="{D7ACF90D-AAC8-4AB6-9CB4-79F1FEC83C47}" type="pres">
      <dgm:prSet presAssocID="{76F2D414-DC3B-41DD-B442-C7801786C3D7}" presName="text_5" presStyleLbl="node1" presStyleIdx="4" presStyleCnt="5">
        <dgm:presLayoutVars>
          <dgm:bulletEnabled val="1"/>
        </dgm:presLayoutVars>
      </dgm:prSet>
      <dgm:spPr/>
    </dgm:pt>
    <dgm:pt modelId="{E0C482A6-D38F-443C-B707-4E03D93697D7}" type="pres">
      <dgm:prSet presAssocID="{76F2D414-DC3B-41DD-B442-C7801786C3D7}" presName="accent_5" presStyleCnt="0"/>
      <dgm:spPr/>
    </dgm:pt>
    <dgm:pt modelId="{4A00F819-89DA-4C4A-87F1-8541E1E84922}" type="pres">
      <dgm:prSet presAssocID="{76F2D414-DC3B-41DD-B442-C7801786C3D7}" presName="accentRepeatNode" presStyleLbl="solidFgAcc1" presStyleIdx="4" presStyleCnt="5"/>
      <dgm:spPr>
        <a:solidFill>
          <a:schemeClr val="accent1"/>
        </a:solidFill>
      </dgm:spPr>
    </dgm:pt>
  </dgm:ptLst>
  <dgm:cxnLst>
    <dgm:cxn modelId="{9D5BFB38-F60A-4012-9605-B7FA0B4A9D53}" srcId="{12F9B8AC-9AD3-4724-9381-05D181B4697B}" destId="{76F2D414-DC3B-41DD-B442-C7801786C3D7}" srcOrd="4" destOrd="0" parTransId="{016E3EB9-50E2-40A9-BD89-8023744D44A7}" sibTransId="{C3B7D4F7-6DC1-4331-835F-1662498CA92C}"/>
    <dgm:cxn modelId="{48DA925E-A497-48DC-ABC2-EE879D42B29A}" srcId="{12F9B8AC-9AD3-4724-9381-05D181B4697B}" destId="{3761D313-3125-41A7-8A94-59322BF56F78}" srcOrd="1" destOrd="0" parTransId="{62A2FA4A-6F1A-4847-82C9-3C06713F8E8A}" sibTransId="{584B1087-B11F-422D-B2F2-BBEAB75BD7A6}"/>
    <dgm:cxn modelId="{535C546C-3C3C-448C-9214-24AE5B8E514C}" type="presOf" srcId="{12F9B8AC-9AD3-4724-9381-05D181B4697B}" destId="{D06CBD77-0C72-4AEB-B028-620660FACDEA}" srcOrd="0" destOrd="0" presId="urn:microsoft.com/office/officeart/2008/layout/VerticalCurvedList"/>
    <dgm:cxn modelId="{166A6350-4C0A-4038-93EC-82143C8AE5AC}" type="presOf" srcId="{76F2D414-DC3B-41DD-B442-C7801786C3D7}" destId="{D7ACF90D-AAC8-4AB6-9CB4-79F1FEC83C47}" srcOrd="0" destOrd="0" presId="urn:microsoft.com/office/officeart/2008/layout/VerticalCurvedList"/>
    <dgm:cxn modelId="{D5ABD075-006D-42FC-9BC5-C3459B79E180}" type="presOf" srcId="{3761D313-3125-41A7-8A94-59322BF56F78}" destId="{F7F8F1EF-B4F7-4962-879F-815127FA09C2}" srcOrd="0" destOrd="0" presId="urn:microsoft.com/office/officeart/2008/layout/VerticalCurvedList"/>
    <dgm:cxn modelId="{98B6388B-9C95-4A14-817A-DD8E074CDB1D}" srcId="{12F9B8AC-9AD3-4724-9381-05D181B4697B}" destId="{8250D1FD-7870-4365-BA97-9DD4B2FD9018}" srcOrd="2" destOrd="0" parTransId="{9F1F1E32-814B-4A8E-BFDE-C2DFD7B91E29}" sibTransId="{BB6A77E1-6EBE-46E0-9D71-F8B03DEFCC72}"/>
    <dgm:cxn modelId="{3FAB52AB-9869-4931-8927-CA8A6513AF3C}" type="presOf" srcId="{8250D1FD-7870-4365-BA97-9DD4B2FD9018}" destId="{6763B693-5B14-47C8-89F7-E199606DAF38}" srcOrd="0" destOrd="0" presId="urn:microsoft.com/office/officeart/2008/layout/VerticalCurvedList"/>
    <dgm:cxn modelId="{0042C0D0-C38A-45F4-86D6-B8DCD263BA6C}" srcId="{12F9B8AC-9AD3-4724-9381-05D181B4697B}" destId="{8E1E27DE-C645-441A-BA49-2AB1B30BCF16}" srcOrd="3" destOrd="0" parTransId="{2A802902-2404-4EA5-AE44-E3705C7AC693}" sibTransId="{C3E294D7-4459-4575-A9C7-00AB03237A69}"/>
    <dgm:cxn modelId="{4ED84BDB-7326-4AAB-8CE8-F1DE61A27856}" type="presOf" srcId="{178FEAC3-502E-4964-AB49-B3562A391CDA}" destId="{540C08C0-271C-412E-B822-7DF6231D677A}" srcOrd="0" destOrd="0" presId="urn:microsoft.com/office/officeart/2008/layout/VerticalCurvedList"/>
    <dgm:cxn modelId="{9CD35CE0-281C-4E7F-B6D1-E4A83CD6D65E}" srcId="{12F9B8AC-9AD3-4724-9381-05D181B4697B}" destId="{FDAE8576-86BF-421B-9C59-7ED95A6FAAFE}" srcOrd="0" destOrd="0" parTransId="{9163783E-DD70-4529-95A0-4A52E0AA0FAB}" sibTransId="{178FEAC3-502E-4964-AB49-B3562A391CDA}"/>
    <dgm:cxn modelId="{11BF79F6-ABD1-41AE-B41B-DEB91138977F}" type="presOf" srcId="{8E1E27DE-C645-441A-BA49-2AB1B30BCF16}" destId="{482C8151-C77E-4DF1-BE07-98C5305F27CA}" srcOrd="0" destOrd="0" presId="urn:microsoft.com/office/officeart/2008/layout/VerticalCurvedList"/>
    <dgm:cxn modelId="{FC5F1FF8-2B40-4411-993E-64D5AB06775C}" type="presOf" srcId="{FDAE8576-86BF-421B-9C59-7ED95A6FAAFE}" destId="{EB8D1B2E-8B35-4762-B8E2-8C6C511F0A8D}" srcOrd="0" destOrd="0" presId="urn:microsoft.com/office/officeart/2008/layout/VerticalCurvedList"/>
    <dgm:cxn modelId="{356D3A51-4066-4FD3-88F7-F9257AA3C0A1}" type="presParOf" srcId="{D06CBD77-0C72-4AEB-B028-620660FACDEA}" destId="{937785CA-218E-4A72-BCA3-9BCFCBF4E1A0}" srcOrd="0" destOrd="0" presId="urn:microsoft.com/office/officeart/2008/layout/VerticalCurvedList"/>
    <dgm:cxn modelId="{53EF75F9-1F5B-417D-AE6C-A87F6421AB22}" type="presParOf" srcId="{937785CA-218E-4A72-BCA3-9BCFCBF4E1A0}" destId="{62D5D6F3-F089-46AA-A8B7-EFDD373488FC}" srcOrd="0" destOrd="0" presId="urn:microsoft.com/office/officeart/2008/layout/VerticalCurvedList"/>
    <dgm:cxn modelId="{91C46A38-DDB6-47B4-B941-A80CA5D00CF1}" type="presParOf" srcId="{62D5D6F3-F089-46AA-A8B7-EFDD373488FC}" destId="{BBC83118-467D-4EDB-8040-38A46EB113AB}" srcOrd="0" destOrd="0" presId="urn:microsoft.com/office/officeart/2008/layout/VerticalCurvedList"/>
    <dgm:cxn modelId="{A76A4B3C-5A10-4D65-A401-85DCFE27D69E}" type="presParOf" srcId="{62D5D6F3-F089-46AA-A8B7-EFDD373488FC}" destId="{540C08C0-271C-412E-B822-7DF6231D677A}" srcOrd="1" destOrd="0" presId="urn:microsoft.com/office/officeart/2008/layout/VerticalCurvedList"/>
    <dgm:cxn modelId="{5E4515CD-4C5E-4FCF-AFB1-D726AEDFA802}" type="presParOf" srcId="{62D5D6F3-F089-46AA-A8B7-EFDD373488FC}" destId="{01C581D7-8EF8-4A59-B0C6-68743087BC0C}" srcOrd="2" destOrd="0" presId="urn:microsoft.com/office/officeart/2008/layout/VerticalCurvedList"/>
    <dgm:cxn modelId="{456EC973-2D56-4E33-AEAB-CC2B39157DEF}" type="presParOf" srcId="{62D5D6F3-F089-46AA-A8B7-EFDD373488FC}" destId="{6084042E-0473-4B3D-ACE6-7C35A8E8254D}" srcOrd="3" destOrd="0" presId="urn:microsoft.com/office/officeart/2008/layout/VerticalCurvedList"/>
    <dgm:cxn modelId="{02A38633-2F81-433E-BCFA-07F49DA700DA}" type="presParOf" srcId="{937785CA-218E-4A72-BCA3-9BCFCBF4E1A0}" destId="{EB8D1B2E-8B35-4762-B8E2-8C6C511F0A8D}" srcOrd="1" destOrd="0" presId="urn:microsoft.com/office/officeart/2008/layout/VerticalCurvedList"/>
    <dgm:cxn modelId="{C9118709-6B03-453A-B071-B15132701D09}" type="presParOf" srcId="{937785CA-218E-4A72-BCA3-9BCFCBF4E1A0}" destId="{C58214AD-3EE4-4CE2-BC22-591522782DC6}" srcOrd="2" destOrd="0" presId="urn:microsoft.com/office/officeart/2008/layout/VerticalCurvedList"/>
    <dgm:cxn modelId="{FD93EE58-E550-4E49-B5F6-01D80E6E1734}" type="presParOf" srcId="{C58214AD-3EE4-4CE2-BC22-591522782DC6}" destId="{09E04254-1396-4D9F-AC79-3A41786CEBFD}" srcOrd="0" destOrd="0" presId="urn:microsoft.com/office/officeart/2008/layout/VerticalCurvedList"/>
    <dgm:cxn modelId="{BE09888F-3763-4FB6-9356-C7BA6F8B81AC}" type="presParOf" srcId="{937785CA-218E-4A72-BCA3-9BCFCBF4E1A0}" destId="{F7F8F1EF-B4F7-4962-879F-815127FA09C2}" srcOrd="3" destOrd="0" presId="urn:microsoft.com/office/officeart/2008/layout/VerticalCurvedList"/>
    <dgm:cxn modelId="{0AE025D3-A118-4216-BC12-8428E2AC3153}" type="presParOf" srcId="{937785CA-218E-4A72-BCA3-9BCFCBF4E1A0}" destId="{0CB14A81-4220-4752-AE3B-C76C7FB06852}" srcOrd="4" destOrd="0" presId="urn:microsoft.com/office/officeart/2008/layout/VerticalCurvedList"/>
    <dgm:cxn modelId="{222E666E-C4EF-4881-AAF4-52E0ED3C3A04}" type="presParOf" srcId="{0CB14A81-4220-4752-AE3B-C76C7FB06852}" destId="{CD196516-7490-4FEA-A5A8-6F10E1D94BF2}" srcOrd="0" destOrd="0" presId="urn:microsoft.com/office/officeart/2008/layout/VerticalCurvedList"/>
    <dgm:cxn modelId="{51903E59-D262-4B3A-9C26-92B9AC68E893}" type="presParOf" srcId="{937785CA-218E-4A72-BCA3-9BCFCBF4E1A0}" destId="{6763B693-5B14-47C8-89F7-E199606DAF38}" srcOrd="5" destOrd="0" presId="urn:microsoft.com/office/officeart/2008/layout/VerticalCurvedList"/>
    <dgm:cxn modelId="{6773519E-2551-41FC-B7C7-92CF955A9443}" type="presParOf" srcId="{937785CA-218E-4A72-BCA3-9BCFCBF4E1A0}" destId="{9A9B00B6-1CDD-4DC9-BBEF-1004960A92E5}" srcOrd="6" destOrd="0" presId="urn:microsoft.com/office/officeart/2008/layout/VerticalCurvedList"/>
    <dgm:cxn modelId="{5EB396F6-C423-4A34-8C57-A720D6DACF19}" type="presParOf" srcId="{9A9B00B6-1CDD-4DC9-BBEF-1004960A92E5}" destId="{F5213A09-66B8-41C8-ADD4-B229770FEE89}" srcOrd="0" destOrd="0" presId="urn:microsoft.com/office/officeart/2008/layout/VerticalCurvedList"/>
    <dgm:cxn modelId="{A27CE847-73E2-46CE-81FB-D42CB1DFAE27}" type="presParOf" srcId="{937785CA-218E-4A72-BCA3-9BCFCBF4E1A0}" destId="{482C8151-C77E-4DF1-BE07-98C5305F27CA}" srcOrd="7" destOrd="0" presId="urn:microsoft.com/office/officeart/2008/layout/VerticalCurvedList"/>
    <dgm:cxn modelId="{406A5031-1476-472C-8025-1A236DB7861A}" type="presParOf" srcId="{937785CA-218E-4A72-BCA3-9BCFCBF4E1A0}" destId="{23D7995E-91BF-4846-8CDF-4E93554B0F91}" srcOrd="8" destOrd="0" presId="urn:microsoft.com/office/officeart/2008/layout/VerticalCurvedList"/>
    <dgm:cxn modelId="{60CB45B0-FBAF-48A5-81A6-4EDAF6A61A94}" type="presParOf" srcId="{23D7995E-91BF-4846-8CDF-4E93554B0F91}" destId="{8C4D7C8E-BE46-41DE-A09C-5676A48A4151}" srcOrd="0" destOrd="0" presId="urn:microsoft.com/office/officeart/2008/layout/VerticalCurvedList"/>
    <dgm:cxn modelId="{E7CA0050-92AF-4615-8DB7-F16E11F840EF}" type="presParOf" srcId="{937785CA-218E-4A72-BCA3-9BCFCBF4E1A0}" destId="{D7ACF90D-AAC8-4AB6-9CB4-79F1FEC83C47}" srcOrd="9" destOrd="0" presId="urn:microsoft.com/office/officeart/2008/layout/VerticalCurvedList"/>
    <dgm:cxn modelId="{F6C89FF9-B493-4EF7-B5F7-DE4A80944D2A}" type="presParOf" srcId="{937785CA-218E-4A72-BCA3-9BCFCBF4E1A0}" destId="{E0C482A6-D38F-443C-B707-4E03D93697D7}" srcOrd="10" destOrd="0" presId="urn:microsoft.com/office/officeart/2008/layout/VerticalCurvedList"/>
    <dgm:cxn modelId="{DDD8F3DA-BC2E-4A8C-BAB2-785B01B88DFB}" type="presParOf" srcId="{E0C482A6-D38F-443C-B707-4E03D93697D7}" destId="{4A00F819-89DA-4C4A-87F1-8541E1E84922}" srcOrd="0" destOrd="0" presId="urn:microsoft.com/office/officeart/2008/layout/VerticalCurv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F9B8AC-9AD3-4724-9381-05D181B4697B}"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FDAE8576-86BF-421B-9C59-7ED95A6FAAFE}">
      <dgm:prSet phldrT="[Text]" custT="1"/>
      <dgm:spPr>
        <a:ln>
          <a:noFill/>
        </a:ln>
      </dgm:spPr>
      <dgm:t>
        <a:bodyPr/>
        <a:lstStyle/>
        <a:p>
          <a:r>
            <a:rPr lang="en-US" sz="2400">
              <a:solidFill>
                <a:schemeClr val="bg2">
                  <a:lumMod val="50000"/>
                </a:schemeClr>
              </a:solidFill>
            </a:rPr>
            <a:t>What “Jobs” has to offer</a:t>
          </a:r>
        </a:p>
      </dgm:t>
    </dgm:pt>
    <dgm:pt modelId="{9163783E-DD70-4529-95A0-4A52E0AA0FAB}" type="parTrans" cxnId="{9CD35CE0-281C-4E7F-B6D1-E4A83CD6D65E}">
      <dgm:prSet/>
      <dgm:spPr/>
      <dgm:t>
        <a:bodyPr/>
        <a:lstStyle/>
        <a:p>
          <a:endParaRPr lang="en-US" sz="1600"/>
        </a:p>
      </dgm:t>
    </dgm:pt>
    <dgm:pt modelId="{178FEAC3-502E-4964-AB49-B3562A391CDA}" type="sibTrans" cxnId="{9CD35CE0-281C-4E7F-B6D1-E4A83CD6D65E}">
      <dgm:prSet/>
      <dgm:spPr/>
      <dgm:t>
        <a:bodyPr/>
        <a:lstStyle/>
        <a:p>
          <a:endParaRPr lang="en-US" sz="1600"/>
        </a:p>
      </dgm:t>
    </dgm:pt>
    <dgm:pt modelId="{3761D313-3125-41A7-8A94-59322BF56F78}">
      <dgm:prSet phldrT="[Text]" custT="1"/>
      <dgm:spPr>
        <a:ln>
          <a:noFill/>
        </a:ln>
      </dgm:spPr>
      <dgm:t>
        <a:bodyPr/>
        <a:lstStyle/>
        <a:p>
          <a:r>
            <a:rPr lang="en-US" sz="3200" b="1">
              <a:solidFill>
                <a:schemeClr val="tx1"/>
              </a:solidFill>
            </a:rPr>
            <a:t>“Jobs” across silos</a:t>
          </a:r>
        </a:p>
      </dgm:t>
    </dgm:pt>
    <dgm:pt modelId="{584B1087-B11F-422D-B2F2-BBEAB75BD7A6}" type="sibTrans" cxnId="{48DA925E-A497-48DC-ABC2-EE879D42B29A}">
      <dgm:prSet/>
      <dgm:spPr/>
      <dgm:t>
        <a:bodyPr/>
        <a:lstStyle/>
        <a:p>
          <a:endParaRPr lang="en-US" sz="1600"/>
        </a:p>
      </dgm:t>
    </dgm:pt>
    <dgm:pt modelId="{62A2FA4A-6F1A-4847-82C9-3C06713F8E8A}" type="parTrans" cxnId="{48DA925E-A497-48DC-ABC2-EE879D42B29A}">
      <dgm:prSet/>
      <dgm:spPr/>
      <dgm:t>
        <a:bodyPr/>
        <a:lstStyle/>
        <a:p>
          <a:endParaRPr lang="en-US" sz="1600"/>
        </a:p>
      </dgm:t>
    </dgm:pt>
    <dgm:pt modelId="{8250D1FD-7870-4365-BA97-9DD4B2FD9018}">
      <dgm:prSet phldrT="[Text]" custT="1"/>
      <dgm:spPr>
        <a:ln>
          <a:noFill/>
        </a:ln>
      </dgm:spPr>
      <dgm:t>
        <a:bodyPr/>
        <a:lstStyle/>
        <a:p>
          <a:r>
            <a:rPr lang="en-US" sz="2400">
              <a:solidFill>
                <a:schemeClr val="bg2">
                  <a:lumMod val="50000"/>
                </a:schemeClr>
              </a:solidFill>
            </a:rPr>
            <a:t>Quandaries</a:t>
          </a:r>
        </a:p>
      </dgm:t>
    </dgm:pt>
    <dgm:pt modelId="{BB6A77E1-6EBE-46E0-9D71-F8B03DEFCC72}" type="sibTrans" cxnId="{98B6388B-9C95-4A14-817A-DD8E074CDB1D}">
      <dgm:prSet/>
      <dgm:spPr/>
      <dgm:t>
        <a:bodyPr/>
        <a:lstStyle/>
        <a:p>
          <a:endParaRPr lang="en-US" sz="1600"/>
        </a:p>
      </dgm:t>
    </dgm:pt>
    <dgm:pt modelId="{9F1F1E32-814B-4A8E-BFDE-C2DFD7B91E29}" type="parTrans" cxnId="{98B6388B-9C95-4A14-817A-DD8E074CDB1D}">
      <dgm:prSet/>
      <dgm:spPr/>
      <dgm:t>
        <a:bodyPr/>
        <a:lstStyle/>
        <a:p>
          <a:endParaRPr lang="en-US" sz="1600"/>
        </a:p>
      </dgm:t>
    </dgm:pt>
    <dgm:pt modelId="{76F2D414-DC3B-41DD-B442-C7801786C3D7}">
      <dgm:prSet phldrT="[Text]" custT="1"/>
      <dgm:spPr>
        <a:ln>
          <a:noFill/>
        </a:ln>
      </dgm:spPr>
      <dgm:t>
        <a:bodyPr/>
        <a:lstStyle/>
        <a:p>
          <a:r>
            <a:rPr lang="en-US" sz="2400">
              <a:solidFill>
                <a:schemeClr val="bg2">
                  <a:lumMod val="50000"/>
                </a:schemeClr>
              </a:solidFill>
            </a:rPr>
            <a:t>Resources</a:t>
          </a:r>
        </a:p>
      </dgm:t>
    </dgm:pt>
    <dgm:pt modelId="{C3B7D4F7-6DC1-4331-835F-1662498CA92C}" type="sibTrans" cxnId="{9D5BFB38-F60A-4012-9605-B7FA0B4A9D53}">
      <dgm:prSet/>
      <dgm:spPr/>
      <dgm:t>
        <a:bodyPr/>
        <a:lstStyle/>
        <a:p>
          <a:endParaRPr lang="en-US" sz="1600"/>
        </a:p>
      </dgm:t>
    </dgm:pt>
    <dgm:pt modelId="{016E3EB9-50E2-40A9-BD89-8023744D44A7}" type="parTrans" cxnId="{9D5BFB38-F60A-4012-9605-B7FA0B4A9D53}">
      <dgm:prSet/>
      <dgm:spPr/>
      <dgm:t>
        <a:bodyPr/>
        <a:lstStyle/>
        <a:p>
          <a:endParaRPr lang="en-US" sz="1600"/>
        </a:p>
      </dgm:t>
    </dgm:pt>
    <dgm:pt modelId="{8E1E27DE-C645-441A-BA49-2AB1B30BCF16}">
      <dgm:prSet phldrT="[Text]" custT="1"/>
      <dgm:spPr>
        <a:ln>
          <a:noFill/>
        </a:ln>
      </dgm:spPr>
      <dgm:t>
        <a:bodyPr/>
        <a:lstStyle/>
        <a:p>
          <a:r>
            <a:rPr lang="en-US" sz="2400">
              <a:solidFill>
                <a:schemeClr val="bg2">
                  <a:lumMod val="50000"/>
                </a:schemeClr>
              </a:solidFill>
            </a:rPr>
            <a:t>Getting started </a:t>
          </a:r>
        </a:p>
      </dgm:t>
    </dgm:pt>
    <dgm:pt modelId="{2A802902-2404-4EA5-AE44-E3705C7AC693}" type="parTrans" cxnId="{0042C0D0-C38A-45F4-86D6-B8DCD263BA6C}">
      <dgm:prSet/>
      <dgm:spPr/>
      <dgm:t>
        <a:bodyPr/>
        <a:lstStyle/>
        <a:p>
          <a:endParaRPr lang="en-CA"/>
        </a:p>
      </dgm:t>
    </dgm:pt>
    <dgm:pt modelId="{C3E294D7-4459-4575-A9C7-00AB03237A69}" type="sibTrans" cxnId="{0042C0D0-C38A-45F4-86D6-B8DCD263BA6C}">
      <dgm:prSet/>
      <dgm:spPr/>
      <dgm:t>
        <a:bodyPr/>
        <a:lstStyle/>
        <a:p>
          <a:endParaRPr lang="en-CA"/>
        </a:p>
      </dgm:t>
    </dgm:pt>
    <dgm:pt modelId="{D06CBD77-0C72-4AEB-B028-620660FACDEA}" type="pres">
      <dgm:prSet presAssocID="{12F9B8AC-9AD3-4724-9381-05D181B4697B}" presName="Name0" presStyleCnt="0">
        <dgm:presLayoutVars>
          <dgm:chMax val="7"/>
          <dgm:chPref val="7"/>
          <dgm:dir/>
        </dgm:presLayoutVars>
      </dgm:prSet>
      <dgm:spPr/>
    </dgm:pt>
    <dgm:pt modelId="{937785CA-218E-4A72-BCA3-9BCFCBF4E1A0}" type="pres">
      <dgm:prSet presAssocID="{12F9B8AC-9AD3-4724-9381-05D181B4697B}" presName="Name1" presStyleCnt="0"/>
      <dgm:spPr/>
    </dgm:pt>
    <dgm:pt modelId="{62D5D6F3-F089-46AA-A8B7-EFDD373488FC}" type="pres">
      <dgm:prSet presAssocID="{12F9B8AC-9AD3-4724-9381-05D181B4697B}" presName="cycle" presStyleCnt="0"/>
      <dgm:spPr/>
    </dgm:pt>
    <dgm:pt modelId="{BBC83118-467D-4EDB-8040-38A46EB113AB}" type="pres">
      <dgm:prSet presAssocID="{12F9B8AC-9AD3-4724-9381-05D181B4697B}" presName="srcNode" presStyleLbl="node1" presStyleIdx="0" presStyleCnt="5"/>
      <dgm:spPr/>
    </dgm:pt>
    <dgm:pt modelId="{540C08C0-271C-412E-B822-7DF6231D677A}" type="pres">
      <dgm:prSet presAssocID="{12F9B8AC-9AD3-4724-9381-05D181B4697B}" presName="conn" presStyleLbl="parChTrans1D2" presStyleIdx="0" presStyleCnt="1"/>
      <dgm:spPr/>
    </dgm:pt>
    <dgm:pt modelId="{01C581D7-8EF8-4A59-B0C6-68743087BC0C}" type="pres">
      <dgm:prSet presAssocID="{12F9B8AC-9AD3-4724-9381-05D181B4697B}" presName="extraNode" presStyleLbl="node1" presStyleIdx="0" presStyleCnt="5"/>
      <dgm:spPr/>
    </dgm:pt>
    <dgm:pt modelId="{6084042E-0473-4B3D-ACE6-7C35A8E8254D}" type="pres">
      <dgm:prSet presAssocID="{12F9B8AC-9AD3-4724-9381-05D181B4697B}" presName="dstNode" presStyleLbl="node1" presStyleIdx="0" presStyleCnt="5"/>
      <dgm:spPr/>
    </dgm:pt>
    <dgm:pt modelId="{EB8D1B2E-8B35-4762-B8E2-8C6C511F0A8D}" type="pres">
      <dgm:prSet presAssocID="{FDAE8576-86BF-421B-9C59-7ED95A6FAAFE}" presName="text_1" presStyleLbl="node1" presStyleIdx="0" presStyleCnt="5">
        <dgm:presLayoutVars>
          <dgm:bulletEnabled val="1"/>
        </dgm:presLayoutVars>
      </dgm:prSet>
      <dgm:spPr/>
    </dgm:pt>
    <dgm:pt modelId="{C58214AD-3EE4-4CE2-BC22-591522782DC6}" type="pres">
      <dgm:prSet presAssocID="{FDAE8576-86BF-421B-9C59-7ED95A6FAAFE}" presName="accent_1" presStyleCnt="0"/>
      <dgm:spPr/>
    </dgm:pt>
    <dgm:pt modelId="{09E04254-1396-4D9F-AC79-3A41786CEBFD}" type="pres">
      <dgm:prSet presAssocID="{FDAE8576-86BF-421B-9C59-7ED95A6FAAFE}" presName="accentRepeatNode" presStyleLbl="solidFgAcc1" presStyleIdx="0" presStyleCnt="5"/>
      <dgm:spPr>
        <a:solidFill>
          <a:schemeClr val="accent1"/>
        </a:solidFill>
      </dgm:spPr>
    </dgm:pt>
    <dgm:pt modelId="{F7F8F1EF-B4F7-4962-879F-815127FA09C2}" type="pres">
      <dgm:prSet presAssocID="{3761D313-3125-41A7-8A94-59322BF56F78}" presName="text_2" presStyleLbl="node1" presStyleIdx="1" presStyleCnt="5">
        <dgm:presLayoutVars>
          <dgm:bulletEnabled val="1"/>
        </dgm:presLayoutVars>
      </dgm:prSet>
      <dgm:spPr/>
    </dgm:pt>
    <dgm:pt modelId="{0CB14A81-4220-4752-AE3B-C76C7FB06852}" type="pres">
      <dgm:prSet presAssocID="{3761D313-3125-41A7-8A94-59322BF56F78}" presName="accent_2" presStyleCnt="0"/>
      <dgm:spPr/>
    </dgm:pt>
    <dgm:pt modelId="{CD196516-7490-4FEA-A5A8-6F10E1D94BF2}" type="pres">
      <dgm:prSet presAssocID="{3761D313-3125-41A7-8A94-59322BF56F78}" presName="accentRepeatNode" presStyleLbl="solidFgAcc1" presStyleIdx="1" presStyleCnt="5"/>
      <dgm:spPr>
        <a:solidFill>
          <a:schemeClr val="accent1"/>
        </a:solidFill>
      </dgm:spPr>
    </dgm:pt>
    <dgm:pt modelId="{6763B693-5B14-47C8-89F7-E199606DAF38}" type="pres">
      <dgm:prSet presAssocID="{8250D1FD-7870-4365-BA97-9DD4B2FD9018}" presName="text_3" presStyleLbl="node1" presStyleIdx="2" presStyleCnt="5">
        <dgm:presLayoutVars>
          <dgm:bulletEnabled val="1"/>
        </dgm:presLayoutVars>
      </dgm:prSet>
      <dgm:spPr/>
    </dgm:pt>
    <dgm:pt modelId="{9A9B00B6-1CDD-4DC9-BBEF-1004960A92E5}" type="pres">
      <dgm:prSet presAssocID="{8250D1FD-7870-4365-BA97-9DD4B2FD9018}" presName="accent_3" presStyleCnt="0"/>
      <dgm:spPr/>
    </dgm:pt>
    <dgm:pt modelId="{F5213A09-66B8-41C8-ADD4-B229770FEE89}" type="pres">
      <dgm:prSet presAssocID="{8250D1FD-7870-4365-BA97-9DD4B2FD9018}" presName="accentRepeatNode" presStyleLbl="solidFgAcc1" presStyleIdx="2" presStyleCnt="5"/>
      <dgm:spPr>
        <a:solidFill>
          <a:schemeClr val="accent1"/>
        </a:solidFill>
      </dgm:spPr>
    </dgm:pt>
    <dgm:pt modelId="{482C8151-C77E-4DF1-BE07-98C5305F27CA}" type="pres">
      <dgm:prSet presAssocID="{8E1E27DE-C645-441A-BA49-2AB1B30BCF16}" presName="text_4" presStyleLbl="node1" presStyleIdx="3" presStyleCnt="5">
        <dgm:presLayoutVars>
          <dgm:bulletEnabled val="1"/>
        </dgm:presLayoutVars>
      </dgm:prSet>
      <dgm:spPr/>
    </dgm:pt>
    <dgm:pt modelId="{23D7995E-91BF-4846-8CDF-4E93554B0F91}" type="pres">
      <dgm:prSet presAssocID="{8E1E27DE-C645-441A-BA49-2AB1B30BCF16}" presName="accent_4" presStyleCnt="0"/>
      <dgm:spPr/>
    </dgm:pt>
    <dgm:pt modelId="{8C4D7C8E-BE46-41DE-A09C-5676A48A4151}" type="pres">
      <dgm:prSet presAssocID="{8E1E27DE-C645-441A-BA49-2AB1B30BCF16}" presName="accentRepeatNode" presStyleLbl="solidFgAcc1" presStyleIdx="3" presStyleCnt="5"/>
      <dgm:spPr>
        <a:solidFill>
          <a:schemeClr val="accent1"/>
        </a:solidFill>
      </dgm:spPr>
    </dgm:pt>
    <dgm:pt modelId="{D7ACF90D-AAC8-4AB6-9CB4-79F1FEC83C47}" type="pres">
      <dgm:prSet presAssocID="{76F2D414-DC3B-41DD-B442-C7801786C3D7}" presName="text_5" presStyleLbl="node1" presStyleIdx="4" presStyleCnt="5">
        <dgm:presLayoutVars>
          <dgm:bulletEnabled val="1"/>
        </dgm:presLayoutVars>
      </dgm:prSet>
      <dgm:spPr/>
    </dgm:pt>
    <dgm:pt modelId="{E0C482A6-D38F-443C-B707-4E03D93697D7}" type="pres">
      <dgm:prSet presAssocID="{76F2D414-DC3B-41DD-B442-C7801786C3D7}" presName="accent_5" presStyleCnt="0"/>
      <dgm:spPr/>
    </dgm:pt>
    <dgm:pt modelId="{4A00F819-89DA-4C4A-87F1-8541E1E84922}" type="pres">
      <dgm:prSet presAssocID="{76F2D414-DC3B-41DD-B442-C7801786C3D7}" presName="accentRepeatNode" presStyleLbl="solidFgAcc1" presStyleIdx="4" presStyleCnt="5"/>
      <dgm:spPr>
        <a:solidFill>
          <a:schemeClr val="accent1"/>
        </a:solidFill>
      </dgm:spPr>
    </dgm:pt>
  </dgm:ptLst>
  <dgm:cxnLst>
    <dgm:cxn modelId="{9D5BFB38-F60A-4012-9605-B7FA0B4A9D53}" srcId="{12F9B8AC-9AD3-4724-9381-05D181B4697B}" destId="{76F2D414-DC3B-41DD-B442-C7801786C3D7}" srcOrd="4" destOrd="0" parTransId="{016E3EB9-50E2-40A9-BD89-8023744D44A7}" sibTransId="{C3B7D4F7-6DC1-4331-835F-1662498CA92C}"/>
    <dgm:cxn modelId="{48DA925E-A497-48DC-ABC2-EE879D42B29A}" srcId="{12F9B8AC-9AD3-4724-9381-05D181B4697B}" destId="{3761D313-3125-41A7-8A94-59322BF56F78}" srcOrd="1" destOrd="0" parTransId="{62A2FA4A-6F1A-4847-82C9-3C06713F8E8A}" sibTransId="{584B1087-B11F-422D-B2F2-BBEAB75BD7A6}"/>
    <dgm:cxn modelId="{535C546C-3C3C-448C-9214-24AE5B8E514C}" type="presOf" srcId="{12F9B8AC-9AD3-4724-9381-05D181B4697B}" destId="{D06CBD77-0C72-4AEB-B028-620660FACDEA}" srcOrd="0" destOrd="0" presId="urn:microsoft.com/office/officeart/2008/layout/VerticalCurvedList"/>
    <dgm:cxn modelId="{166A6350-4C0A-4038-93EC-82143C8AE5AC}" type="presOf" srcId="{76F2D414-DC3B-41DD-B442-C7801786C3D7}" destId="{D7ACF90D-AAC8-4AB6-9CB4-79F1FEC83C47}" srcOrd="0" destOrd="0" presId="urn:microsoft.com/office/officeart/2008/layout/VerticalCurvedList"/>
    <dgm:cxn modelId="{D5ABD075-006D-42FC-9BC5-C3459B79E180}" type="presOf" srcId="{3761D313-3125-41A7-8A94-59322BF56F78}" destId="{F7F8F1EF-B4F7-4962-879F-815127FA09C2}" srcOrd="0" destOrd="0" presId="urn:microsoft.com/office/officeart/2008/layout/VerticalCurvedList"/>
    <dgm:cxn modelId="{98B6388B-9C95-4A14-817A-DD8E074CDB1D}" srcId="{12F9B8AC-9AD3-4724-9381-05D181B4697B}" destId="{8250D1FD-7870-4365-BA97-9DD4B2FD9018}" srcOrd="2" destOrd="0" parTransId="{9F1F1E32-814B-4A8E-BFDE-C2DFD7B91E29}" sibTransId="{BB6A77E1-6EBE-46E0-9D71-F8B03DEFCC72}"/>
    <dgm:cxn modelId="{3FAB52AB-9869-4931-8927-CA8A6513AF3C}" type="presOf" srcId="{8250D1FD-7870-4365-BA97-9DD4B2FD9018}" destId="{6763B693-5B14-47C8-89F7-E199606DAF38}" srcOrd="0" destOrd="0" presId="urn:microsoft.com/office/officeart/2008/layout/VerticalCurvedList"/>
    <dgm:cxn modelId="{0042C0D0-C38A-45F4-86D6-B8DCD263BA6C}" srcId="{12F9B8AC-9AD3-4724-9381-05D181B4697B}" destId="{8E1E27DE-C645-441A-BA49-2AB1B30BCF16}" srcOrd="3" destOrd="0" parTransId="{2A802902-2404-4EA5-AE44-E3705C7AC693}" sibTransId="{C3E294D7-4459-4575-A9C7-00AB03237A69}"/>
    <dgm:cxn modelId="{4ED84BDB-7326-4AAB-8CE8-F1DE61A27856}" type="presOf" srcId="{178FEAC3-502E-4964-AB49-B3562A391CDA}" destId="{540C08C0-271C-412E-B822-7DF6231D677A}" srcOrd="0" destOrd="0" presId="urn:microsoft.com/office/officeart/2008/layout/VerticalCurvedList"/>
    <dgm:cxn modelId="{9CD35CE0-281C-4E7F-B6D1-E4A83CD6D65E}" srcId="{12F9B8AC-9AD3-4724-9381-05D181B4697B}" destId="{FDAE8576-86BF-421B-9C59-7ED95A6FAAFE}" srcOrd="0" destOrd="0" parTransId="{9163783E-DD70-4529-95A0-4A52E0AA0FAB}" sibTransId="{178FEAC3-502E-4964-AB49-B3562A391CDA}"/>
    <dgm:cxn modelId="{11BF79F6-ABD1-41AE-B41B-DEB91138977F}" type="presOf" srcId="{8E1E27DE-C645-441A-BA49-2AB1B30BCF16}" destId="{482C8151-C77E-4DF1-BE07-98C5305F27CA}" srcOrd="0" destOrd="0" presId="urn:microsoft.com/office/officeart/2008/layout/VerticalCurvedList"/>
    <dgm:cxn modelId="{FC5F1FF8-2B40-4411-993E-64D5AB06775C}" type="presOf" srcId="{FDAE8576-86BF-421B-9C59-7ED95A6FAAFE}" destId="{EB8D1B2E-8B35-4762-B8E2-8C6C511F0A8D}" srcOrd="0" destOrd="0" presId="urn:microsoft.com/office/officeart/2008/layout/VerticalCurvedList"/>
    <dgm:cxn modelId="{356D3A51-4066-4FD3-88F7-F9257AA3C0A1}" type="presParOf" srcId="{D06CBD77-0C72-4AEB-B028-620660FACDEA}" destId="{937785CA-218E-4A72-BCA3-9BCFCBF4E1A0}" srcOrd="0" destOrd="0" presId="urn:microsoft.com/office/officeart/2008/layout/VerticalCurvedList"/>
    <dgm:cxn modelId="{53EF75F9-1F5B-417D-AE6C-A87F6421AB22}" type="presParOf" srcId="{937785CA-218E-4A72-BCA3-9BCFCBF4E1A0}" destId="{62D5D6F3-F089-46AA-A8B7-EFDD373488FC}" srcOrd="0" destOrd="0" presId="urn:microsoft.com/office/officeart/2008/layout/VerticalCurvedList"/>
    <dgm:cxn modelId="{91C46A38-DDB6-47B4-B941-A80CA5D00CF1}" type="presParOf" srcId="{62D5D6F3-F089-46AA-A8B7-EFDD373488FC}" destId="{BBC83118-467D-4EDB-8040-38A46EB113AB}" srcOrd="0" destOrd="0" presId="urn:microsoft.com/office/officeart/2008/layout/VerticalCurvedList"/>
    <dgm:cxn modelId="{A76A4B3C-5A10-4D65-A401-85DCFE27D69E}" type="presParOf" srcId="{62D5D6F3-F089-46AA-A8B7-EFDD373488FC}" destId="{540C08C0-271C-412E-B822-7DF6231D677A}" srcOrd="1" destOrd="0" presId="urn:microsoft.com/office/officeart/2008/layout/VerticalCurvedList"/>
    <dgm:cxn modelId="{5E4515CD-4C5E-4FCF-AFB1-D726AEDFA802}" type="presParOf" srcId="{62D5D6F3-F089-46AA-A8B7-EFDD373488FC}" destId="{01C581D7-8EF8-4A59-B0C6-68743087BC0C}" srcOrd="2" destOrd="0" presId="urn:microsoft.com/office/officeart/2008/layout/VerticalCurvedList"/>
    <dgm:cxn modelId="{456EC973-2D56-4E33-AEAB-CC2B39157DEF}" type="presParOf" srcId="{62D5D6F3-F089-46AA-A8B7-EFDD373488FC}" destId="{6084042E-0473-4B3D-ACE6-7C35A8E8254D}" srcOrd="3" destOrd="0" presId="urn:microsoft.com/office/officeart/2008/layout/VerticalCurvedList"/>
    <dgm:cxn modelId="{02A38633-2F81-433E-BCFA-07F49DA700DA}" type="presParOf" srcId="{937785CA-218E-4A72-BCA3-9BCFCBF4E1A0}" destId="{EB8D1B2E-8B35-4762-B8E2-8C6C511F0A8D}" srcOrd="1" destOrd="0" presId="urn:microsoft.com/office/officeart/2008/layout/VerticalCurvedList"/>
    <dgm:cxn modelId="{C9118709-6B03-453A-B071-B15132701D09}" type="presParOf" srcId="{937785CA-218E-4A72-BCA3-9BCFCBF4E1A0}" destId="{C58214AD-3EE4-4CE2-BC22-591522782DC6}" srcOrd="2" destOrd="0" presId="urn:microsoft.com/office/officeart/2008/layout/VerticalCurvedList"/>
    <dgm:cxn modelId="{FD93EE58-E550-4E49-B5F6-01D80E6E1734}" type="presParOf" srcId="{C58214AD-3EE4-4CE2-BC22-591522782DC6}" destId="{09E04254-1396-4D9F-AC79-3A41786CEBFD}" srcOrd="0" destOrd="0" presId="urn:microsoft.com/office/officeart/2008/layout/VerticalCurvedList"/>
    <dgm:cxn modelId="{BE09888F-3763-4FB6-9356-C7BA6F8B81AC}" type="presParOf" srcId="{937785CA-218E-4A72-BCA3-9BCFCBF4E1A0}" destId="{F7F8F1EF-B4F7-4962-879F-815127FA09C2}" srcOrd="3" destOrd="0" presId="urn:microsoft.com/office/officeart/2008/layout/VerticalCurvedList"/>
    <dgm:cxn modelId="{0AE025D3-A118-4216-BC12-8428E2AC3153}" type="presParOf" srcId="{937785CA-218E-4A72-BCA3-9BCFCBF4E1A0}" destId="{0CB14A81-4220-4752-AE3B-C76C7FB06852}" srcOrd="4" destOrd="0" presId="urn:microsoft.com/office/officeart/2008/layout/VerticalCurvedList"/>
    <dgm:cxn modelId="{222E666E-C4EF-4881-AAF4-52E0ED3C3A04}" type="presParOf" srcId="{0CB14A81-4220-4752-AE3B-C76C7FB06852}" destId="{CD196516-7490-4FEA-A5A8-6F10E1D94BF2}" srcOrd="0" destOrd="0" presId="urn:microsoft.com/office/officeart/2008/layout/VerticalCurvedList"/>
    <dgm:cxn modelId="{51903E59-D262-4B3A-9C26-92B9AC68E893}" type="presParOf" srcId="{937785CA-218E-4A72-BCA3-9BCFCBF4E1A0}" destId="{6763B693-5B14-47C8-89F7-E199606DAF38}" srcOrd="5" destOrd="0" presId="urn:microsoft.com/office/officeart/2008/layout/VerticalCurvedList"/>
    <dgm:cxn modelId="{6773519E-2551-41FC-B7C7-92CF955A9443}" type="presParOf" srcId="{937785CA-218E-4A72-BCA3-9BCFCBF4E1A0}" destId="{9A9B00B6-1CDD-4DC9-BBEF-1004960A92E5}" srcOrd="6" destOrd="0" presId="urn:microsoft.com/office/officeart/2008/layout/VerticalCurvedList"/>
    <dgm:cxn modelId="{5EB396F6-C423-4A34-8C57-A720D6DACF19}" type="presParOf" srcId="{9A9B00B6-1CDD-4DC9-BBEF-1004960A92E5}" destId="{F5213A09-66B8-41C8-ADD4-B229770FEE89}" srcOrd="0" destOrd="0" presId="urn:microsoft.com/office/officeart/2008/layout/VerticalCurvedList"/>
    <dgm:cxn modelId="{A27CE847-73E2-46CE-81FB-D42CB1DFAE27}" type="presParOf" srcId="{937785CA-218E-4A72-BCA3-9BCFCBF4E1A0}" destId="{482C8151-C77E-4DF1-BE07-98C5305F27CA}" srcOrd="7" destOrd="0" presId="urn:microsoft.com/office/officeart/2008/layout/VerticalCurvedList"/>
    <dgm:cxn modelId="{406A5031-1476-472C-8025-1A236DB7861A}" type="presParOf" srcId="{937785CA-218E-4A72-BCA3-9BCFCBF4E1A0}" destId="{23D7995E-91BF-4846-8CDF-4E93554B0F91}" srcOrd="8" destOrd="0" presId="urn:microsoft.com/office/officeart/2008/layout/VerticalCurvedList"/>
    <dgm:cxn modelId="{60CB45B0-FBAF-48A5-81A6-4EDAF6A61A94}" type="presParOf" srcId="{23D7995E-91BF-4846-8CDF-4E93554B0F91}" destId="{8C4D7C8E-BE46-41DE-A09C-5676A48A4151}" srcOrd="0" destOrd="0" presId="urn:microsoft.com/office/officeart/2008/layout/VerticalCurvedList"/>
    <dgm:cxn modelId="{E7CA0050-92AF-4615-8DB7-F16E11F840EF}" type="presParOf" srcId="{937785CA-218E-4A72-BCA3-9BCFCBF4E1A0}" destId="{D7ACF90D-AAC8-4AB6-9CB4-79F1FEC83C47}" srcOrd="9" destOrd="0" presId="urn:microsoft.com/office/officeart/2008/layout/VerticalCurvedList"/>
    <dgm:cxn modelId="{F6C89FF9-B493-4EF7-B5F7-DE4A80944D2A}" type="presParOf" srcId="{937785CA-218E-4A72-BCA3-9BCFCBF4E1A0}" destId="{E0C482A6-D38F-443C-B707-4E03D93697D7}" srcOrd="10" destOrd="0" presId="urn:microsoft.com/office/officeart/2008/layout/VerticalCurvedList"/>
    <dgm:cxn modelId="{DDD8F3DA-BC2E-4A8C-BAB2-785B01B88DFB}" type="presParOf" srcId="{E0C482A6-D38F-443C-B707-4E03D93697D7}" destId="{4A00F819-89DA-4C4A-87F1-8541E1E84922}" srcOrd="0" destOrd="0" presId="urn:microsoft.com/office/officeart/2008/layout/VerticalCurv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F9B8AC-9AD3-4724-9381-05D181B4697B}"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FDAE8576-86BF-421B-9C59-7ED95A6FAAFE}">
      <dgm:prSet phldrT="[Text]" custT="1"/>
      <dgm:spPr>
        <a:ln>
          <a:noFill/>
        </a:ln>
      </dgm:spPr>
      <dgm:t>
        <a:bodyPr/>
        <a:lstStyle/>
        <a:p>
          <a:r>
            <a:rPr lang="en-US" sz="2400">
              <a:solidFill>
                <a:schemeClr val="bg2">
                  <a:lumMod val="50000"/>
                </a:schemeClr>
              </a:solidFill>
            </a:rPr>
            <a:t>What “Jobs” has to offer</a:t>
          </a:r>
        </a:p>
      </dgm:t>
    </dgm:pt>
    <dgm:pt modelId="{9163783E-DD70-4529-95A0-4A52E0AA0FAB}" type="parTrans" cxnId="{9CD35CE0-281C-4E7F-B6D1-E4A83CD6D65E}">
      <dgm:prSet/>
      <dgm:spPr/>
      <dgm:t>
        <a:bodyPr/>
        <a:lstStyle/>
        <a:p>
          <a:endParaRPr lang="en-US" sz="1600"/>
        </a:p>
      </dgm:t>
    </dgm:pt>
    <dgm:pt modelId="{178FEAC3-502E-4964-AB49-B3562A391CDA}" type="sibTrans" cxnId="{9CD35CE0-281C-4E7F-B6D1-E4A83CD6D65E}">
      <dgm:prSet/>
      <dgm:spPr/>
      <dgm:t>
        <a:bodyPr/>
        <a:lstStyle/>
        <a:p>
          <a:endParaRPr lang="en-US" sz="1600"/>
        </a:p>
      </dgm:t>
    </dgm:pt>
    <dgm:pt modelId="{3761D313-3125-41A7-8A94-59322BF56F78}">
      <dgm:prSet phldrT="[Text]" custT="1"/>
      <dgm:spPr>
        <a:ln>
          <a:noFill/>
        </a:ln>
      </dgm:spPr>
      <dgm:t>
        <a:bodyPr/>
        <a:lstStyle/>
        <a:p>
          <a:r>
            <a:rPr lang="en-US" sz="2400">
              <a:solidFill>
                <a:schemeClr val="bg2">
                  <a:lumMod val="50000"/>
                </a:schemeClr>
              </a:solidFill>
            </a:rPr>
            <a:t>“Jobs” across silos</a:t>
          </a:r>
        </a:p>
      </dgm:t>
    </dgm:pt>
    <dgm:pt modelId="{584B1087-B11F-422D-B2F2-BBEAB75BD7A6}" type="sibTrans" cxnId="{48DA925E-A497-48DC-ABC2-EE879D42B29A}">
      <dgm:prSet/>
      <dgm:spPr/>
      <dgm:t>
        <a:bodyPr/>
        <a:lstStyle/>
        <a:p>
          <a:endParaRPr lang="en-US" sz="1600"/>
        </a:p>
      </dgm:t>
    </dgm:pt>
    <dgm:pt modelId="{62A2FA4A-6F1A-4847-82C9-3C06713F8E8A}" type="parTrans" cxnId="{48DA925E-A497-48DC-ABC2-EE879D42B29A}">
      <dgm:prSet/>
      <dgm:spPr/>
      <dgm:t>
        <a:bodyPr/>
        <a:lstStyle/>
        <a:p>
          <a:endParaRPr lang="en-US" sz="1600"/>
        </a:p>
      </dgm:t>
    </dgm:pt>
    <dgm:pt modelId="{8250D1FD-7870-4365-BA97-9DD4B2FD9018}">
      <dgm:prSet phldrT="[Text]" custT="1"/>
      <dgm:spPr>
        <a:ln>
          <a:noFill/>
        </a:ln>
      </dgm:spPr>
      <dgm:t>
        <a:bodyPr/>
        <a:lstStyle/>
        <a:p>
          <a:pPr marL="0" lvl="0" indent="0" algn="l" defTabSz="1422400">
            <a:lnSpc>
              <a:spcPct val="90000"/>
            </a:lnSpc>
            <a:spcBef>
              <a:spcPct val="0"/>
            </a:spcBef>
            <a:spcAft>
              <a:spcPct val="35000"/>
            </a:spcAft>
            <a:buNone/>
          </a:pPr>
          <a:r>
            <a:rPr lang="en-US" sz="3200" b="1" kern="1200">
              <a:solidFill>
                <a:srgbClr val="20201F"/>
              </a:solidFill>
              <a:latin typeface="Arial" panose="020B0604020202020204"/>
              <a:ea typeface="+mn-ea"/>
              <a:cs typeface="+mn-cs"/>
            </a:rPr>
            <a:t>Quandaries</a:t>
          </a:r>
        </a:p>
      </dgm:t>
    </dgm:pt>
    <dgm:pt modelId="{BB6A77E1-6EBE-46E0-9D71-F8B03DEFCC72}" type="sibTrans" cxnId="{98B6388B-9C95-4A14-817A-DD8E074CDB1D}">
      <dgm:prSet/>
      <dgm:spPr/>
      <dgm:t>
        <a:bodyPr/>
        <a:lstStyle/>
        <a:p>
          <a:endParaRPr lang="en-US" sz="1600"/>
        </a:p>
      </dgm:t>
    </dgm:pt>
    <dgm:pt modelId="{9F1F1E32-814B-4A8E-BFDE-C2DFD7B91E29}" type="parTrans" cxnId="{98B6388B-9C95-4A14-817A-DD8E074CDB1D}">
      <dgm:prSet/>
      <dgm:spPr/>
      <dgm:t>
        <a:bodyPr/>
        <a:lstStyle/>
        <a:p>
          <a:endParaRPr lang="en-US" sz="1600"/>
        </a:p>
      </dgm:t>
    </dgm:pt>
    <dgm:pt modelId="{76F2D414-DC3B-41DD-B442-C7801786C3D7}">
      <dgm:prSet phldrT="[Text]" custT="1"/>
      <dgm:spPr>
        <a:ln>
          <a:noFill/>
        </a:ln>
      </dgm:spPr>
      <dgm:t>
        <a:bodyPr/>
        <a:lstStyle/>
        <a:p>
          <a:r>
            <a:rPr lang="en-US" sz="2400">
              <a:solidFill>
                <a:schemeClr val="bg2">
                  <a:lumMod val="50000"/>
                </a:schemeClr>
              </a:solidFill>
            </a:rPr>
            <a:t>Resources</a:t>
          </a:r>
        </a:p>
      </dgm:t>
    </dgm:pt>
    <dgm:pt modelId="{C3B7D4F7-6DC1-4331-835F-1662498CA92C}" type="sibTrans" cxnId="{9D5BFB38-F60A-4012-9605-B7FA0B4A9D53}">
      <dgm:prSet/>
      <dgm:spPr/>
      <dgm:t>
        <a:bodyPr/>
        <a:lstStyle/>
        <a:p>
          <a:endParaRPr lang="en-US" sz="1600"/>
        </a:p>
      </dgm:t>
    </dgm:pt>
    <dgm:pt modelId="{016E3EB9-50E2-40A9-BD89-8023744D44A7}" type="parTrans" cxnId="{9D5BFB38-F60A-4012-9605-B7FA0B4A9D53}">
      <dgm:prSet/>
      <dgm:spPr/>
      <dgm:t>
        <a:bodyPr/>
        <a:lstStyle/>
        <a:p>
          <a:endParaRPr lang="en-US" sz="1600"/>
        </a:p>
      </dgm:t>
    </dgm:pt>
    <dgm:pt modelId="{8E1E27DE-C645-441A-BA49-2AB1B30BCF16}">
      <dgm:prSet phldrT="[Text]" custT="1"/>
      <dgm:spPr>
        <a:ln>
          <a:noFill/>
        </a:ln>
      </dgm:spPr>
      <dgm:t>
        <a:bodyPr/>
        <a:lstStyle/>
        <a:p>
          <a:r>
            <a:rPr lang="en-US" sz="2400">
              <a:solidFill>
                <a:schemeClr val="bg2">
                  <a:lumMod val="50000"/>
                </a:schemeClr>
              </a:solidFill>
            </a:rPr>
            <a:t>Getting started </a:t>
          </a:r>
        </a:p>
      </dgm:t>
    </dgm:pt>
    <dgm:pt modelId="{2A802902-2404-4EA5-AE44-E3705C7AC693}" type="parTrans" cxnId="{0042C0D0-C38A-45F4-86D6-B8DCD263BA6C}">
      <dgm:prSet/>
      <dgm:spPr/>
      <dgm:t>
        <a:bodyPr/>
        <a:lstStyle/>
        <a:p>
          <a:endParaRPr lang="en-CA"/>
        </a:p>
      </dgm:t>
    </dgm:pt>
    <dgm:pt modelId="{C3E294D7-4459-4575-A9C7-00AB03237A69}" type="sibTrans" cxnId="{0042C0D0-C38A-45F4-86D6-B8DCD263BA6C}">
      <dgm:prSet/>
      <dgm:spPr/>
      <dgm:t>
        <a:bodyPr/>
        <a:lstStyle/>
        <a:p>
          <a:endParaRPr lang="en-CA"/>
        </a:p>
      </dgm:t>
    </dgm:pt>
    <dgm:pt modelId="{D06CBD77-0C72-4AEB-B028-620660FACDEA}" type="pres">
      <dgm:prSet presAssocID="{12F9B8AC-9AD3-4724-9381-05D181B4697B}" presName="Name0" presStyleCnt="0">
        <dgm:presLayoutVars>
          <dgm:chMax val="7"/>
          <dgm:chPref val="7"/>
          <dgm:dir/>
        </dgm:presLayoutVars>
      </dgm:prSet>
      <dgm:spPr/>
    </dgm:pt>
    <dgm:pt modelId="{937785CA-218E-4A72-BCA3-9BCFCBF4E1A0}" type="pres">
      <dgm:prSet presAssocID="{12F9B8AC-9AD3-4724-9381-05D181B4697B}" presName="Name1" presStyleCnt="0"/>
      <dgm:spPr/>
    </dgm:pt>
    <dgm:pt modelId="{62D5D6F3-F089-46AA-A8B7-EFDD373488FC}" type="pres">
      <dgm:prSet presAssocID="{12F9B8AC-9AD3-4724-9381-05D181B4697B}" presName="cycle" presStyleCnt="0"/>
      <dgm:spPr/>
    </dgm:pt>
    <dgm:pt modelId="{BBC83118-467D-4EDB-8040-38A46EB113AB}" type="pres">
      <dgm:prSet presAssocID="{12F9B8AC-9AD3-4724-9381-05D181B4697B}" presName="srcNode" presStyleLbl="node1" presStyleIdx="0" presStyleCnt="5"/>
      <dgm:spPr/>
    </dgm:pt>
    <dgm:pt modelId="{540C08C0-271C-412E-B822-7DF6231D677A}" type="pres">
      <dgm:prSet presAssocID="{12F9B8AC-9AD3-4724-9381-05D181B4697B}" presName="conn" presStyleLbl="parChTrans1D2" presStyleIdx="0" presStyleCnt="1"/>
      <dgm:spPr/>
    </dgm:pt>
    <dgm:pt modelId="{01C581D7-8EF8-4A59-B0C6-68743087BC0C}" type="pres">
      <dgm:prSet presAssocID="{12F9B8AC-9AD3-4724-9381-05D181B4697B}" presName="extraNode" presStyleLbl="node1" presStyleIdx="0" presStyleCnt="5"/>
      <dgm:spPr/>
    </dgm:pt>
    <dgm:pt modelId="{6084042E-0473-4B3D-ACE6-7C35A8E8254D}" type="pres">
      <dgm:prSet presAssocID="{12F9B8AC-9AD3-4724-9381-05D181B4697B}" presName="dstNode" presStyleLbl="node1" presStyleIdx="0" presStyleCnt="5"/>
      <dgm:spPr/>
    </dgm:pt>
    <dgm:pt modelId="{EB8D1B2E-8B35-4762-B8E2-8C6C511F0A8D}" type="pres">
      <dgm:prSet presAssocID="{FDAE8576-86BF-421B-9C59-7ED95A6FAAFE}" presName="text_1" presStyleLbl="node1" presStyleIdx="0" presStyleCnt="5">
        <dgm:presLayoutVars>
          <dgm:bulletEnabled val="1"/>
        </dgm:presLayoutVars>
      </dgm:prSet>
      <dgm:spPr/>
    </dgm:pt>
    <dgm:pt modelId="{C58214AD-3EE4-4CE2-BC22-591522782DC6}" type="pres">
      <dgm:prSet presAssocID="{FDAE8576-86BF-421B-9C59-7ED95A6FAAFE}" presName="accent_1" presStyleCnt="0"/>
      <dgm:spPr/>
    </dgm:pt>
    <dgm:pt modelId="{09E04254-1396-4D9F-AC79-3A41786CEBFD}" type="pres">
      <dgm:prSet presAssocID="{FDAE8576-86BF-421B-9C59-7ED95A6FAAFE}" presName="accentRepeatNode" presStyleLbl="solidFgAcc1" presStyleIdx="0" presStyleCnt="5"/>
      <dgm:spPr>
        <a:solidFill>
          <a:schemeClr val="accent1"/>
        </a:solidFill>
      </dgm:spPr>
    </dgm:pt>
    <dgm:pt modelId="{F7F8F1EF-B4F7-4962-879F-815127FA09C2}" type="pres">
      <dgm:prSet presAssocID="{3761D313-3125-41A7-8A94-59322BF56F78}" presName="text_2" presStyleLbl="node1" presStyleIdx="1" presStyleCnt="5">
        <dgm:presLayoutVars>
          <dgm:bulletEnabled val="1"/>
        </dgm:presLayoutVars>
      </dgm:prSet>
      <dgm:spPr/>
    </dgm:pt>
    <dgm:pt modelId="{0CB14A81-4220-4752-AE3B-C76C7FB06852}" type="pres">
      <dgm:prSet presAssocID="{3761D313-3125-41A7-8A94-59322BF56F78}" presName="accent_2" presStyleCnt="0"/>
      <dgm:spPr/>
    </dgm:pt>
    <dgm:pt modelId="{CD196516-7490-4FEA-A5A8-6F10E1D94BF2}" type="pres">
      <dgm:prSet presAssocID="{3761D313-3125-41A7-8A94-59322BF56F78}" presName="accentRepeatNode" presStyleLbl="solidFgAcc1" presStyleIdx="1" presStyleCnt="5"/>
      <dgm:spPr>
        <a:solidFill>
          <a:schemeClr val="accent1"/>
        </a:solidFill>
      </dgm:spPr>
    </dgm:pt>
    <dgm:pt modelId="{6763B693-5B14-47C8-89F7-E199606DAF38}" type="pres">
      <dgm:prSet presAssocID="{8250D1FD-7870-4365-BA97-9DD4B2FD9018}" presName="text_3" presStyleLbl="node1" presStyleIdx="2" presStyleCnt="5">
        <dgm:presLayoutVars>
          <dgm:bulletEnabled val="1"/>
        </dgm:presLayoutVars>
      </dgm:prSet>
      <dgm:spPr/>
    </dgm:pt>
    <dgm:pt modelId="{9A9B00B6-1CDD-4DC9-BBEF-1004960A92E5}" type="pres">
      <dgm:prSet presAssocID="{8250D1FD-7870-4365-BA97-9DD4B2FD9018}" presName="accent_3" presStyleCnt="0"/>
      <dgm:spPr/>
    </dgm:pt>
    <dgm:pt modelId="{F5213A09-66B8-41C8-ADD4-B229770FEE89}" type="pres">
      <dgm:prSet presAssocID="{8250D1FD-7870-4365-BA97-9DD4B2FD9018}" presName="accentRepeatNode" presStyleLbl="solidFgAcc1" presStyleIdx="2" presStyleCnt="5"/>
      <dgm:spPr>
        <a:solidFill>
          <a:schemeClr val="accent1"/>
        </a:solidFill>
      </dgm:spPr>
    </dgm:pt>
    <dgm:pt modelId="{482C8151-C77E-4DF1-BE07-98C5305F27CA}" type="pres">
      <dgm:prSet presAssocID="{8E1E27DE-C645-441A-BA49-2AB1B30BCF16}" presName="text_4" presStyleLbl="node1" presStyleIdx="3" presStyleCnt="5">
        <dgm:presLayoutVars>
          <dgm:bulletEnabled val="1"/>
        </dgm:presLayoutVars>
      </dgm:prSet>
      <dgm:spPr/>
    </dgm:pt>
    <dgm:pt modelId="{23D7995E-91BF-4846-8CDF-4E93554B0F91}" type="pres">
      <dgm:prSet presAssocID="{8E1E27DE-C645-441A-BA49-2AB1B30BCF16}" presName="accent_4" presStyleCnt="0"/>
      <dgm:spPr/>
    </dgm:pt>
    <dgm:pt modelId="{8C4D7C8E-BE46-41DE-A09C-5676A48A4151}" type="pres">
      <dgm:prSet presAssocID="{8E1E27DE-C645-441A-BA49-2AB1B30BCF16}" presName="accentRepeatNode" presStyleLbl="solidFgAcc1" presStyleIdx="3" presStyleCnt="5"/>
      <dgm:spPr>
        <a:solidFill>
          <a:schemeClr val="accent1"/>
        </a:solidFill>
      </dgm:spPr>
    </dgm:pt>
    <dgm:pt modelId="{D7ACF90D-AAC8-4AB6-9CB4-79F1FEC83C47}" type="pres">
      <dgm:prSet presAssocID="{76F2D414-DC3B-41DD-B442-C7801786C3D7}" presName="text_5" presStyleLbl="node1" presStyleIdx="4" presStyleCnt="5">
        <dgm:presLayoutVars>
          <dgm:bulletEnabled val="1"/>
        </dgm:presLayoutVars>
      </dgm:prSet>
      <dgm:spPr/>
    </dgm:pt>
    <dgm:pt modelId="{E0C482A6-D38F-443C-B707-4E03D93697D7}" type="pres">
      <dgm:prSet presAssocID="{76F2D414-DC3B-41DD-B442-C7801786C3D7}" presName="accent_5" presStyleCnt="0"/>
      <dgm:spPr/>
    </dgm:pt>
    <dgm:pt modelId="{4A00F819-89DA-4C4A-87F1-8541E1E84922}" type="pres">
      <dgm:prSet presAssocID="{76F2D414-DC3B-41DD-B442-C7801786C3D7}" presName="accentRepeatNode" presStyleLbl="solidFgAcc1" presStyleIdx="4" presStyleCnt="5"/>
      <dgm:spPr>
        <a:solidFill>
          <a:schemeClr val="accent1"/>
        </a:solidFill>
      </dgm:spPr>
    </dgm:pt>
  </dgm:ptLst>
  <dgm:cxnLst>
    <dgm:cxn modelId="{9D5BFB38-F60A-4012-9605-B7FA0B4A9D53}" srcId="{12F9B8AC-9AD3-4724-9381-05D181B4697B}" destId="{76F2D414-DC3B-41DD-B442-C7801786C3D7}" srcOrd="4" destOrd="0" parTransId="{016E3EB9-50E2-40A9-BD89-8023744D44A7}" sibTransId="{C3B7D4F7-6DC1-4331-835F-1662498CA92C}"/>
    <dgm:cxn modelId="{48DA925E-A497-48DC-ABC2-EE879D42B29A}" srcId="{12F9B8AC-9AD3-4724-9381-05D181B4697B}" destId="{3761D313-3125-41A7-8A94-59322BF56F78}" srcOrd="1" destOrd="0" parTransId="{62A2FA4A-6F1A-4847-82C9-3C06713F8E8A}" sibTransId="{584B1087-B11F-422D-B2F2-BBEAB75BD7A6}"/>
    <dgm:cxn modelId="{535C546C-3C3C-448C-9214-24AE5B8E514C}" type="presOf" srcId="{12F9B8AC-9AD3-4724-9381-05D181B4697B}" destId="{D06CBD77-0C72-4AEB-B028-620660FACDEA}" srcOrd="0" destOrd="0" presId="urn:microsoft.com/office/officeart/2008/layout/VerticalCurvedList"/>
    <dgm:cxn modelId="{166A6350-4C0A-4038-93EC-82143C8AE5AC}" type="presOf" srcId="{76F2D414-DC3B-41DD-B442-C7801786C3D7}" destId="{D7ACF90D-AAC8-4AB6-9CB4-79F1FEC83C47}" srcOrd="0" destOrd="0" presId="urn:microsoft.com/office/officeart/2008/layout/VerticalCurvedList"/>
    <dgm:cxn modelId="{D5ABD075-006D-42FC-9BC5-C3459B79E180}" type="presOf" srcId="{3761D313-3125-41A7-8A94-59322BF56F78}" destId="{F7F8F1EF-B4F7-4962-879F-815127FA09C2}" srcOrd="0" destOrd="0" presId="urn:microsoft.com/office/officeart/2008/layout/VerticalCurvedList"/>
    <dgm:cxn modelId="{98B6388B-9C95-4A14-817A-DD8E074CDB1D}" srcId="{12F9B8AC-9AD3-4724-9381-05D181B4697B}" destId="{8250D1FD-7870-4365-BA97-9DD4B2FD9018}" srcOrd="2" destOrd="0" parTransId="{9F1F1E32-814B-4A8E-BFDE-C2DFD7B91E29}" sibTransId="{BB6A77E1-6EBE-46E0-9D71-F8B03DEFCC72}"/>
    <dgm:cxn modelId="{3FAB52AB-9869-4931-8927-CA8A6513AF3C}" type="presOf" srcId="{8250D1FD-7870-4365-BA97-9DD4B2FD9018}" destId="{6763B693-5B14-47C8-89F7-E199606DAF38}" srcOrd="0" destOrd="0" presId="urn:microsoft.com/office/officeart/2008/layout/VerticalCurvedList"/>
    <dgm:cxn modelId="{0042C0D0-C38A-45F4-86D6-B8DCD263BA6C}" srcId="{12F9B8AC-9AD3-4724-9381-05D181B4697B}" destId="{8E1E27DE-C645-441A-BA49-2AB1B30BCF16}" srcOrd="3" destOrd="0" parTransId="{2A802902-2404-4EA5-AE44-E3705C7AC693}" sibTransId="{C3E294D7-4459-4575-A9C7-00AB03237A69}"/>
    <dgm:cxn modelId="{4ED84BDB-7326-4AAB-8CE8-F1DE61A27856}" type="presOf" srcId="{178FEAC3-502E-4964-AB49-B3562A391CDA}" destId="{540C08C0-271C-412E-B822-7DF6231D677A}" srcOrd="0" destOrd="0" presId="urn:microsoft.com/office/officeart/2008/layout/VerticalCurvedList"/>
    <dgm:cxn modelId="{9CD35CE0-281C-4E7F-B6D1-E4A83CD6D65E}" srcId="{12F9B8AC-9AD3-4724-9381-05D181B4697B}" destId="{FDAE8576-86BF-421B-9C59-7ED95A6FAAFE}" srcOrd="0" destOrd="0" parTransId="{9163783E-DD70-4529-95A0-4A52E0AA0FAB}" sibTransId="{178FEAC3-502E-4964-AB49-B3562A391CDA}"/>
    <dgm:cxn modelId="{11BF79F6-ABD1-41AE-B41B-DEB91138977F}" type="presOf" srcId="{8E1E27DE-C645-441A-BA49-2AB1B30BCF16}" destId="{482C8151-C77E-4DF1-BE07-98C5305F27CA}" srcOrd="0" destOrd="0" presId="urn:microsoft.com/office/officeart/2008/layout/VerticalCurvedList"/>
    <dgm:cxn modelId="{FC5F1FF8-2B40-4411-993E-64D5AB06775C}" type="presOf" srcId="{FDAE8576-86BF-421B-9C59-7ED95A6FAAFE}" destId="{EB8D1B2E-8B35-4762-B8E2-8C6C511F0A8D}" srcOrd="0" destOrd="0" presId="urn:microsoft.com/office/officeart/2008/layout/VerticalCurvedList"/>
    <dgm:cxn modelId="{356D3A51-4066-4FD3-88F7-F9257AA3C0A1}" type="presParOf" srcId="{D06CBD77-0C72-4AEB-B028-620660FACDEA}" destId="{937785CA-218E-4A72-BCA3-9BCFCBF4E1A0}" srcOrd="0" destOrd="0" presId="urn:microsoft.com/office/officeart/2008/layout/VerticalCurvedList"/>
    <dgm:cxn modelId="{53EF75F9-1F5B-417D-AE6C-A87F6421AB22}" type="presParOf" srcId="{937785CA-218E-4A72-BCA3-9BCFCBF4E1A0}" destId="{62D5D6F3-F089-46AA-A8B7-EFDD373488FC}" srcOrd="0" destOrd="0" presId="urn:microsoft.com/office/officeart/2008/layout/VerticalCurvedList"/>
    <dgm:cxn modelId="{91C46A38-DDB6-47B4-B941-A80CA5D00CF1}" type="presParOf" srcId="{62D5D6F3-F089-46AA-A8B7-EFDD373488FC}" destId="{BBC83118-467D-4EDB-8040-38A46EB113AB}" srcOrd="0" destOrd="0" presId="urn:microsoft.com/office/officeart/2008/layout/VerticalCurvedList"/>
    <dgm:cxn modelId="{A76A4B3C-5A10-4D65-A401-85DCFE27D69E}" type="presParOf" srcId="{62D5D6F3-F089-46AA-A8B7-EFDD373488FC}" destId="{540C08C0-271C-412E-B822-7DF6231D677A}" srcOrd="1" destOrd="0" presId="urn:microsoft.com/office/officeart/2008/layout/VerticalCurvedList"/>
    <dgm:cxn modelId="{5E4515CD-4C5E-4FCF-AFB1-D726AEDFA802}" type="presParOf" srcId="{62D5D6F3-F089-46AA-A8B7-EFDD373488FC}" destId="{01C581D7-8EF8-4A59-B0C6-68743087BC0C}" srcOrd="2" destOrd="0" presId="urn:microsoft.com/office/officeart/2008/layout/VerticalCurvedList"/>
    <dgm:cxn modelId="{456EC973-2D56-4E33-AEAB-CC2B39157DEF}" type="presParOf" srcId="{62D5D6F3-F089-46AA-A8B7-EFDD373488FC}" destId="{6084042E-0473-4B3D-ACE6-7C35A8E8254D}" srcOrd="3" destOrd="0" presId="urn:microsoft.com/office/officeart/2008/layout/VerticalCurvedList"/>
    <dgm:cxn modelId="{02A38633-2F81-433E-BCFA-07F49DA700DA}" type="presParOf" srcId="{937785CA-218E-4A72-BCA3-9BCFCBF4E1A0}" destId="{EB8D1B2E-8B35-4762-B8E2-8C6C511F0A8D}" srcOrd="1" destOrd="0" presId="urn:microsoft.com/office/officeart/2008/layout/VerticalCurvedList"/>
    <dgm:cxn modelId="{C9118709-6B03-453A-B071-B15132701D09}" type="presParOf" srcId="{937785CA-218E-4A72-BCA3-9BCFCBF4E1A0}" destId="{C58214AD-3EE4-4CE2-BC22-591522782DC6}" srcOrd="2" destOrd="0" presId="urn:microsoft.com/office/officeart/2008/layout/VerticalCurvedList"/>
    <dgm:cxn modelId="{FD93EE58-E550-4E49-B5F6-01D80E6E1734}" type="presParOf" srcId="{C58214AD-3EE4-4CE2-BC22-591522782DC6}" destId="{09E04254-1396-4D9F-AC79-3A41786CEBFD}" srcOrd="0" destOrd="0" presId="urn:microsoft.com/office/officeart/2008/layout/VerticalCurvedList"/>
    <dgm:cxn modelId="{BE09888F-3763-4FB6-9356-C7BA6F8B81AC}" type="presParOf" srcId="{937785CA-218E-4A72-BCA3-9BCFCBF4E1A0}" destId="{F7F8F1EF-B4F7-4962-879F-815127FA09C2}" srcOrd="3" destOrd="0" presId="urn:microsoft.com/office/officeart/2008/layout/VerticalCurvedList"/>
    <dgm:cxn modelId="{0AE025D3-A118-4216-BC12-8428E2AC3153}" type="presParOf" srcId="{937785CA-218E-4A72-BCA3-9BCFCBF4E1A0}" destId="{0CB14A81-4220-4752-AE3B-C76C7FB06852}" srcOrd="4" destOrd="0" presId="urn:microsoft.com/office/officeart/2008/layout/VerticalCurvedList"/>
    <dgm:cxn modelId="{222E666E-C4EF-4881-AAF4-52E0ED3C3A04}" type="presParOf" srcId="{0CB14A81-4220-4752-AE3B-C76C7FB06852}" destId="{CD196516-7490-4FEA-A5A8-6F10E1D94BF2}" srcOrd="0" destOrd="0" presId="urn:microsoft.com/office/officeart/2008/layout/VerticalCurvedList"/>
    <dgm:cxn modelId="{51903E59-D262-4B3A-9C26-92B9AC68E893}" type="presParOf" srcId="{937785CA-218E-4A72-BCA3-9BCFCBF4E1A0}" destId="{6763B693-5B14-47C8-89F7-E199606DAF38}" srcOrd="5" destOrd="0" presId="urn:microsoft.com/office/officeart/2008/layout/VerticalCurvedList"/>
    <dgm:cxn modelId="{6773519E-2551-41FC-B7C7-92CF955A9443}" type="presParOf" srcId="{937785CA-218E-4A72-BCA3-9BCFCBF4E1A0}" destId="{9A9B00B6-1CDD-4DC9-BBEF-1004960A92E5}" srcOrd="6" destOrd="0" presId="urn:microsoft.com/office/officeart/2008/layout/VerticalCurvedList"/>
    <dgm:cxn modelId="{5EB396F6-C423-4A34-8C57-A720D6DACF19}" type="presParOf" srcId="{9A9B00B6-1CDD-4DC9-BBEF-1004960A92E5}" destId="{F5213A09-66B8-41C8-ADD4-B229770FEE89}" srcOrd="0" destOrd="0" presId="urn:microsoft.com/office/officeart/2008/layout/VerticalCurvedList"/>
    <dgm:cxn modelId="{A27CE847-73E2-46CE-81FB-D42CB1DFAE27}" type="presParOf" srcId="{937785CA-218E-4A72-BCA3-9BCFCBF4E1A0}" destId="{482C8151-C77E-4DF1-BE07-98C5305F27CA}" srcOrd="7" destOrd="0" presId="urn:microsoft.com/office/officeart/2008/layout/VerticalCurvedList"/>
    <dgm:cxn modelId="{406A5031-1476-472C-8025-1A236DB7861A}" type="presParOf" srcId="{937785CA-218E-4A72-BCA3-9BCFCBF4E1A0}" destId="{23D7995E-91BF-4846-8CDF-4E93554B0F91}" srcOrd="8" destOrd="0" presId="urn:microsoft.com/office/officeart/2008/layout/VerticalCurvedList"/>
    <dgm:cxn modelId="{60CB45B0-FBAF-48A5-81A6-4EDAF6A61A94}" type="presParOf" srcId="{23D7995E-91BF-4846-8CDF-4E93554B0F91}" destId="{8C4D7C8E-BE46-41DE-A09C-5676A48A4151}" srcOrd="0" destOrd="0" presId="urn:microsoft.com/office/officeart/2008/layout/VerticalCurvedList"/>
    <dgm:cxn modelId="{E7CA0050-92AF-4615-8DB7-F16E11F840EF}" type="presParOf" srcId="{937785CA-218E-4A72-BCA3-9BCFCBF4E1A0}" destId="{D7ACF90D-AAC8-4AB6-9CB4-79F1FEC83C47}" srcOrd="9" destOrd="0" presId="urn:microsoft.com/office/officeart/2008/layout/VerticalCurvedList"/>
    <dgm:cxn modelId="{F6C89FF9-B493-4EF7-B5F7-DE4A80944D2A}" type="presParOf" srcId="{937785CA-218E-4A72-BCA3-9BCFCBF4E1A0}" destId="{E0C482A6-D38F-443C-B707-4E03D93697D7}" srcOrd="10" destOrd="0" presId="urn:microsoft.com/office/officeart/2008/layout/VerticalCurvedList"/>
    <dgm:cxn modelId="{DDD8F3DA-BC2E-4A8C-BAB2-785B01B88DFB}" type="presParOf" srcId="{E0C482A6-D38F-443C-B707-4E03D93697D7}" destId="{4A00F819-89DA-4C4A-87F1-8541E1E84922}" srcOrd="0" destOrd="0" presId="urn:microsoft.com/office/officeart/2008/layout/VerticalCurv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9B8AC-9AD3-4724-9381-05D181B4697B}"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FDAE8576-86BF-421B-9C59-7ED95A6FAAFE}">
      <dgm:prSet phldrT="[Text]" custT="1"/>
      <dgm:spPr>
        <a:ln>
          <a:noFill/>
        </a:ln>
      </dgm:spPr>
      <dgm:t>
        <a:bodyPr/>
        <a:lstStyle/>
        <a:p>
          <a:r>
            <a:rPr lang="en-US" sz="2400">
              <a:solidFill>
                <a:schemeClr val="bg2">
                  <a:lumMod val="50000"/>
                </a:schemeClr>
              </a:solidFill>
            </a:rPr>
            <a:t>What “Jobs” has to offer</a:t>
          </a:r>
        </a:p>
      </dgm:t>
    </dgm:pt>
    <dgm:pt modelId="{9163783E-DD70-4529-95A0-4A52E0AA0FAB}" type="parTrans" cxnId="{9CD35CE0-281C-4E7F-B6D1-E4A83CD6D65E}">
      <dgm:prSet/>
      <dgm:spPr/>
      <dgm:t>
        <a:bodyPr/>
        <a:lstStyle/>
        <a:p>
          <a:endParaRPr lang="en-US" sz="1600"/>
        </a:p>
      </dgm:t>
    </dgm:pt>
    <dgm:pt modelId="{178FEAC3-502E-4964-AB49-B3562A391CDA}" type="sibTrans" cxnId="{9CD35CE0-281C-4E7F-B6D1-E4A83CD6D65E}">
      <dgm:prSet/>
      <dgm:spPr/>
      <dgm:t>
        <a:bodyPr/>
        <a:lstStyle/>
        <a:p>
          <a:endParaRPr lang="en-US" sz="1600"/>
        </a:p>
      </dgm:t>
    </dgm:pt>
    <dgm:pt modelId="{3761D313-3125-41A7-8A94-59322BF56F78}">
      <dgm:prSet phldrT="[Text]" custT="1"/>
      <dgm:spPr>
        <a:ln>
          <a:noFill/>
        </a:ln>
      </dgm:spPr>
      <dgm:t>
        <a:bodyPr/>
        <a:lstStyle/>
        <a:p>
          <a:r>
            <a:rPr lang="en-US" sz="2400">
              <a:solidFill>
                <a:schemeClr val="bg2">
                  <a:lumMod val="50000"/>
                </a:schemeClr>
              </a:solidFill>
            </a:rPr>
            <a:t>“Jobs” across silos</a:t>
          </a:r>
        </a:p>
      </dgm:t>
    </dgm:pt>
    <dgm:pt modelId="{584B1087-B11F-422D-B2F2-BBEAB75BD7A6}" type="sibTrans" cxnId="{48DA925E-A497-48DC-ABC2-EE879D42B29A}">
      <dgm:prSet/>
      <dgm:spPr/>
      <dgm:t>
        <a:bodyPr/>
        <a:lstStyle/>
        <a:p>
          <a:endParaRPr lang="en-US" sz="1600"/>
        </a:p>
      </dgm:t>
    </dgm:pt>
    <dgm:pt modelId="{62A2FA4A-6F1A-4847-82C9-3C06713F8E8A}" type="parTrans" cxnId="{48DA925E-A497-48DC-ABC2-EE879D42B29A}">
      <dgm:prSet/>
      <dgm:spPr/>
      <dgm:t>
        <a:bodyPr/>
        <a:lstStyle/>
        <a:p>
          <a:endParaRPr lang="en-US" sz="1600"/>
        </a:p>
      </dgm:t>
    </dgm:pt>
    <dgm:pt modelId="{8250D1FD-7870-4365-BA97-9DD4B2FD9018}">
      <dgm:prSet phldrT="[Text]" custT="1"/>
      <dgm:spPr>
        <a:ln>
          <a:noFill/>
        </a:ln>
      </dgm:spPr>
      <dgm:t>
        <a:bodyPr/>
        <a:lstStyle/>
        <a:p>
          <a:pPr marL="0" lvl="0" indent="0" algn="l" defTabSz="1422400">
            <a:lnSpc>
              <a:spcPct val="90000"/>
            </a:lnSpc>
            <a:spcBef>
              <a:spcPct val="0"/>
            </a:spcBef>
            <a:spcAft>
              <a:spcPct val="35000"/>
            </a:spcAft>
            <a:buNone/>
          </a:pPr>
          <a:r>
            <a:rPr lang="en-US" sz="2400" kern="1200">
              <a:solidFill>
                <a:schemeClr val="bg2">
                  <a:lumMod val="50000"/>
                </a:schemeClr>
              </a:solidFill>
              <a:latin typeface="Arial" panose="020B0604020202020204"/>
              <a:ea typeface="+mn-ea"/>
              <a:cs typeface="+mn-cs"/>
            </a:rPr>
            <a:t>Quandaries</a:t>
          </a:r>
          <a:endParaRPr lang="en-US" sz="3200" kern="1200">
            <a:solidFill>
              <a:schemeClr val="bg2">
                <a:lumMod val="50000"/>
              </a:schemeClr>
            </a:solidFill>
            <a:latin typeface="Arial" panose="020B0604020202020204"/>
            <a:ea typeface="+mn-ea"/>
            <a:cs typeface="+mn-cs"/>
          </a:endParaRPr>
        </a:p>
      </dgm:t>
    </dgm:pt>
    <dgm:pt modelId="{BB6A77E1-6EBE-46E0-9D71-F8B03DEFCC72}" type="sibTrans" cxnId="{98B6388B-9C95-4A14-817A-DD8E074CDB1D}">
      <dgm:prSet/>
      <dgm:spPr/>
      <dgm:t>
        <a:bodyPr/>
        <a:lstStyle/>
        <a:p>
          <a:endParaRPr lang="en-US" sz="1600"/>
        </a:p>
      </dgm:t>
    </dgm:pt>
    <dgm:pt modelId="{9F1F1E32-814B-4A8E-BFDE-C2DFD7B91E29}" type="parTrans" cxnId="{98B6388B-9C95-4A14-817A-DD8E074CDB1D}">
      <dgm:prSet/>
      <dgm:spPr/>
      <dgm:t>
        <a:bodyPr/>
        <a:lstStyle/>
        <a:p>
          <a:endParaRPr lang="en-US" sz="1600"/>
        </a:p>
      </dgm:t>
    </dgm:pt>
    <dgm:pt modelId="{76F2D414-DC3B-41DD-B442-C7801786C3D7}">
      <dgm:prSet phldrT="[Text]" custT="1"/>
      <dgm:spPr>
        <a:ln>
          <a:noFill/>
        </a:ln>
      </dgm:spPr>
      <dgm:t>
        <a:bodyPr/>
        <a:lstStyle/>
        <a:p>
          <a:r>
            <a:rPr lang="en-US" sz="2400">
              <a:solidFill>
                <a:schemeClr val="bg2">
                  <a:lumMod val="50000"/>
                </a:schemeClr>
              </a:solidFill>
            </a:rPr>
            <a:t>Resources</a:t>
          </a:r>
        </a:p>
      </dgm:t>
    </dgm:pt>
    <dgm:pt modelId="{C3B7D4F7-6DC1-4331-835F-1662498CA92C}" type="sibTrans" cxnId="{9D5BFB38-F60A-4012-9605-B7FA0B4A9D53}">
      <dgm:prSet/>
      <dgm:spPr/>
      <dgm:t>
        <a:bodyPr/>
        <a:lstStyle/>
        <a:p>
          <a:endParaRPr lang="en-US" sz="1600"/>
        </a:p>
      </dgm:t>
    </dgm:pt>
    <dgm:pt modelId="{016E3EB9-50E2-40A9-BD89-8023744D44A7}" type="parTrans" cxnId="{9D5BFB38-F60A-4012-9605-B7FA0B4A9D53}">
      <dgm:prSet/>
      <dgm:spPr/>
      <dgm:t>
        <a:bodyPr/>
        <a:lstStyle/>
        <a:p>
          <a:endParaRPr lang="en-US" sz="1600"/>
        </a:p>
      </dgm:t>
    </dgm:pt>
    <dgm:pt modelId="{8E1E27DE-C645-441A-BA49-2AB1B30BCF16}">
      <dgm:prSet phldrT="[Text]" custT="1"/>
      <dgm:spPr>
        <a:ln>
          <a:noFill/>
        </a:ln>
      </dgm:spPr>
      <dgm:t>
        <a:bodyPr/>
        <a:lstStyle/>
        <a:p>
          <a:r>
            <a:rPr lang="en-US" sz="3200" b="1" kern="1200">
              <a:solidFill>
                <a:srgbClr val="20201F"/>
              </a:solidFill>
              <a:latin typeface="Arial" panose="020B0604020202020204"/>
              <a:ea typeface="+mn-ea"/>
              <a:cs typeface="+mn-cs"/>
            </a:rPr>
            <a:t>Getting started </a:t>
          </a:r>
        </a:p>
      </dgm:t>
    </dgm:pt>
    <dgm:pt modelId="{2A802902-2404-4EA5-AE44-E3705C7AC693}" type="parTrans" cxnId="{0042C0D0-C38A-45F4-86D6-B8DCD263BA6C}">
      <dgm:prSet/>
      <dgm:spPr/>
      <dgm:t>
        <a:bodyPr/>
        <a:lstStyle/>
        <a:p>
          <a:endParaRPr lang="en-CA"/>
        </a:p>
      </dgm:t>
    </dgm:pt>
    <dgm:pt modelId="{C3E294D7-4459-4575-A9C7-00AB03237A69}" type="sibTrans" cxnId="{0042C0D0-C38A-45F4-86D6-B8DCD263BA6C}">
      <dgm:prSet/>
      <dgm:spPr/>
      <dgm:t>
        <a:bodyPr/>
        <a:lstStyle/>
        <a:p>
          <a:endParaRPr lang="en-CA"/>
        </a:p>
      </dgm:t>
    </dgm:pt>
    <dgm:pt modelId="{D06CBD77-0C72-4AEB-B028-620660FACDEA}" type="pres">
      <dgm:prSet presAssocID="{12F9B8AC-9AD3-4724-9381-05D181B4697B}" presName="Name0" presStyleCnt="0">
        <dgm:presLayoutVars>
          <dgm:chMax val="7"/>
          <dgm:chPref val="7"/>
          <dgm:dir/>
        </dgm:presLayoutVars>
      </dgm:prSet>
      <dgm:spPr/>
    </dgm:pt>
    <dgm:pt modelId="{937785CA-218E-4A72-BCA3-9BCFCBF4E1A0}" type="pres">
      <dgm:prSet presAssocID="{12F9B8AC-9AD3-4724-9381-05D181B4697B}" presName="Name1" presStyleCnt="0"/>
      <dgm:spPr/>
    </dgm:pt>
    <dgm:pt modelId="{62D5D6F3-F089-46AA-A8B7-EFDD373488FC}" type="pres">
      <dgm:prSet presAssocID="{12F9B8AC-9AD3-4724-9381-05D181B4697B}" presName="cycle" presStyleCnt="0"/>
      <dgm:spPr/>
    </dgm:pt>
    <dgm:pt modelId="{BBC83118-467D-4EDB-8040-38A46EB113AB}" type="pres">
      <dgm:prSet presAssocID="{12F9B8AC-9AD3-4724-9381-05D181B4697B}" presName="srcNode" presStyleLbl="node1" presStyleIdx="0" presStyleCnt="5"/>
      <dgm:spPr/>
    </dgm:pt>
    <dgm:pt modelId="{540C08C0-271C-412E-B822-7DF6231D677A}" type="pres">
      <dgm:prSet presAssocID="{12F9B8AC-9AD3-4724-9381-05D181B4697B}" presName="conn" presStyleLbl="parChTrans1D2" presStyleIdx="0" presStyleCnt="1"/>
      <dgm:spPr/>
    </dgm:pt>
    <dgm:pt modelId="{01C581D7-8EF8-4A59-B0C6-68743087BC0C}" type="pres">
      <dgm:prSet presAssocID="{12F9B8AC-9AD3-4724-9381-05D181B4697B}" presName="extraNode" presStyleLbl="node1" presStyleIdx="0" presStyleCnt="5"/>
      <dgm:spPr/>
    </dgm:pt>
    <dgm:pt modelId="{6084042E-0473-4B3D-ACE6-7C35A8E8254D}" type="pres">
      <dgm:prSet presAssocID="{12F9B8AC-9AD3-4724-9381-05D181B4697B}" presName="dstNode" presStyleLbl="node1" presStyleIdx="0" presStyleCnt="5"/>
      <dgm:spPr/>
    </dgm:pt>
    <dgm:pt modelId="{EB8D1B2E-8B35-4762-B8E2-8C6C511F0A8D}" type="pres">
      <dgm:prSet presAssocID="{FDAE8576-86BF-421B-9C59-7ED95A6FAAFE}" presName="text_1" presStyleLbl="node1" presStyleIdx="0" presStyleCnt="5">
        <dgm:presLayoutVars>
          <dgm:bulletEnabled val="1"/>
        </dgm:presLayoutVars>
      </dgm:prSet>
      <dgm:spPr/>
    </dgm:pt>
    <dgm:pt modelId="{C58214AD-3EE4-4CE2-BC22-591522782DC6}" type="pres">
      <dgm:prSet presAssocID="{FDAE8576-86BF-421B-9C59-7ED95A6FAAFE}" presName="accent_1" presStyleCnt="0"/>
      <dgm:spPr/>
    </dgm:pt>
    <dgm:pt modelId="{09E04254-1396-4D9F-AC79-3A41786CEBFD}" type="pres">
      <dgm:prSet presAssocID="{FDAE8576-86BF-421B-9C59-7ED95A6FAAFE}" presName="accentRepeatNode" presStyleLbl="solidFgAcc1" presStyleIdx="0" presStyleCnt="5"/>
      <dgm:spPr>
        <a:solidFill>
          <a:schemeClr val="accent1"/>
        </a:solidFill>
      </dgm:spPr>
    </dgm:pt>
    <dgm:pt modelId="{F7F8F1EF-B4F7-4962-879F-815127FA09C2}" type="pres">
      <dgm:prSet presAssocID="{3761D313-3125-41A7-8A94-59322BF56F78}" presName="text_2" presStyleLbl="node1" presStyleIdx="1" presStyleCnt="5">
        <dgm:presLayoutVars>
          <dgm:bulletEnabled val="1"/>
        </dgm:presLayoutVars>
      </dgm:prSet>
      <dgm:spPr/>
    </dgm:pt>
    <dgm:pt modelId="{0CB14A81-4220-4752-AE3B-C76C7FB06852}" type="pres">
      <dgm:prSet presAssocID="{3761D313-3125-41A7-8A94-59322BF56F78}" presName="accent_2" presStyleCnt="0"/>
      <dgm:spPr/>
    </dgm:pt>
    <dgm:pt modelId="{CD196516-7490-4FEA-A5A8-6F10E1D94BF2}" type="pres">
      <dgm:prSet presAssocID="{3761D313-3125-41A7-8A94-59322BF56F78}" presName="accentRepeatNode" presStyleLbl="solidFgAcc1" presStyleIdx="1" presStyleCnt="5"/>
      <dgm:spPr>
        <a:solidFill>
          <a:schemeClr val="accent1"/>
        </a:solidFill>
      </dgm:spPr>
    </dgm:pt>
    <dgm:pt modelId="{6763B693-5B14-47C8-89F7-E199606DAF38}" type="pres">
      <dgm:prSet presAssocID="{8250D1FD-7870-4365-BA97-9DD4B2FD9018}" presName="text_3" presStyleLbl="node1" presStyleIdx="2" presStyleCnt="5">
        <dgm:presLayoutVars>
          <dgm:bulletEnabled val="1"/>
        </dgm:presLayoutVars>
      </dgm:prSet>
      <dgm:spPr/>
    </dgm:pt>
    <dgm:pt modelId="{9A9B00B6-1CDD-4DC9-BBEF-1004960A92E5}" type="pres">
      <dgm:prSet presAssocID="{8250D1FD-7870-4365-BA97-9DD4B2FD9018}" presName="accent_3" presStyleCnt="0"/>
      <dgm:spPr/>
    </dgm:pt>
    <dgm:pt modelId="{F5213A09-66B8-41C8-ADD4-B229770FEE89}" type="pres">
      <dgm:prSet presAssocID="{8250D1FD-7870-4365-BA97-9DD4B2FD9018}" presName="accentRepeatNode" presStyleLbl="solidFgAcc1" presStyleIdx="2" presStyleCnt="5"/>
      <dgm:spPr>
        <a:solidFill>
          <a:schemeClr val="accent1"/>
        </a:solidFill>
      </dgm:spPr>
    </dgm:pt>
    <dgm:pt modelId="{482C8151-C77E-4DF1-BE07-98C5305F27CA}" type="pres">
      <dgm:prSet presAssocID="{8E1E27DE-C645-441A-BA49-2AB1B30BCF16}" presName="text_4" presStyleLbl="node1" presStyleIdx="3" presStyleCnt="5">
        <dgm:presLayoutVars>
          <dgm:bulletEnabled val="1"/>
        </dgm:presLayoutVars>
      </dgm:prSet>
      <dgm:spPr/>
    </dgm:pt>
    <dgm:pt modelId="{23D7995E-91BF-4846-8CDF-4E93554B0F91}" type="pres">
      <dgm:prSet presAssocID="{8E1E27DE-C645-441A-BA49-2AB1B30BCF16}" presName="accent_4" presStyleCnt="0"/>
      <dgm:spPr/>
    </dgm:pt>
    <dgm:pt modelId="{8C4D7C8E-BE46-41DE-A09C-5676A48A4151}" type="pres">
      <dgm:prSet presAssocID="{8E1E27DE-C645-441A-BA49-2AB1B30BCF16}" presName="accentRepeatNode" presStyleLbl="solidFgAcc1" presStyleIdx="3" presStyleCnt="5"/>
      <dgm:spPr>
        <a:solidFill>
          <a:schemeClr val="accent1"/>
        </a:solidFill>
      </dgm:spPr>
    </dgm:pt>
    <dgm:pt modelId="{D7ACF90D-AAC8-4AB6-9CB4-79F1FEC83C47}" type="pres">
      <dgm:prSet presAssocID="{76F2D414-DC3B-41DD-B442-C7801786C3D7}" presName="text_5" presStyleLbl="node1" presStyleIdx="4" presStyleCnt="5">
        <dgm:presLayoutVars>
          <dgm:bulletEnabled val="1"/>
        </dgm:presLayoutVars>
      </dgm:prSet>
      <dgm:spPr/>
    </dgm:pt>
    <dgm:pt modelId="{E0C482A6-D38F-443C-B707-4E03D93697D7}" type="pres">
      <dgm:prSet presAssocID="{76F2D414-DC3B-41DD-B442-C7801786C3D7}" presName="accent_5" presStyleCnt="0"/>
      <dgm:spPr/>
    </dgm:pt>
    <dgm:pt modelId="{4A00F819-89DA-4C4A-87F1-8541E1E84922}" type="pres">
      <dgm:prSet presAssocID="{76F2D414-DC3B-41DD-B442-C7801786C3D7}" presName="accentRepeatNode" presStyleLbl="solidFgAcc1" presStyleIdx="4" presStyleCnt="5"/>
      <dgm:spPr>
        <a:solidFill>
          <a:schemeClr val="accent1"/>
        </a:solidFill>
      </dgm:spPr>
    </dgm:pt>
  </dgm:ptLst>
  <dgm:cxnLst>
    <dgm:cxn modelId="{9D5BFB38-F60A-4012-9605-B7FA0B4A9D53}" srcId="{12F9B8AC-9AD3-4724-9381-05D181B4697B}" destId="{76F2D414-DC3B-41DD-B442-C7801786C3D7}" srcOrd="4" destOrd="0" parTransId="{016E3EB9-50E2-40A9-BD89-8023744D44A7}" sibTransId="{C3B7D4F7-6DC1-4331-835F-1662498CA92C}"/>
    <dgm:cxn modelId="{48DA925E-A497-48DC-ABC2-EE879D42B29A}" srcId="{12F9B8AC-9AD3-4724-9381-05D181B4697B}" destId="{3761D313-3125-41A7-8A94-59322BF56F78}" srcOrd="1" destOrd="0" parTransId="{62A2FA4A-6F1A-4847-82C9-3C06713F8E8A}" sibTransId="{584B1087-B11F-422D-B2F2-BBEAB75BD7A6}"/>
    <dgm:cxn modelId="{535C546C-3C3C-448C-9214-24AE5B8E514C}" type="presOf" srcId="{12F9B8AC-9AD3-4724-9381-05D181B4697B}" destId="{D06CBD77-0C72-4AEB-B028-620660FACDEA}" srcOrd="0" destOrd="0" presId="urn:microsoft.com/office/officeart/2008/layout/VerticalCurvedList"/>
    <dgm:cxn modelId="{166A6350-4C0A-4038-93EC-82143C8AE5AC}" type="presOf" srcId="{76F2D414-DC3B-41DD-B442-C7801786C3D7}" destId="{D7ACF90D-AAC8-4AB6-9CB4-79F1FEC83C47}" srcOrd="0" destOrd="0" presId="urn:microsoft.com/office/officeart/2008/layout/VerticalCurvedList"/>
    <dgm:cxn modelId="{D5ABD075-006D-42FC-9BC5-C3459B79E180}" type="presOf" srcId="{3761D313-3125-41A7-8A94-59322BF56F78}" destId="{F7F8F1EF-B4F7-4962-879F-815127FA09C2}" srcOrd="0" destOrd="0" presId="urn:microsoft.com/office/officeart/2008/layout/VerticalCurvedList"/>
    <dgm:cxn modelId="{98B6388B-9C95-4A14-817A-DD8E074CDB1D}" srcId="{12F9B8AC-9AD3-4724-9381-05D181B4697B}" destId="{8250D1FD-7870-4365-BA97-9DD4B2FD9018}" srcOrd="2" destOrd="0" parTransId="{9F1F1E32-814B-4A8E-BFDE-C2DFD7B91E29}" sibTransId="{BB6A77E1-6EBE-46E0-9D71-F8B03DEFCC72}"/>
    <dgm:cxn modelId="{3FAB52AB-9869-4931-8927-CA8A6513AF3C}" type="presOf" srcId="{8250D1FD-7870-4365-BA97-9DD4B2FD9018}" destId="{6763B693-5B14-47C8-89F7-E199606DAF38}" srcOrd="0" destOrd="0" presId="urn:microsoft.com/office/officeart/2008/layout/VerticalCurvedList"/>
    <dgm:cxn modelId="{0042C0D0-C38A-45F4-86D6-B8DCD263BA6C}" srcId="{12F9B8AC-9AD3-4724-9381-05D181B4697B}" destId="{8E1E27DE-C645-441A-BA49-2AB1B30BCF16}" srcOrd="3" destOrd="0" parTransId="{2A802902-2404-4EA5-AE44-E3705C7AC693}" sibTransId="{C3E294D7-4459-4575-A9C7-00AB03237A69}"/>
    <dgm:cxn modelId="{4ED84BDB-7326-4AAB-8CE8-F1DE61A27856}" type="presOf" srcId="{178FEAC3-502E-4964-AB49-B3562A391CDA}" destId="{540C08C0-271C-412E-B822-7DF6231D677A}" srcOrd="0" destOrd="0" presId="urn:microsoft.com/office/officeart/2008/layout/VerticalCurvedList"/>
    <dgm:cxn modelId="{9CD35CE0-281C-4E7F-B6D1-E4A83CD6D65E}" srcId="{12F9B8AC-9AD3-4724-9381-05D181B4697B}" destId="{FDAE8576-86BF-421B-9C59-7ED95A6FAAFE}" srcOrd="0" destOrd="0" parTransId="{9163783E-DD70-4529-95A0-4A52E0AA0FAB}" sibTransId="{178FEAC3-502E-4964-AB49-B3562A391CDA}"/>
    <dgm:cxn modelId="{11BF79F6-ABD1-41AE-B41B-DEB91138977F}" type="presOf" srcId="{8E1E27DE-C645-441A-BA49-2AB1B30BCF16}" destId="{482C8151-C77E-4DF1-BE07-98C5305F27CA}" srcOrd="0" destOrd="0" presId="urn:microsoft.com/office/officeart/2008/layout/VerticalCurvedList"/>
    <dgm:cxn modelId="{FC5F1FF8-2B40-4411-993E-64D5AB06775C}" type="presOf" srcId="{FDAE8576-86BF-421B-9C59-7ED95A6FAAFE}" destId="{EB8D1B2E-8B35-4762-B8E2-8C6C511F0A8D}" srcOrd="0" destOrd="0" presId="urn:microsoft.com/office/officeart/2008/layout/VerticalCurvedList"/>
    <dgm:cxn modelId="{356D3A51-4066-4FD3-88F7-F9257AA3C0A1}" type="presParOf" srcId="{D06CBD77-0C72-4AEB-B028-620660FACDEA}" destId="{937785CA-218E-4A72-BCA3-9BCFCBF4E1A0}" srcOrd="0" destOrd="0" presId="urn:microsoft.com/office/officeart/2008/layout/VerticalCurvedList"/>
    <dgm:cxn modelId="{53EF75F9-1F5B-417D-AE6C-A87F6421AB22}" type="presParOf" srcId="{937785CA-218E-4A72-BCA3-9BCFCBF4E1A0}" destId="{62D5D6F3-F089-46AA-A8B7-EFDD373488FC}" srcOrd="0" destOrd="0" presId="urn:microsoft.com/office/officeart/2008/layout/VerticalCurvedList"/>
    <dgm:cxn modelId="{91C46A38-DDB6-47B4-B941-A80CA5D00CF1}" type="presParOf" srcId="{62D5D6F3-F089-46AA-A8B7-EFDD373488FC}" destId="{BBC83118-467D-4EDB-8040-38A46EB113AB}" srcOrd="0" destOrd="0" presId="urn:microsoft.com/office/officeart/2008/layout/VerticalCurvedList"/>
    <dgm:cxn modelId="{A76A4B3C-5A10-4D65-A401-85DCFE27D69E}" type="presParOf" srcId="{62D5D6F3-F089-46AA-A8B7-EFDD373488FC}" destId="{540C08C0-271C-412E-B822-7DF6231D677A}" srcOrd="1" destOrd="0" presId="urn:microsoft.com/office/officeart/2008/layout/VerticalCurvedList"/>
    <dgm:cxn modelId="{5E4515CD-4C5E-4FCF-AFB1-D726AEDFA802}" type="presParOf" srcId="{62D5D6F3-F089-46AA-A8B7-EFDD373488FC}" destId="{01C581D7-8EF8-4A59-B0C6-68743087BC0C}" srcOrd="2" destOrd="0" presId="urn:microsoft.com/office/officeart/2008/layout/VerticalCurvedList"/>
    <dgm:cxn modelId="{456EC973-2D56-4E33-AEAB-CC2B39157DEF}" type="presParOf" srcId="{62D5D6F3-F089-46AA-A8B7-EFDD373488FC}" destId="{6084042E-0473-4B3D-ACE6-7C35A8E8254D}" srcOrd="3" destOrd="0" presId="urn:microsoft.com/office/officeart/2008/layout/VerticalCurvedList"/>
    <dgm:cxn modelId="{02A38633-2F81-433E-BCFA-07F49DA700DA}" type="presParOf" srcId="{937785CA-218E-4A72-BCA3-9BCFCBF4E1A0}" destId="{EB8D1B2E-8B35-4762-B8E2-8C6C511F0A8D}" srcOrd="1" destOrd="0" presId="urn:microsoft.com/office/officeart/2008/layout/VerticalCurvedList"/>
    <dgm:cxn modelId="{C9118709-6B03-453A-B071-B15132701D09}" type="presParOf" srcId="{937785CA-218E-4A72-BCA3-9BCFCBF4E1A0}" destId="{C58214AD-3EE4-4CE2-BC22-591522782DC6}" srcOrd="2" destOrd="0" presId="urn:microsoft.com/office/officeart/2008/layout/VerticalCurvedList"/>
    <dgm:cxn modelId="{FD93EE58-E550-4E49-B5F6-01D80E6E1734}" type="presParOf" srcId="{C58214AD-3EE4-4CE2-BC22-591522782DC6}" destId="{09E04254-1396-4D9F-AC79-3A41786CEBFD}" srcOrd="0" destOrd="0" presId="urn:microsoft.com/office/officeart/2008/layout/VerticalCurvedList"/>
    <dgm:cxn modelId="{BE09888F-3763-4FB6-9356-C7BA6F8B81AC}" type="presParOf" srcId="{937785CA-218E-4A72-BCA3-9BCFCBF4E1A0}" destId="{F7F8F1EF-B4F7-4962-879F-815127FA09C2}" srcOrd="3" destOrd="0" presId="urn:microsoft.com/office/officeart/2008/layout/VerticalCurvedList"/>
    <dgm:cxn modelId="{0AE025D3-A118-4216-BC12-8428E2AC3153}" type="presParOf" srcId="{937785CA-218E-4A72-BCA3-9BCFCBF4E1A0}" destId="{0CB14A81-4220-4752-AE3B-C76C7FB06852}" srcOrd="4" destOrd="0" presId="urn:microsoft.com/office/officeart/2008/layout/VerticalCurvedList"/>
    <dgm:cxn modelId="{222E666E-C4EF-4881-AAF4-52E0ED3C3A04}" type="presParOf" srcId="{0CB14A81-4220-4752-AE3B-C76C7FB06852}" destId="{CD196516-7490-4FEA-A5A8-6F10E1D94BF2}" srcOrd="0" destOrd="0" presId="urn:microsoft.com/office/officeart/2008/layout/VerticalCurvedList"/>
    <dgm:cxn modelId="{51903E59-D262-4B3A-9C26-92B9AC68E893}" type="presParOf" srcId="{937785CA-218E-4A72-BCA3-9BCFCBF4E1A0}" destId="{6763B693-5B14-47C8-89F7-E199606DAF38}" srcOrd="5" destOrd="0" presId="urn:microsoft.com/office/officeart/2008/layout/VerticalCurvedList"/>
    <dgm:cxn modelId="{6773519E-2551-41FC-B7C7-92CF955A9443}" type="presParOf" srcId="{937785CA-218E-4A72-BCA3-9BCFCBF4E1A0}" destId="{9A9B00B6-1CDD-4DC9-BBEF-1004960A92E5}" srcOrd="6" destOrd="0" presId="urn:microsoft.com/office/officeart/2008/layout/VerticalCurvedList"/>
    <dgm:cxn modelId="{5EB396F6-C423-4A34-8C57-A720D6DACF19}" type="presParOf" srcId="{9A9B00B6-1CDD-4DC9-BBEF-1004960A92E5}" destId="{F5213A09-66B8-41C8-ADD4-B229770FEE89}" srcOrd="0" destOrd="0" presId="urn:microsoft.com/office/officeart/2008/layout/VerticalCurvedList"/>
    <dgm:cxn modelId="{A27CE847-73E2-46CE-81FB-D42CB1DFAE27}" type="presParOf" srcId="{937785CA-218E-4A72-BCA3-9BCFCBF4E1A0}" destId="{482C8151-C77E-4DF1-BE07-98C5305F27CA}" srcOrd="7" destOrd="0" presId="urn:microsoft.com/office/officeart/2008/layout/VerticalCurvedList"/>
    <dgm:cxn modelId="{406A5031-1476-472C-8025-1A236DB7861A}" type="presParOf" srcId="{937785CA-218E-4A72-BCA3-9BCFCBF4E1A0}" destId="{23D7995E-91BF-4846-8CDF-4E93554B0F91}" srcOrd="8" destOrd="0" presId="urn:microsoft.com/office/officeart/2008/layout/VerticalCurvedList"/>
    <dgm:cxn modelId="{60CB45B0-FBAF-48A5-81A6-4EDAF6A61A94}" type="presParOf" srcId="{23D7995E-91BF-4846-8CDF-4E93554B0F91}" destId="{8C4D7C8E-BE46-41DE-A09C-5676A48A4151}" srcOrd="0" destOrd="0" presId="urn:microsoft.com/office/officeart/2008/layout/VerticalCurvedList"/>
    <dgm:cxn modelId="{E7CA0050-92AF-4615-8DB7-F16E11F840EF}" type="presParOf" srcId="{937785CA-218E-4A72-BCA3-9BCFCBF4E1A0}" destId="{D7ACF90D-AAC8-4AB6-9CB4-79F1FEC83C47}" srcOrd="9" destOrd="0" presId="urn:microsoft.com/office/officeart/2008/layout/VerticalCurvedList"/>
    <dgm:cxn modelId="{F6C89FF9-B493-4EF7-B5F7-DE4A80944D2A}" type="presParOf" srcId="{937785CA-218E-4A72-BCA3-9BCFCBF4E1A0}" destId="{E0C482A6-D38F-443C-B707-4E03D93697D7}" srcOrd="10" destOrd="0" presId="urn:microsoft.com/office/officeart/2008/layout/VerticalCurvedList"/>
    <dgm:cxn modelId="{DDD8F3DA-BC2E-4A8C-BAB2-785B01B88DFB}" type="presParOf" srcId="{E0C482A6-D38F-443C-B707-4E03D93697D7}" destId="{4A00F819-89DA-4C4A-87F1-8541E1E84922}" srcOrd="0" destOrd="0" presId="urn:microsoft.com/office/officeart/2008/layout/VerticalCurv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C08C0-271C-412E-B822-7DF6231D677A}">
      <dsp:nvSpPr>
        <dsp:cNvPr id="0" name=""/>
        <dsp:cNvSpPr/>
      </dsp:nvSpPr>
      <dsp:spPr>
        <a:xfrm>
          <a:off x="-5573193" y="-853220"/>
          <a:ext cx="6635628" cy="6635628"/>
        </a:xfrm>
        <a:prstGeom prst="blockArc">
          <a:avLst>
            <a:gd name="adj1" fmla="val 18900000"/>
            <a:gd name="adj2" fmla="val 2700000"/>
            <a:gd name="adj3" fmla="val 32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8D1B2E-8B35-4762-B8E2-8C6C511F0A8D}">
      <dsp:nvSpPr>
        <dsp:cNvPr id="0" name=""/>
        <dsp:cNvSpPr/>
      </dsp:nvSpPr>
      <dsp:spPr>
        <a:xfrm>
          <a:off x="464486" y="307975"/>
          <a:ext cx="10272774"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a:t>What “Jobs” has to offer</a:t>
          </a:r>
        </a:p>
      </dsp:txBody>
      <dsp:txXfrm>
        <a:off x="464486" y="307975"/>
        <a:ext cx="10272774" cy="616345"/>
      </dsp:txXfrm>
    </dsp:sp>
    <dsp:sp modelId="{09E04254-1396-4D9F-AC79-3A41786CEBFD}">
      <dsp:nvSpPr>
        <dsp:cNvPr id="0" name=""/>
        <dsp:cNvSpPr/>
      </dsp:nvSpPr>
      <dsp:spPr>
        <a:xfrm>
          <a:off x="79270" y="230932"/>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F8F1EF-B4F7-4962-879F-815127FA09C2}">
      <dsp:nvSpPr>
        <dsp:cNvPr id="0" name=""/>
        <dsp:cNvSpPr/>
      </dsp:nvSpPr>
      <dsp:spPr>
        <a:xfrm>
          <a:off x="906142" y="1232198"/>
          <a:ext cx="9831119"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50000"/>
                </a:schemeClr>
              </a:solidFill>
            </a:rPr>
            <a:t>“Jobs” across silos</a:t>
          </a:r>
        </a:p>
      </dsp:txBody>
      <dsp:txXfrm>
        <a:off x="906142" y="1232198"/>
        <a:ext cx="9831119" cy="616345"/>
      </dsp:txXfrm>
    </dsp:sp>
    <dsp:sp modelId="{CD196516-7490-4FEA-A5A8-6F10E1D94BF2}">
      <dsp:nvSpPr>
        <dsp:cNvPr id="0" name=""/>
        <dsp:cNvSpPr/>
      </dsp:nvSpPr>
      <dsp:spPr>
        <a:xfrm>
          <a:off x="520926" y="1155155"/>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63B693-5B14-47C8-89F7-E199606DAF38}">
      <dsp:nvSpPr>
        <dsp:cNvPr id="0" name=""/>
        <dsp:cNvSpPr/>
      </dsp:nvSpPr>
      <dsp:spPr>
        <a:xfrm>
          <a:off x="1041694" y="2156421"/>
          <a:ext cx="9695566"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50000"/>
                </a:schemeClr>
              </a:solidFill>
            </a:rPr>
            <a:t>Quandaries</a:t>
          </a:r>
        </a:p>
      </dsp:txBody>
      <dsp:txXfrm>
        <a:off x="1041694" y="2156421"/>
        <a:ext cx="9695566" cy="616345"/>
      </dsp:txXfrm>
    </dsp:sp>
    <dsp:sp modelId="{F5213A09-66B8-41C8-ADD4-B229770FEE89}">
      <dsp:nvSpPr>
        <dsp:cNvPr id="0" name=""/>
        <dsp:cNvSpPr/>
      </dsp:nvSpPr>
      <dsp:spPr>
        <a:xfrm>
          <a:off x="656478" y="2079377"/>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2C8151-C77E-4DF1-BE07-98C5305F27CA}">
      <dsp:nvSpPr>
        <dsp:cNvPr id="0" name=""/>
        <dsp:cNvSpPr/>
      </dsp:nvSpPr>
      <dsp:spPr>
        <a:xfrm>
          <a:off x="906142" y="3080643"/>
          <a:ext cx="9831119"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50000"/>
                </a:schemeClr>
              </a:solidFill>
            </a:rPr>
            <a:t>Getting started </a:t>
          </a:r>
        </a:p>
      </dsp:txBody>
      <dsp:txXfrm>
        <a:off x="906142" y="3080643"/>
        <a:ext cx="9831119" cy="616345"/>
      </dsp:txXfrm>
    </dsp:sp>
    <dsp:sp modelId="{8C4D7C8E-BE46-41DE-A09C-5676A48A4151}">
      <dsp:nvSpPr>
        <dsp:cNvPr id="0" name=""/>
        <dsp:cNvSpPr/>
      </dsp:nvSpPr>
      <dsp:spPr>
        <a:xfrm>
          <a:off x="520926" y="3003600"/>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ACF90D-AAC8-4AB6-9CB4-79F1FEC83C47}">
      <dsp:nvSpPr>
        <dsp:cNvPr id="0" name=""/>
        <dsp:cNvSpPr/>
      </dsp:nvSpPr>
      <dsp:spPr>
        <a:xfrm>
          <a:off x="464486" y="4004866"/>
          <a:ext cx="10272774"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50000"/>
                </a:schemeClr>
              </a:solidFill>
            </a:rPr>
            <a:t>Resources</a:t>
          </a:r>
        </a:p>
      </dsp:txBody>
      <dsp:txXfrm>
        <a:off x="464486" y="4004866"/>
        <a:ext cx="10272774" cy="616345"/>
      </dsp:txXfrm>
    </dsp:sp>
    <dsp:sp modelId="{4A00F819-89DA-4C4A-87F1-8541E1E84922}">
      <dsp:nvSpPr>
        <dsp:cNvPr id="0" name=""/>
        <dsp:cNvSpPr/>
      </dsp:nvSpPr>
      <dsp:spPr>
        <a:xfrm>
          <a:off x="79270" y="3927823"/>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C08C0-271C-412E-B822-7DF6231D677A}">
      <dsp:nvSpPr>
        <dsp:cNvPr id="0" name=""/>
        <dsp:cNvSpPr/>
      </dsp:nvSpPr>
      <dsp:spPr>
        <a:xfrm>
          <a:off x="-5573193" y="-853220"/>
          <a:ext cx="6635628" cy="6635628"/>
        </a:xfrm>
        <a:prstGeom prst="blockArc">
          <a:avLst>
            <a:gd name="adj1" fmla="val 18900000"/>
            <a:gd name="adj2" fmla="val 2700000"/>
            <a:gd name="adj3" fmla="val 32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8D1B2E-8B35-4762-B8E2-8C6C511F0A8D}">
      <dsp:nvSpPr>
        <dsp:cNvPr id="0" name=""/>
        <dsp:cNvSpPr/>
      </dsp:nvSpPr>
      <dsp:spPr>
        <a:xfrm>
          <a:off x="464486" y="307975"/>
          <a:ext cx="10272774"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50000"/>
                </a:schemeClr>
              </a:solidFill>
            </a:rPr>
            <a:t>What “Jobs” has to offer</a:t>
          </a:r>
        </a:p>
      </dsp:txBody>
      <dsp:txXfrm>
        <a:off x="464486" y="307975"/>
        <a:ext cx="10272774" cy="616345"/>
      </dsp:txXfrm>
    </dsp:sp>
    <dsp:sp modelId="{09E04254-1396-4D9F-AC79-3A41786CEBFD}">
      <dsp:nvSpPr>
        <dsp:cNvPr id="0" name=""/>
        <dsp:cNvSpPr/>
      </dsp:nvSpPr>
      <dsp:spPr>
        <a:xfrm>
          <a:off x="79270" y="230932"/>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F8F1EF-B4F7-4962-879F-815127FA09C2}">
      <dsp:nvSpPr>
        <dsp:cNvPr id="0" name=""/>
        <dsp:cNvSpPr/>
      </dsp:nvSpPr>
      <dsp:spPr>
        <a:xfrm>
          <a:off x="906142" y="1232198"/>
          <a:ext cx="9831119"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a:solidFill>
                <a:schemeClr val="tx1"/>
              </a:solidFill>
            </a:rPr>
            <a:t>“Jobs” across silos</a:t>
          </a:r>
        </a:p>
      </dsp:txBody>
      <dsp:txXfrm>
        <a:off x="906142" y="1232198"/>
        <a:ext cx="9831119" cy="616345"/>
      </dsp:txXfrm>
    </dsp:sp>
    <dsp:sp modelId="{CD196516-7490-4FEA-A5A8-6F10E1D94BF2}">
      <dsp:nvSpPr>
        <dsp:cNvPr id="0" name=""/>
        <dsp:cNvSpPr/>
      </dsp:nvSpPr>
      <dsp:spPr>
        <a:xfrm>
          <a:off x="520926" y="1155155"/>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63B693-5B14-47C8-89F7-E199606DAF38}">
      <dsp:nvSpPr>
        <dsp:cNvPr id="0" name=""/>
        <dsp:cNvSpPr/>
      </dsp:nvSpPr>
      <dsp:spPr>
        <a:xfrm>
          <a:off x="1041694" y="2156421"/>
          <a:ext cx="9695566"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50000"/>
                </a:schemeClr>
              </a:solidFill>
            </a:rPr>
            <a:t>Quandaries</a:t>
          </a:r>
        </a:p>
      </dsp:txBody>
      <dsp:txXfrm>
        <a:off x="1041694" y="2156421"/>
        <a:ext cx="9695566" cy="616345"/>
      </dsp:txXfrm>
    </dsp:sp>
    <dsp:sp modelId="{F5213A09-66B8-41C8-ADD4-B229770FEE89}">
      <dsp:nvSpPr>
        <dsp:cNvPr id="0" name=""/>
        <dsp:cNvSpPr/>
      </dsp:nvSpPr>
      <dsp:spPr>
        <a:xfrm>
          <a:off x="656478" y="2079377"/>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2C8151-C77E-4DF1-BE07-98C5305F27CA}">
      <dsp:nvSpPr>
        <dsp:cNvPr id="0" name=""/>
        <dsp:cNvSpPr/>
      </dsp:nvSpPr>
      <dsp:spPr>
        <a:xfrm>
          <a:off x="906142" y="3080643"/>
          <a:ext cx="9831119"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50000"/>
                </a:schemeClr>
              </a:solidFill>
            </a:rPr>
            <a:t>Getting started </a:t>
          </a:r>
        </a:p>
      </dsp:txBody>
      <dsp:txXfrm>
        <a:off x="906142" y="3080643"/>
        <a:ext cx="9831119" cy="616345"/>
      </dsp:txXfrm>
    </dsp:sp>
    <dsp:sp modelId="{8C4D7C8E-BE46-41DE-A09C-5676A48A4151}">
      <dsp:nvSpPr>
        <dsp:cNvPr id="0" name=""/>
        <dsp:cNvSpPr/>
      </dsp:nvSpPr>
      <dsp:spPr>
        <a:xfrm>
          <a:off x="520926" y="3003600"/>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ACF90D-AAC8-4AB6-9CB4-79F1FEC83C47}">
      <dsp:nvSpPr>
        <dsp:cNvPr id="0" name=""/>
        <dsp:cNvSpPr/>
      </dsp:nvSpPr>
      <dsp:spPr>
        <a:xfrm>
          <a:off x="464486" y="4004866"/>
          <a:ext cx="10272774"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50000"/>
                </a:schemeClr>
              </a:solidFill>
            </a:rPr>
            <a:t>Resources</a:t>
          </a:r>
        </a:p>
      </dsp:txBody>
      <dsp:txXfrm>
        <a:off x="464486" y="4004866"/>
        <a:ext cx="10272774" cy="616345"/>
      </dsp:txXfrm>
    </dsp:sp>
    <dsp:sp modelId="{4A00F819-89DA-4C4A-87F1-8541E1E84922}">
      <dsp:nvSpPr>
        <dsp:cNvPr id="0" name=""/>
        <dsp:cNvSpPr/>
      </dsp:nvSpPr>
      <dsp:spPr>
        <a:xfrm>
          <a:off x="79270" y="3927823"/>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C08C0-271C-412E-B822-7DF6231D677A}">
      <dsp:nvSpPr>
        <dsp:cNvPr id="0" name=""/>
        <dsp:cNvSpPr/>
      </dsp:nvSpPr>
      <dsp:spPr>
        <a:xfrm>
          <a:off x="-5573193" y="-853220"/>
          <a:ext cx="6635628" cy="6635628"/>
        </a:xfrm>
        <a:prstGeom prst="blockArc">
          <a:avLst>
            <a:gd name="adj1" fmla="val 18900000"/>
            <a:gd name="adj2" fmla="val 2700000"/>
            <a:gd name="adj3" fmla="val 32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8D1B2E-8B35-4762-B8E2-8C6C511F0A8D}">
      <dsp:nvSpPr>
        <dsp:cNvPr id="0" name=""/>
        <dsp:cNvSpPr/>
      </dsp:nvSpPr>
      <dsp:spPr>
        <a:xfrm>
          <a:off x="464486" y="307975"/>
          <a:ext cx="10272774"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50000"/>
                </a:schemeClr>
              </a:solidFill>
            </a:rPr>
            <a:t>What “Jobs” has to offer</a:t>
          </a:r>
        </a:p>
      </dsp:txBody>
      <dsp:txXfrm>
        <a:off x="464486" y="307975"/>
        <a:ext cx="10272774" cy="616345"/>
      </dsp:txXfrm>
    </dsp:sp>
    <dsp:sp modelId="{09E04254-1396-4D9F-AC79-3A41786CEBFD}">
      <dsp:nvSpPr>
        <dsp:cNvPr id="0" name=""/>
        <dsp:cNvSpPr/>
      </dsp:nvSpPr>
      <dsp:spPr>
        <a:xfrm>
          <a:off x="79270" y="230932"/>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F8F1EF-B4F7-4962-879F-815127FA09C2}">
      <dsp:nvSpPr>
        <dsp:cNvPr id="0" name=""/>
        <dsp:cNvSpPr/>
      </dsp:nvSpPr>
      <dsp:spPr>
        <a:xfrm>
          <a:off x="906142" y="1232198"/>
          <a:ext cx="9831119"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50000"/>
                </a:schemeClr>
              </a:solidFill>
            </a:rPr>
            <a:t>“Jobs” across silos</a:t>
          </a:r>
        </a:p>
      </dsp:txBody>
      <dsp:txXfrm>
        <a:off x="906142" y="1232198"/>
        <a:ext cx="9831119" cy="616345"/>
      </dsp:txXfrm>
    </dsp:sp>
    <dsp:sp modelId="{CD196516-7490-4FEA-A5A8-6F10E1D94BF2}">
      <dsp:nvSpPr>
        <dsp:cNvPr id="0" name=""/>
        <dsp:cNvSpPr/>
      </dsp:nvSpPr>
      <dsp:spPr>
        <a:xfrm>
          <a:off x="520926" y="1155155"/>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63B693-5B14-47C8-89F7-E199606DAF38}">
      <dsp:nvSpPr>
        <dsp:cNvPr id="0" name=""/>
        <dsp:cNvSpPr/>
      </dsp:nvSpPr>
      <dsp:spPr>
        <a:xfrm>
          <a:off x="1041694" y="2156421"/>
          <a:ext cx="9695566"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a:solidFill>
                <a:srgbClr val="20201F"/>
              </a:solidFill>
              <a:latin typeface="Arial" panose="020B0604020202020204"/>
              <a:ea typeface="+mn-ea"/>
              <a:cs typeface="+mn-cs"/>
            </a:rPr>
            <a:t>Quandaries</a:t>
          </a:r>
        </a:p>
      </dsp:txBody>
      <dsp:txXfrm>
        <a:off x="1041694" y="2156421"/>
        <a:ext cx="9695566" cy="616345"/>
      </dsp:txXfrm>
    </dsp:sp>
    <dsp:sp modelId="{F5213A09-66B8-41C8-ADD4-B229770FEE89}">
      <dsp:nvSpPr>
        <dsp:cNvPr id="0" name=""/>
        <dsp:cNvSpPr/>
      </dsp:nvSpPr>
      <dsp:spPr>
        <a:xfrm>
          <a:off x="656478" y="2079377"/>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2C8151-C77E-4DF1-BE07-98C5305F27CA}">
      <dsp:nvSpPr>
        <dsp:cNvPr id="0" name=""/>
        <dsp:cNvSpPr/>
      </dsp:nvSpPr>
      <dsp:spPr>
        <a:xfrm>
          <a:off x="906142" y="3080643"/>
          <a:ext cx="9831119"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50000"/>
                </a:schemeClr>
              </a:solidFill>
            </a:rPr>
            <a:t>Getting started </a:t>
          </a:r>
        </a:p>
      </dsp:txBody>
      <dsp:txXfrm>
        <a:off x="906142" y="3080643"/>
        <a:ext cx="9831119" cy="616345"/>
      </dsp:txXfrm>
    </dsp:sp>
    <dsp:sp modelId="{8C4D7C8E-BE46-41DE-A09C-5676A48A4151}">
      <dsp:nvSpPr>
        <dsp:cNvPr id="0" name=""/>
        <dsp:cNvSpPr/>
      </dsp:nvSpPr>
      <dsp:spPr>
        <a:xfrm>
          <a:off x="520926" y="3003600"/>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ACF90D-AAC8-4AB6-9CB4-79F1FEC83C47}">
      <dsp:nvSpPr>
        <dsp:cNvPr id="0" name=""/>
        <dsp:cNvSpPr/>
      </dsp:nvSpPr>
      <dsp:spPr>
        <a:xfrm>
          <a:off x="464486" y="4004866"/>
          <a:ext cx="10272774"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50000"/>
                </a:schemeClr>
              </a:solidFill>
            </a:rPr>
            <a:t>Resources</a:t>
          </a:r>
        </a:p>
      </dsp:txBody>
      <dsp:txXfrm>
        <a:off x="464486" y="4004866"/>
        <a:ext cx="10272774" cy="616345"/>
      </dsp:txXfrm>
    </dsp:sp>
    <dsp:sp modelId="{4A00F819-89DA-4C4A-87F1-8541E1E84922}">
      <dsp:nvSpPr>
        <dsp:cNvPr id="0" name=""/>
        <dsp:cNvSpPr/>
      </dsp:nvSpPr>
      <dsp:spPr>
        <a:xfrm>
          <a:off x="79270" y="3927823"/>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C08C0-271C-412E-B822-7DF6231D677A}">
      <dsp:nvSpPr>
        <dsp:cNvPr id="0" name=""/>
        <dsp:cNvSpPr/>
      </dsp:nvSpPr>
      <dsp:spPr>
        <a:xfrm>
          <a:off x="-5573193" y="-853220"/>
          <a:ext cx="6635628" cy="6635628"/>
        </a:xfrm>
        <a:prstGeom prst="blockArc">
          <a:avLst>
            <a:gd name="adj1" fmla="val 18900000"/>
            <a:gd name="adj2" fmla="val 2700000"/>
            <a:gd name="adj3" fmla="val 32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8D1B2E-8B35-4762-B8E2-8C6C511F0A8D}">
      <dsp:nvSpPr>
        <dsp:cNvPr id="0" name=""/>
        <dsp:cNvSpPr/>
      </dsp:nvSpPr>
      <dsp:spPr>
        <a:xfrm>
          <a:off x="464486" y="307975"/>
          <a:ext cx="10272774"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50000"/>
                </a:schemeClr>
              </a:solidFill>
            </a:rPr>
            <a:t>What “Jobs” has to offer</a:t>
          </a:r>
        </a:p>
      </dsp:txBody>
      <dsp:txXfrm>
        <a:off x="464486" y="307975"/>
        <a:ext cx="10272774" cy="616345"/>
      </dsp:txXfrm>
    </dsp:sp>
    <dsp:sp modelId="{09E04254-1396-4D9F-AC79-3A41786CEBFD}">
      <dsp:nvSpPr>
        <dsp:cNvPr id="0" name=""/>
        <dsp:cNvSpPr/>
      </dsp:nvSpPr>
      <dsp:spPr>
        <a:xfrm>
          <a:off x="79270" y="230932"/>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F8F1EF-B4F7-4962-879F-815127FA09C2}">
      <dsp:nvSpPr>
        <dsp:cNvPr id="0" name=""/>
        <dsp:cNvSpPr/>
      </dsp:nvSpPr>
      <dsp:spPr>
        <a:xfrm>
          <a:off x="906142" y="1232198"/>
          <a:ext cx="9831119"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50000"/>
                </a:schemeClr>
              </a:solidFill>
            </a:rPr>
            <a:t>“Jobs” across silos</a:t>
          </a:r>
        </a:p>
      </dsp:txBody>
      <dsp:txXfrm>
        <a:off x="906142" y="1232198"/>
        <a:ext cx="9831119" cy="616345"/>
      </dsp:txXfrm>
    </dsp:sp>
    <dsp:sp modelId="{CD196516-7490-4FEA-A5A8-6F10E1D94BF2}">
      <dsp:nvSpPr>
        <dsp:cNvPr id="0" name=""/>
        <dsp:cNvSpPr/>
      </dsp:nvSpPr>
      <dsp:spPr>
        <a:xfrm>
          <a:off x="520926" y="1155155"/>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63B693-5B14-47C8-89F7-E199606DAF38}">
      <dsp:nvSpPr>
        <dsp:cNvPr id="0" name=""/>
        <dsp:cNvSpPr/>
      </dsp:nvSpPr>
      <dsp:spPr>
        <a:xfrm>
          <a:off x="1041694" y="2156421"/>
          <a:ext cx="9695566"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60960" rIns="60960" bIns="60960" numCol="1" spcCol="1270" anchor="ctr" anchorCtr="0">
          <a:noAutofit/>
        </a:bodyPr>
        <a:lstStyle/>
        <a:p>
          <a:pPr marL="0" lvl="0" indent="0" algn="l" defTabSz="1422400">
            <a:lnSpc>
              <a:spcPct val="90000"/>
            </a:lnSpc>
            <a:spcBef>
              <a:spcPct val="0"/>
            </a:spcBef>
            <a:spcAft>
              <a:spcPct val="35000"/>
            </a:spcAft>
            <a:buNone/>
          </a:pPr>
          <a:r>
            <a:rPr lang="en-US" sz="2400" kern="1200">
              <a:solidFill>
                <a:schemeClr val="bg2">
                  <a:lumMod val="50000"/>
                </a:schemeClr>
              </a:solidFill>
              <a:latin typeface="Arial" panose="020B0604020202020204"/>
              <a:ea typeface="+mn-ea"/>
              <a:cs typeface="+mn-cs"/>
            </a:rPr>
            <a:t>Quandaries</a:t>
          </a:r>
          <a:endParaRPr lang="en-US" sz="3200" kern="1200">
            <a:solidFill>
              <a:schemeClr val="bg2">
                <a:lumMod val="50000"/>
              </a:schemeClr>
            </a:solidFill>
            <a:latin typeface="Arial" panose="020B0604020202020204"/>
            <a:ea typeface="+mn-ea"/>
            <a:cs typeface="+mn-cs"/>
          </a:endParaRPr>
        </a:p>
      </dsp:txBody>
      <dsp:txXfrm>
        <a:off x="1041694" y="2156421"/>
        <a:ext cx="9695566" cy="616345"/>
      </dsp:txXfrm>
    </dsp:sp>
    <dsp:sp modelId="{F5213A09-66B8-41C8-ADD4-B229770FEE89}">
      <dsp:nvSpPr>
        <dsp:cNvPr id="0" name=""/>
        <dsp:cNvSpPr/>
      </dsp:nvSpPr>
      <dsp:spPr>
        <a:xfrm>
          <a:off x="656478" y="2079377"/>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2C8151-C77E-4DF1-BE07-98C5305F27CA}">
      <dsp:nvSpPr>
        <dsp:cNvPr id="0" name=""/>
        <dsp:cNvSpPr/>
      </dsp:nvSpPr>
      <dsp:spPr>
        <a:xfrm>
          <a:off x="906142" y="3080643"/>
          <a:ext cx="9831119"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a:solidFill>
                <a:srgbClr val="20201F"/>
              </a:solidFill>
              <a:latin typeface="Arial" panose="020B0604020202020204"/>
              <a:ea typeface="+mn-ea"/>
              <a:cs typeface="+mn-cs"/>
            </a:rPr>
            <a:t>Getting started </a:t>
          </a:r>
        </a:p>
      </dsp:txBody>
      <dsp:txXfrm>
        <a:off x="906142" y="3080643"/>
        <a:ext cx="9831119" cy="616345"/>
      </dsp:txXfrm>
    </dsp:sp>
    <dsp:sp modelId="{8C4D7C8E-BE46-41DE-A09C-5676A48A4151}">
      <dsp:nvSpPr>
        <dsp:cNvPr id="0" name=""/>
        <dsp:cNvSpPr/>
      </dsp:nvSpPr>
      <dsp:spPr>
        <a:xfrm>
          <a:off x="520926" y="3003600"/>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ACF90D-AAC8-4AB6-9CB4-79F1FEC83C47}">
      <dsp:nvSpPr>
        <dsp:cNvPr id="0" name=""/>
        <dsp:cNvSpPr/>
      </dsp:nvSpPr>
      <dsp:spPr>
        <a:xfrm>
          <a:off x="464486" y="4004866"/>
          <a:ext cx="10272774" cy="616345"/>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50000"/>
                </a:schemeClr>
              </a:solidFill>
            </a:rPr>
            <a:t>Resources</a:t>
          </a:r>
        </a:p>
      </dsp:txBody>
      <dsp:txXfrm>
        <a:off x="464486" y="4004866"/>
        <a:ext cx="10272774" cy="616345"/>
      </dsp:txXfrm>
    </dsp:sp>
    <dsp:sp modelId="{4A00F819-89DA-4C4A-87F1-8541E1E84922}">
      <dsp:nvSpPr>
        <dsp:cNvPr id="0" name=""/>
        <dsp:cNvSpPr/>
      </dsp:nvSpPr>
      <dsp:spPr>
        <a:xfrm>
          <a:off x="79270" y="3927823"/>
          <a:ext cx="770432" cy="770432"/>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EC47F2-03D3-ED45-A322-64DBF1BD71B6}" type="datetimeFigureOut">
              <a:rPr lang="en-US" smtClean="0"/>
              <a:t>6/1/2022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ED1F55-D906-0540-BC1F-044835797E16}" type="slidenum">
              <a:rPr lang="en-US" smtClean="0"/>
              <a:t>‹#›</a:t>
            </a:fld>
            <a:endParaRPr lang="en-US"/>
          </a:p>
        </p:txBody>
      </p:sp>
    </p:spTree>
    <p:extLst>
      <p:ext uri="{BB962C8B-B14F-4D97-AF65-F5344CB8AC3E}">
        <p14:creationId xmlns:p14="http://schemas.microsoft.com/office/powerpoint/2010/main" val="96960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79C49C-0A3D-4775-B5B2-C9EA809B2A0A}" type="datetimeFigureOut">
              <a:rPr lang="en-CA" smtClean="0"/>
              <a:pPr/>
              <a:t>2022-06-01</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93FC7-F091-479E-8F08-F9DD95C05FAE}" type="slidenum">
              <a:rPr lang="en-CA" smtClean="0"/>
              <a:pPr/>
              <a:t>‹#›</a:t>
            </a:fld>
            <a:endParaRPr lang="en-CA"/>
          </a:p>
        </p:txBody>
      </p:sp>
    </p:spTree>
    <p:extLst>
      <p:ext uri="{BB962C8B-B14F-4D97-AF65-F5344CB8AC3E}">
        <p14:creationId xmlns:p14="http://schemas.microsoft.com/office/powerpoint/2010/main" val="190667834"/>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afternoon or morning or lunchtime everyone, thanks so much for taking the time to log on to yet another virtual meeting and endure the inevitable technical glitches. </a:t>
            </a:r>
          </a:p>
          <a:p>
            <a:r>
              <a:rPr lang="en-US" sz="1200" kern="1200" dirty="0">
                <a:solidFill>
                  <a:schemeClr val="tx1"/>
                </a:solidFill>
                <a:effectLst/>
                <a:latin typeface="+mn-lt"/>
                <a:ea typeface="+mn-ea"/>
                <a:cs typeface="+mn-cs"/>
              </a:rPr>
              <a:t>My name is Steve Hansen. I am a partner and head of the data analytics practice at Phase 5, and I am going to talk to you about JTBD.</a:t>
            </a:r>
          </a:p>
          <a:p>
            <a:r>
              <a:rPr lang="en-US" sz="1200" kern="1200" dirty="0">
                <a:solidFill>
                  <a:schemeClr val="tx1"/>
                </a:solidFill>
                <a:effectLst/>
                <a:latin typeface="+mn-lt"/>
                <a:ea typeface="+mn-ea"/>
                <a:cs typeface="+mn-cs"/>
              </a:rPr>
              <a:t>By way of background, I came to JTBD as a skeptic. It was 2005 or so. I was in market research at Thomson Reuters, a big information services company. There was a new book on the market that purported, once again, to solve the problem of innovation that people had been talking about for years, that problem that gazillions of new products – innovations that smart people have worked very hard to create – ultimately fail in the market.</a:t>
            </a:r>
          </a:p>
          <a:p>
            <a:r>
              <a:rPr lang="en-US" sz="1200" kern="1200" dirty="0">
                <a:solidFill>
                  <a:schemeClr val="tx1"/>
                </a:solidFill>
                <a:effectLst/>
                <a:latin typeface="+mn-lt"/>
                <a:ea typeface="+mn-ea"/>
                <a:cs typeface="+mn-cs"/>
              </a:rPr>
              <a:t>I dutifully read the book. People were talking about it in the industry. I was somewhat interested at first. Our company even talked with the author’s company about potentially doing a project. But I concluded in the end this was a repackage. Like so many other fads it was just yesterday’s lunch put back in the skillet.</a:t>
            </a:r>
          </a:p>
          <a:p>
            <a:r>
              <a:rPr lang="en-US" sz="1200" kern="1200" dirty="0">
                <a:solidFill>
                  <a:schemeClr val="tx1"/>
                </a:solidFill>
                <a:effectLst/>
                <a:latin typeface="+mn-lt"/>
                <a:ea typeface="+mn-ea"/>
                <a:cs typeface="+mn-cs"/>
              </a:rPr>
              <a:t>Now that book was based on JTBD and that was my first introduction to the concept. And I’m going to come back to that book at the end of the presentation.</a:t>
            </a:r>
          </a:p>
          <a:p>
            <a:r>
              <a:rPr lang="en-US" sz="1200" kern="1200" dirty="0">
                <a:solidFill>
                  <a:schemeClr val="tx1"/>
                </a:solidFill>
                <a:effectLst/>
                <a:latin typeface="+mn-lt"/>
                <a:ea typeface="+mn-ea"/>
                <a:cs typeface="+mn-cs"/>
              </a:rPr>
              <a:t>But first, let’s fast-forward now 15 years. It’s 2020 and I’ve been working with JTBD in various forms for actually a dozen years or so.</a:t>
            </a:r>
          </a:p>
          <a:p>
            <a:r>
              <a:rPr lang="en-US" sz="1200" kern="1200" dirty="0">
                <a:solidFill>
                  <a:schemeClr val="tx1"/>
                </a:solidFill>
                <a:effectLst/>
                <a:latin typeface="+mn-lt"/>
                <a:ea typeface="+mn-ea"/>
                <a:cs typeface="+mn-cs"/>
              </a:rPr>
              <a:t>So clearly my attitude changed, and it changed pretty soon after that first encounter.</a:t>
            </a:r>
          </a:p>
          <a:p>
            <a:r>
              <a:rPr lang="en-US" sz="1200" kern="1200" dirty="0">
                <a:solidFill>
                  <a:schemeClr val="tx1"/>
                </a:solidFill>
                <a:effectLst/>
                <a:latin typeface="+mn-lt"/>
                <a:ea typeface="+mn-ea"/>
                <a:cs typeface="+mn-cs"/>
              </a:rPr>
              <a:t>I’m going to walk you through my change of heart, because I think it helps do what I promised we would do when I sent out my intro video for this presentation.</a:t>
            </a:r>
          </a:p>
          <a:p>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t>1</a:t>
            </a:fld>
            <a:endParaRPr lang="en-US" dirty="0"/>
          </a:p>
        </p:txBody>
      </p:sp>
    </p:spTree>
    <p:extLst>
      <p:ext uri="{BB962C8B-B14F-4D97-AF65-F5344CB8AC3E}">
        <p14:creationId xmlns:p14="http://schemas.microsoft.com/office/powerpoint/2010/main" val="1867101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Subtitle 2"/>
          <p:cNvSpPr>
            <a:spLocks noGrp="1"/>
          </p:cNvSpPr>
          <p:nvPr>
            <p:ph type="subTitle" idx="1" hasCustomPrompt="1"/>
          </p:nvPr>
        </p:nvSpPr>
        <p:spPr>
          <a:xfrm>
            <a:off x="742489" y="5291700"/>
            <a:ext cx="6322021" cy="432048"/>
          </a:xfrm>
        </p:spPr>
        <p:txBody>
          <a:bodyPr>
            <a:noAutofit/>
          </a:bodyPr>
          <a:lstStyle>
            <a:lvl1pPr marL="0" indent="0" algn="l">
              <a:buNone/>
              <a:defRPr sz="2400" b="1" i="0">
                <a:solidFill>
                  <a:schemeClr val="accent2"/>
                </a:solidFill>
                <a:latin typeface="Arial" charset="0"/>
                <a:ea typeface="Arial" charset="0"/>
                <a:cs typeface="Arial" charset="0"/>
              </a:defRPr>
            </a:lvl1pPr>
            <a:lvl2pPr marL="609594" indent="0" algn="ctr">
              <a:buNone/>
              <a:defRPr>
                <a:solidFill>
                  <a:schemeClr val="tx1">
                    <a:tint val="75000"/>
                  </a:schemeClr>
                </a:solidFill>
              </a:defRPr>
            </a:lvl2pPr>
            <a:lvl3pPr marL="1219188" indent="0" algn="ctr">
              <a:buNone/>
              <a:defRPr>
                <a:solidFill>
                  <a:schemeClr val="tx1">
                    <a:tint val="75000"/>
                  </a:schemeClr>
                </a:solidFill>
              </a:defRPr>
            </a:lvl3pPr>
            <a:lvl4pPr marL="1828782" indent="0" algn="ctr">
              <a:buNone/>
              <a:defRPr>
                <a:solidFill>
                  <a:schemeClr val="tx1">
                    <a:tint val="75000"/>
                  </a:schemeClr>
                </a:solidFill>
              </a:defRPr>
            </a:lvl4pPr>
            <a:lvl5pPr marL="2438376" indent="0" algn="ctr">
              <a:buNone/>
              <a:defRPr>
                <a:solidFill>
                  <a:schemeClr val="tx1">
                    <a:tint val="75000"/>
                  </a:schemeClr>
                </a:solidFill>
              </a:defRPr>
            </a:lvl5pPr>
            <a:lvl6pPr marL="3047970" indent="0" algn="ctr">
              <a:buNone/>
              <a:defRPr>
                <a:solidFill>
                  <a:schemeClr val="tx1">
                    <a:tint val="75000"/>
                  </a:schemeClr>
                </a:solidFill>
              </a:defRPr>
            </a:lvl6pPr>
            <a:lvl7pPr marL="3657564" indent="0" algn="ctr">
              <a:buNone/>
              <a:defRPr>
                <a:solidFill>
                  <a:schemeClr val="tx1">
                    <a:tint val="75000"/>
                  </a:schemeClr>
                </a:solidFill>
              </a:defRPr>
            </a:lvl7pPr>
            <a:lvl8pPr marL="4267157" indent="0" algn="ctr">
              <a:buNone/>
              <a:defRPr>
                <a:solidFill>
                  <a:schemeClr val="tx1">
                    <a:tint val="75000"/>
                  </a:schemeClr>
                </a:solidFill>
              </a:defRPr>
            </a:lvl8pPr>
            <a:lvl9pPr marL="4876751" indent="0" algn="ctr">
              <a:buNone/>
              <a:defRPr>
                <a:solidFill>
                  <a:schemeClr val="tx1">
                    <a:tint val="75000"/>
                  </a:schemeClr>
                </a:solidFill>
              </a:defRPr>
            </a:lvl9pPr>
          </a:lstStyle>
          <a:p>
            <a:r>
              <a:rPr lang="en-US" dirty="0"/>
              <a:t>Click to edit Client name</a:t>
            </a:r>
            <a:endParaRPr lang="en-CA" dirty="0"/>
          </a:p>
        </p:txBody>
      </p:sp>
      <p:sp>
        <p:nvSpPr>
          <p:cNvPr id="18" name="Title 10"/>
          <p:cNvSpPr>
            <a:spLocks noGrp="1"/>
          </p:cNvSpPr>
          <p:nvPr>
            <p:ph type="title" hasCustomPrompt="1"/>
          </p:nvPr>
        </p:nvSpPr>
        <p:spPr>
          <a:xfrm>
            <a:off x="742489" y="3283192"/>
            <a:ext cx="10958444" cy="1748512"/>
          </a:xfrm>
          <a:prstGeom prst="rect">
            <a:avLst/>
          </a:prstGeom>
        </p:spPr>
        <p:txBody>
          <a:bodyPr/>
          <a:lstStyle>
            <a:lvl1pPr>
              <a:lnSpc>
                <a:spcPct val="80000"/>
              </a:lnSpc>
              <a:defRPr sz="8000" b="1" i="0" spc="-300" baseline="0">
                <a:solidFill>
                  <a:schemeClr val="bg1"/>
                </a:solidFill>
                <a:latin typeface="Arial Black" charset="0"/>
                <a:ea typeface="Arial Black" charset="0"/>
                <a:cs typeface="Arial Black" charset="0"/>
              </a:defRPr>
            </a:lvl1pPr>
          </a:lstStyle>
          <a:p>
            <a:r>
              <a:rPr lang="en-US" dirty="0"/>
              <a:t>Click to edit Project title</a:t>
            </a:r>
            <a:endParaRPr lang="en-CA" dirty="0"/>
          </a:p>
        </p:txBody>
      </p:sp>
      <p:sp>
        <p:nvSpPr>
          <p:cNvPr id="10" name="Text Placeholder 3"/>
          <p:cNvSpPr>
            <a:spLocks noGrp="1"/>
          </p:cNvSpPr>
          <p:nvPr>
            <p:ph type="body" sz="quarter" idx="11" hasCustomPrompt="1"/>
          </p:nvPr>
        </p:nvSpPr>
        <p:spPr>
          <a:xfrm>
            <a:off x="742489" y="5768975"/>
            <a:ext cx="3078162" cy="403225"/>
          </a:xfrm>
        </p:spPr>
        <p:txBody>
          <a:bodyPr/>
          <a:lstStyle>
            <a:lvl1pPr marL="0" indent="0">
              <a:buNone/>
              <a:defRPr/>
            </a:lvl1pPr>
          </a:lstStyle>
          <a:p>
            <a:pPr lvl="0"/>
            <a:r>
              <a:rPr lang="en-US" dirty="0"/>
              <a:t>Click to edit report date</a:t>
            </a:r>
            <a:endParaRPr lang="en-CA" dirty="0"/>
          </a:p>
        </p:txBody>
      </p:sp>
      <p:sp>
        <p:nvSpPr>
          <p:cNvPr id="3" name="Picture Placeholder 2"/>
          <p:cNvSpPr>
            <a:spLocks noGrp="1"/>
          </p:cNvSpPr>
          <p:nvPr>
            <p:ph type="pic" sz="quarter" idx="12" hasCustomPrompt="1"/>
          </p:nvPr>
        </p:nvSpPr>
        <p:spPr>
          <a:xfrm>
            <a:off x="8572899" y="685800"/>
            <a:ext cx="2714625" cy="956256"/>
          </a:xfrm>
        </p:spPr>
        <p:txBody>
          <a:bodyPr/>
          <a:lstStyle>
            <a:lvl1pPr>
              <a:defRPr i="1"/>
            </a:lvl1pPr>
          </a:lstStyle>
          <a:p>
            <a:r>
              <a:rPr lang="en-CA"/>
              <a:t>Replace with client logo image</a:t>
            </a:r>
          </a:p>
        </p:txBody>
      </p:sp>
      <p:pic>
        <p:nvPicPr>
          <p:cNvPr id="12" name="Picture 11" descr="A close up of a logo&#10;&#10;Description automatically generated">
            <a:extLst>
              <a:ext uri="{FF2B5EF4-FFF2-40B4-BE49-F238E27FC236}">
                <a16:creationId xmlns:a16="http://schemas.microsoft.com/office/drawing/2014/main" id="{C66F45E3-116E-F242-A214-65F2371C49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788039"/>
            <a:ext cx="3111500" cy="622300"/>
          </a:xfrm>
          <a:prstGeom prst="rect">
            <a:avLst/>
          </a:prstGeom>
        </p:spPr>
      </p:pic>
    </p:spTree>
    <p:extLst>
      <p:ext uri="{BB962C8B-B14F-4D97-AF65-F5344CB8AC3E}">
        <p14:creationId xmlns:p14="http://schemas.microsoft.com/office/powerpoint/2010/main" val="37529320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No 5, No tagline">
    <p:spTree>
      <p:nvGrpSpPr>
        <p:cNvPr id="1" name=""/>
        <p:cNvGrpSpPr/>
        <p:nvPr/>
      </p:nvGrpSpPr>
      <p:grpSpPr>
        <a:xfrm>
          <a:off x="0" y="0"/>
          <a:ext cx="0" cy="0"/>
          <a:chOff x="0" y="0"/>
          <a:chExt cx="0" cy="0"/>
        </a:xfrm>
      </p:grpSpPr>
      <p:sp>
        <p:nvSpPr>
          <p:cNvPr id="2" name="Title 1"/>
          <p:cNvSpPr>
            <a:spLocks noGrp="1"/>
          </p:cNvSpPr>
          <p:nvPr>
            <p:ph type="title"/>
          </p:nvPr>
        </p:nvSpPr>
        <p:spPr>
          <a:xfrm>
            <a:off x="432000" y="216002"/>
            <a:ext cx="11246359" cy="576064"/>
          </a:xfrm>
          <a:prstGeom prst="rect">
            <a:avLst/>
          </a:prstGeom>
        </p:spPr>
        <p:txBody>
          <a:bodyPr/>
          <a:lstStyle>
            <a:lvl1pPr>
              <a:defRPr sz="3600" b="1" i="0" spc="-100" baseline="0">
                <a:latin typeface="Arial" charset="0"/>
                <a:ea typeface="Arial" charset="0"/>
                <a:cs typeface="Arial" charset="0"/>
              </a:defRPr>
            </a:lvl1pPr>
          </a:lstStyle>
          <a:p>
            <a:r>
              <a:rPr lang="en-US"/>
              <a:t>Click to edit Master title style</a:t>
            </a:r>
            <a:endParaRPr lang="en-CA" dirty="0"/>
          </a:p>
        </p:txBody>
      </p:sp>
      <p:sp>
        <p:nvSpPr>
          <p:cNvPr id="3" name="Content Placeholder 2"/>
          <p:cNvSpPr>
            <a:spLocks noGrp="1"/>
          </p:cNvSpPr>
          <p:nvPr>
            <p:ph idx="1"/>
          </p:nvPr>
        </p:nvSpPr>
        <p:spPr>
          <a:xfrm>
            <a:off x="431372" y="1196754"/>
            <a:ext cx="11246984" cy="4929412"/>
          </a:xfrm>
        </p:spPr>
        <p:txBody>
          <a:bodyPr>
            <a:noAutofit/>
          </a:bodyPr>
          <a:lstStyle>
            <a:lvl1pPr marL="457195" indent="-457195">
              <a:lnSpc>
                <a:spcPct val="110000"/>
              </a:lnSpc>
              <a:buClr>
                <a:schemeClr val="tx2"/>
              </a:buClr>
              <a:buFont typeface="Wingdings" charset="2"/>
              <a:buChar char="§"/>
              <a:defRPr sz="1800" b="0" i="0">
                <a:solidFill>
                  <a:schemeClr val="tx1"/>
                </a:solidFill>
                <a:latin typeface="Arial" charset="0"/>
                <a:ea typeface="Arial" charset="0"/>
                <a:cs typeface="Arial" charset="0"/>
              </a:defRPr>
            </a:lvl1pPr>
            <a:lvl2pPr marL="990590" indent="-380996">
              <a:lnSpc>
                <a:spcPct val="110000"/>
              </a:lnSpc>
              <a:buClr>
                <a:schemeClr val="tx2"/>
              </a:buClr>
              <a:buFont typeface="Wingdings" charset="2"/>
              <a:buChar char="§"/>
              <a:defRPr sz="1800" b="0" i="0">
                <a:solidFill>
                  <a:schemeClr val="tx1"/>
                </a:solidFill>
                <a:latin typeface="Arial" charset="0"/>
                <a:ea typeface="Arial" charset="0"/>
                <a:cs typeface="Arial" charset="0"/>
              </a:defRPr>
            </a:lvl2pPr>
            <a:lvl3pPr marL="1523984" indent="-304796">
              <a:lnSpc>
                <a:spcPct val="110000"/>
              </a:lnSpc>
              <a:buClr>
                <a:schemeClr val="tx2"/>
              </a:buClr>
              <a:buFont typeface="Wingdings" charset="2"/>
              <a:buChar char="§"/>
              <a:defRPr sz="1800" b="0" i="0">
                <a:solidFill>
                  <a:schemeClr val="tx1"/>
                </a:solidFill>
                <a:latin typeface="Arial" charset="0"/>
                <a:ea typeface="Arial" charset="0"/>
                <a:cs typeface="Arial" charset="0"/>
              </a:defRPr>
            </a:lvl3pPr>
            <a:lvl4pPr>
              <a:lnSpc>
                <a:spcPct val="110000"/>
              </a:lnSpc>
              <a:buClr>
                <a:schemeClr val="tx2"/>
              </a:buClr>
              <a:defRPr sz="1800" b="0" i="0">
                <a:solidFill>
                  <a:schemeClr val="tx1"/>
                </a:solidFill>
                <a:latin typeface="Arial" charset="0"/>
                <a:ea typeface="Arial" charset="0"/>
                <a:cs typeface="Arial" charset="0"/>
              </a:defRPr>
            </a:lvl4pPr>
            <a:lvl5pPr>
              <a:lnSpc>
                <a:spcPct val="110000"/>
              </a:lnSpc>
              <a:buClr>
                <a:schemeClr val="tx2"/>
              </a:buClr>
              <a:defRPr sz="18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8" name="Picture 7" descr="A close up of a logo&#10;&#10;Description automatically generated">
            <a:extLst>
              <a:ext uri="{FF2B5EF4-FFF2-40B4-BE49-F238E27FC236}">
                <a16:creationId xmlns:a16="http://schemas.microsoft.com/office/drawing/2014/main" id="{50139493-021D-0742-8E8C-3542599FC4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411" y="6281077"/>
            <a:ext cx="1648615" cy="3297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Content No graphcis">
    <p:spTree>
      <p:nvGrpSpPr>
        <p:cNvPr id="1" name=""/>
        <p:cNvGrpSpPr/>
        <p:nvPr/>
      </p:nvGrpSpPr>
      <p:grpSpPr>
        <a:xfrm>
          <a:off x="0" y="0"/>
          <a:ext cx="0" cy="0"/>
          <a:chOff x="0" y="0"/>
          <a:chExt cx="0" cy="0"/>
        </a:xfrm>
      </p:grpSpPr>
      <p:sp>
        <p:nvSpPr>
          <p:cNvPr id="2" name="Title 1"/>
          <p:cNvSpPr>
            <a:spLocks noGrp="1"/>
          </p:cNvSpPr>
          <p:nvPr>
            <p:ph type="title"/>
          </p:nvPr>
        </p:nvSpPr>
        <p:spPr>
          <a:xfrm>
            <a:off x="432000" y="216002"/>
            <a:ext cx="11246359" cy="576064"/>
          </a:xfrm>
          <a:prstGeom prst="rect">
            <a:avLst/>
          </a:prstGeom>
        </p:spPr>
        <p:txBody>
          <a:bodyPr/>
          <a:lstStyle>
            <a:lvl1pPr>
              <a:defRPr sz="3600" b="1" i="0" spc="-100" baseline="0">
                <a:latin typeface="Arial" charset="0"/>
                <a:ea typeface="Arial" charset="0"/>
                <a:cs typeface="Arial" charset="0"/>
              </a:defRPr>
            </a:lvl1pPr>
          </a:lstStyle>
          <a:p>
            <a:r>
              <a:rPr lang="en-US"/>
              <a:t>Click to edit Master title style</a:t>
            </a:r>
            <a:endParaRPr lang="en-CA" dirty="0"/>
          </a:p>
        </p:txBody>
      </p:sp>
      <p:sp>
        <p:nvSpPr>
          <p:cNvPr id="3" name="Content Placeholder 2"/>
          <p:cNvSpPr>
            <a:spLocks noGrp="1"/>
          </p:cNvSpPr>
          <p:nvPr>
            <p:ph idx="1"/>
          </p:nvPr>
        </p:nvSpPr>
        <p:spPr>
          <a:xfrm>
            <a:off x="431372" y="1196754"/>
            <a:ext cx="11246984" cy="4929412"/>
          </a:xfrm>
        </p:spPr>
        <p:txBody>
          <a:bodyPr>
            <a:noAutofit/>
          </a:bodyPr>
          <a:lstStyle>
            <a:lvl1pPr marL="457195" indent="-457195">
              <a:lnSpc>
                <a:spcPct val="110000"/>
              </a:lnSpc>
              <a:buClr>
                <a:schemeClr val="tx2"/>
              </a:buClr>
              <a:buFont typeface="Wingdings" charset="2"/>
              <a:buChar char="§"/>
              <a:defRPr sz="1800" b="0" i="0">
                <a:solidFill>
                  <a:schemeClr val="tx1"/>
                </a:solidFill>
                <a:latin typeface="Arial" charset="0"/>
                <a:ea typeface="Arial" charset="0"/>
                <a:cs typeface="Arial" charset="0"/>
              </a:defRPr>
            </a:lvl1pPr>
            <a:lvl2pPr marL="990590" indent="-380996">
              <a:lnSpc>
                <a:spcPct val="110000"/>
              </a:lnSpc>
              <a:buClr>
                <a:schemeClr val="tx2"/>
              </a:buClr>
              <a:buFont typeface="Wingdings" charset="2"/>
              <a:buChar char="§"/>
              <a:defRPr sz="1800" b="0" i="0">
                <a:solidFill>
                  <a:schemeClr val="tx1"/>
                </a:solidFill>
                <a:latin typeface="Arial" charset="0"/>
                <a:ea typeface="Arial" charset="0"/>
                <a:cs typeface="Arial" charset="0"/>
              </a:defRPr>
            </a:lvl2pPr>
            <a:lvl3pPr marL="1523984" indent="-304796">
              <a:lnSpc>
                <a:spcPct val="110000"/>
              </a:lnSpc>
              <a:buClr>
                <a:schemeClr val="tx2"/>
              </a:buClr>
              <a:buFont typeface="Wingdings" charset="2"/>
              <a:buChar char="§"/>
              <a:defRPr sz="1800" b="0" i="0">
                <a:solidFill>
                  <a:schemeClr val="tx1"/>
                </a:solidFill>
                <a:latin typeface="Arial" charset="0"/>
                <a:ea typeface="Arial" charset="0"/>
                <a:cs typeface="Arial" charset="0"/>
              </a:defRPr>
            </a:lvl3pPr>
            <a:lvl4pPr>
              <a:lnSpc>
                <a:spcPct val="110000"/>
              </a:lnSpc>
              <a:buClr>
                <a:schemeClr val="tx2"/>
              </a:buClr>
              <a:defRPr sz="1800" b="0" i="0">
                <a:solidFill>
                  <a:schemeClr val="tx1"/>
                </a:solidFill>
                <a:latin typeface="Arial" charset="0"/>
                <a:ea typeface="Arial" charset="0"/>
                <a:cs typeface="Arial" charset="0"/>
              </a:defRPr>
            </a:lvl4pPr>
            <a:lvl5pPr>
              <a:lnSpc>
                <a:spcPct val="110000"/>
              </a:lnSpc>
              <a:buClr>
                <a:schemeClr val="tx2"/>
              </a:buClr>
              <a:defRPr sz="18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 Sidebar No tagline">
    <p:spTree>
      <p:nvGrpSpPr>
        <p:cNvPr id="1" name=""/>
        <p:cNvGrpSpPr/>
        <p:nvPr/>
      </p:nvGrpSpPr>
      <p:grpSpPr>
        <a:xfrm>
          <a:off x="0" y="0"/>
          <a:ext cx="0" cy="0"/>
          <a:chOff x="0" y="0"/>
          <a:chExt cx="0" cy="0"/>
        </a:xfrm>
      </p:grpSpPr>
      <p:sp>
        <p:nvSpPr>
          <p:cNvPr id="10" name="Rectangle 9"/>
          <p:cNvSpPr/>
          <p:nvPr userDrawn="1"/>
        </p:nvSpPr>
        <p:spPr>
          <a:xfrm>
            <a:off x="8229600" y="0"/>
            <a:ext cx="3962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26923"/>
          <a:stretch/>
        </p:blipFill>
        <p:spPr>
          <a:xfrm>
            <a:off x="11323688" y="691708"/>
            <a:ext cx="868680" cy="1554480"/>
          </a:xfrm>
          <a:prstGeom prst="rect">
            <a:avLst/>
          </a:prstGeom>
        </p:spPr>
      </p:pic>
      <p:sp>
        <p:nvSpPr>
          <p:cNvPr id="2" name="Title 1"/>
          <p:cNvSpPr>
            <a:spLocks noGrp="1"/>
          </p:cNvSpPr>
          <p:nvPr>
            <p:ph type="title"/>
          </p:nvPr>
        </p:nvSpPr>
        <p:spPr>
          <a:xfrm>
            <a:off x="432001" y="216002"/>
            <a:ext cx="7563190" cy="576064"/>
          </a:xfrm>
          <a:prstGeom prst="rect">
            <a:avLst/>
          </a:prstGeom>
        </p:spPr>
        <p:txBody>
          <a:bodyPr/>
          <a:lstStyle>
            <a:lvl1pPr>
              <a:defRPr sz="3600" b="1" i="0" spc="-100" baseline="0">
                <a:latin typeface="Arial" charset="0"/>
                <a:ea typeface="Arial" charset="0"/>
                <a:cs typeface="Arial" charset="0"/>
              </a:defRPr>
            </a:lvl1pPr>
          </a:lstStyle>
          <a:p>
            <a:r>
              <a:rPr lang="en-US"/>
              <a:t>Click to edit Master title style</a:t>
            </a:r>
            <a:endParaRPr lang="en-CA" dirty="0"/>
          </a:p>
        </p:txBody>
      </p:sp>
      <p:sp>
        <p:nvSpPr>
          <p:cNvPr id="3" name="Content Placeholder 2"/>
          <p:cNvSpPr>
            <a:spLocks noGrp="1"/>
          </p:cNvSpPr>
          <p:nvPr>
            <p:ph idx="1"/>
          </p:nvPr>
        </p:nvSpPr>
        <p:spPr>
          <a:xfrm>
            <a:off x="431373" y="1196754"/>
            <a:ext cx="7563611" cy="4929412"/>
          </a:xfrm>
        </p:spPr>
        <p:txBody>
          <a:bodyPr>
            <a:noAutofit/>
          </a:bodyPr>
          <a:lstStyle>
            <a:lvl1pPr marL="457195" indent="-457195">
              <a:lnSpc>
                <a:spcPct val="110000"/>
              </a:lnSpc>
              <a:buClr>
                <a:schemeClr val="tx2"/>
              </a:buClr>
              <a:buFont typeface="Wingdings" charset="2"/>
              <a:buChar char="§"/>
              <a:defRPr sz="1800" b="0" i="0">
                <a:solidFill>
                  <a:schemeClr val="tx1"/>
                </a:solidFill>
                <a:latin typeface="Arial" charset="0"/>
                <a:ea typeface="Arial" charset="0"/>
                <a:cs typeface="Arial" charset="0"/>
              </a:defRPr>
            </a:lvl1pPr>
            <a:lvl2pPr marL="990590" indent="-380996">
              <a:lnSpc>
                <a:spcPct val="110000"/>
              </a:lnSpc>
              <a:buClr>
                <a:schemeClr val="tx2"/>
              </a:buClr>
              <a:buFont typeface="Wingdings" charset="2"/>
              <a:buChar char="§"/>
              <a:defRPr sz="1800" b="0" i="0">
                <a:solidFill>
                  <a:schemeClr val="tx1"/>
                </a:solidFill>
                <a:latin typeface="Arial" charset="0"/>
                <a:ea typeface="Arial" charset="0"/>
                <a:cs typeface="Arial" charset="0"/>
              </a:defRPr>
            </a:lvl2pPr>
            <a:lvl3pPr marL="1523984" indent="-304796">
              <a:lnSpc>
                <a:spcPct val="110000"/>
              </a:lnSpc>
              <a:buClr>
                <a:schemeClr val="tx2"/>
              </a:buClr>
              <a:buFont typeface="Wingdings" charset="2"/>
              <a:buChar char="§"/>
              <a:defRPr sz="1800" b="0" i="0">
                <a:solidFill>
                  <a:schemeClr val="tx1"/>
                </a:solidFill>
                <a:latin typeface="Arial" charset="0"/>
                <a:ea typeface="Arial" charset="0"/>
                <a:cs typeface="Arial" charset="0"/>
              </a:defRPr>
            </a:lvl3pPr>
            <a:lvl4pPr>
              <a:lnSpc>
                <a:spcPct val="110000"/>
              </a:lnSpc>
              <a:buClr>
                <a:schemeClr val="tx2"/>
              </a:buClr>
              <a:defRPr sz="1800" b="0" i="0">
                <a:solidFill>
                  <a:schemeClr val="tx1"/>
                </a:solidFill>
                <a:latin typeface="Arial" charset="0"/>
                <a:ea typeface="Arial" charset="0"/>
                <a:cs typeface="Arial" charset="0"/>
              </a:defRPr>
            </a:lvl4pPr>
            <a:lvl5pPr>
              <a:lnSpc>
                <a:spcPct val="110000"/>
              </a:lnSpc>
              <a:buClr>
                <a:schemeClr val="tx2"/>
              </a:buClr>
              <a:defRPr sz="18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 Placeholder 5"/>
          <p:cNvSpPr>
            <a:spLocks noGrp="1"/>
          </p:cNvSpPr>
          <p:nvPr>
            <p:ph type="body" sz="quarter" idx="13"/>
          </p:nvPr>
        </p:nvSpPr>
        <p:spPr>
          <a:xfrm>
            <a:off x="8506326" y="625642"/>
            <a:ext cx="2688724" cy="555290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2" name="Picture 11" descr="A close up of a logo&#10;&#10;Description automatically generated">
            <a:extLst>
              <a:ext uri="{FF2B5EF4-FFF2-40B4-BE49-F238E27FC236}">
                <a16:creationId xmlns:a16="http://schemas.microsoft.com/office/drawing/2014/main" id="{D17CC888-8088-434E-8271-F889BEF372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7411" y="6281077"/>
            <a:ext cx="1648615" cy="3297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 Sidebar No 5">
    <p:spTree>
      <p:nvGrpSpPr>
        <p:cNvPr id="1" name=""/>
        <p:cNvGrpSpPr/>
        <p:nvPr/>
      </p:nvGrpSpPr>
      <p:grpSpPr>
        <a:xfrm>
          <a:off x="0" y="0"/>
          <a:ext cx="0" cy="0"/>
          <a:chOff x="0" y="0"/>
          <a:chExt cx="0" cy="0"/>
        </a:xfrm>
      </p:grpSpPr>
      <p:sp>
        <p:nvSpPr>
          <p:cNvPr id="7" name="Rectangle 6"/>
          <p:cNvSpPr/>
          <p:nvPr userDrawn="1"/>
        </p:nvSpPr>
        <p:spPr>
          <a:xfrm>
            <a:off x="8229600" y="0"/>
            <a:ext cx="3962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32000" y="216002"/>
            <a:ext cx="7563191" cy="576064"/>
          </a:xfrm>
          <a:prstGeom prst="rect">
            <a:avLst/>
          </a:prstGeom>
        </p:spPr>
        <p:txBody>
          <a:bodyPr/>
          <a:lstStyle>
            <a:lvl1pPr>
              <a:defRPr sz="3600" b="1" i="0" spc="-100" baseline="0">
                <a:latin typeface="Arial" charset="0"/>
                <a:ea typeface="Arial" charset="0"/>
                <a:cs typeface="Arial" charset="0"/>
              </a:defRPr>
            </a:lvl1pPr>
          </a:lstStyle>
          <a:p>
            <a:r>
              <a:rPr lang="en-US"/>
              <a:t>Click to edit Master title style</a:t>
            </a:r>
            <a:endParaRPr lang="en-CA" dirty="0"/>
          </a:p>
        </p:txBody>
      </p:sp>
      <p:sp>
        <p:nvSpPr>
          <p:cNvPr id="3" name="Content Placeholder 2"/>
          <p:cNvSpPr>
            <a:spLocks noGrp="1"/>
          </p:cNvSpPr>
          <p:nvPr>
            <p:ph idx="1"/>
          </p:nvPr>
        </p:nvSpPr>
        <p:spPr>
          <a:xfrm>
            <a:off x="431372" y="1196754"/>
            <a:ext cx="7563612" cy="4929412"/>
          </a:xfrm>
        </p:spPr>
        <p:txBody>
          <a:bodyPr>
            <a:noAutofit/>
          </a:bodyPr>
          <a:lstStyle>
            <a:lvl1pPr marL="457195" indent="-457195">
              <a:lnSpc>
                <a:spcPct val="110000"/>
              </a:lnSpc>
              <a:buClr>
                <a:schemeClr val="tx2"/>
              </a:buClr>
              <a:buFont typeface="Wingdings" charset="2"/>
              <a:buChar char="§"/>
              <a:defRPr sz="1800" b="0" i="0">
                <a:solidFill>
                  <a:schemeClr val="tx1"/>
                </a:solidFill>
                <a:latin typeface="Arial" charset="0"/>
                <a:ea typeface="Arial" charset="0"/>
                <a:cs typeface="Arial" charset="0"/>
              </a:defRPr>
            </a:lvl1pPr>
            <a:lvl2pPr marL="990590" indent="-380996">
              <a:lnSpc>
                <a:spcPct val="110000"/>
              </a:lnSpc>
              <a:buClr>
                <a:schemeClr val="tx2"/>
              </a:buClr>
              <a:buFont typeface="Wingdings" charset="2"/>
              <a:buChar char="§"/>
              <a:defRPr sz="1800" b="0" i="0">
                <a:solidFill>
                  <a:schemeClr val="tx1"/>
                </a:solidFill>
                <a:latin typeface="Arial" charset="0"/>
                <a:ea typeface="Arial" charset="0"/>
                <a:cs typeface="Arial" charset="0"/>
              </a:defRPr>
            </a:lvl2pPr>
            <a:lvl3pPr marL="1523984" indent="-304796">
              <a:lnSpc>
                <a:spcPct val="110000"/>
              </a:lnSpc>
              <a:buClr>
                <a:schemeClr val="tx2"/>
              </a:buClr>
              <a:buFont typeface="Wingdings" charset="2"/>
              <a:buChar char="§"/>
              <a:defRPr sz="1800" b="0" i="0">
                <a:solidFill>
                  <a:schemeClr val="tx1"/>
                </a:solidFill>
                <a:latin typeface="Arial" charset="0"/>
                <a:ea typeface="Arial" charset="0"/>
                <a:cs typeface="Arial" charset="0"/>
              </a:defRPr>
            </a:lvl3pPr>
            <a:lvl4pPr>
              <a:lnSpc>
                <a:spcPct val="110000"/>
              </a:lnSpc>
              <a:buClr>
                <a:schemeClr val="tx2"/>
              </a:buClr>
              <a:defRPr sz="1800" b="0" i="0">
                <a:solidFill>
                  <a:schemeClr val="tx1"/>
                </a:solidFill>
                <a:latin typeface="Arial" charset="0"/>
                <a:ea typeface="Arial" charset="0"/>
                <a:cs typeface="Arial" charset="0"/>
              </a:defRPr>
            </a:lvl4pPr>
            <a:lvl5pPr>
              <a:lnSpc>
                <a:spcPct val="110000"/>
              </a:lnSpc>
              <a:buClr>
                <a:schemeClr val="tx2"/>
              </a:buClr>
              <a:defRPr sz="18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ext Placeholder 5"/>
          <p:cNvSpPr>
            <a:spLocks noGrp="1"/>
          </p:cNvSpPr>
          <p:nvPr>
            <p:ph type="body" sz="quarter" idx="13"/>
          </p:nvPr>
        </p:nvSpPr>
        <p:spPr>
          <a:xfrm>
            <a:off x="8506325" y="625642"/>
            <a:ext cx="3429001" cy="555290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2" name="Picture 11">
            <a:extLst>
              <a:ext uri="{FF2B5EF4-FFF2-40B4-BE49-F238E27FC236}">
                <a16:creationId xmlns:a16="http://schemas.microsoft.com/office/drawing/2014/main" id="{585CBEBB-3E53-1146-ABA0-0F35954ADF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6923"/>
          <a:stretch/>
        </p:blipFill>
        <p:spPr>
          <a:xfrm>
            <a:off x="11323688" y="691708"/>
            <a:ext cx="868680" cy="15544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 Sidebar No 5, No tagline">
    <p:spTree>
      <p:nvGrpSpPr>
        <p:cNvPr id="1" name=""/>
        <p:cNvGrpSpPr/>
        <p:nvPr/>
      </p:nvGrpSpPr>
      <p:grpSpPr>
        <a:xfrm>
          <a:off x="0" y="0"/>
          <a:ext cx="0" cy="0"/>
          <a:chOff x="0" y="0"/>
          <a:chExt cx="0" cy="0"/>
        </a:xfrm>
      </p:grpSpPr>
      <p:sp>
        <p:nvSpPr>
          <p:cNvPr id="7" name="Rectangle 6"/>
          <p:cNvSpPr/>
          <p:nvPr userDrawn="1"/>
        </p:nvSpPr>
        <p:spPr>
          <a:xfrm>
            <a:off x="8229600" y="0"/>
            <a:ext cx="3962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32000" y="216002"/>
            <a:ext cx="7563191" cy="576064"/>
          </a:xfrm>
          <a:prstGeom prst="rect">
            <a:avLst/>
          </a:prstGeom>
        </p:spPr>
        <p:txBody>
          <a:bodyPr/>
          <a:lstStyle>
            <a:lvl1pPr>
              <a:defRPr sz="3600" b="1" i="0" spc="-100" baseline="0">
                <a:latin typeface="Arial" charset="0"/>
                <a:ea typeface="Arial" charset="0"/>
                <a:cs typeface="Arial" charset="0"/>
              </a:defRPr>
            </a:lvl1pPr>
          </a:lstStyle>
          <a:p>
            <a:r>
              <a:rPr lang="en-US"/>
              <a:t>Click to edit Master title style</a:t>
            </a:r>
            <a:endParaRPr lang="en-CA" dirty="0"/>
          </a:p>
        </p:txBody>
      </p:sp>
      <p:sp>
        <p:nvSpPr>
          <p:cNvPr id="3" name="Content Placeholder 2"/>
          <p:cNvSpPr>
            <a:spLocks noGrp="1"/>
          </p:cNvSpPr>
          <p:nvPr>
            <p:ph idx="1"/>
          </p:nvPr>
        </p:nvSpPr>
        <p:spPr>
          <a:xfrm>
            <a:off x="431372" y="1196754"/>
            <a:ext cx="7563612" cy="4929412"/>
          </a:xfrm>
        </p:spPr>
        <p:txBody>
          <a:bodyPr>
            <a:noAutofit/>
          </a:bodyPr>
          <a:lstStyle>
            <a:lvl1pPr marL="457195" indent="-457195">
              <a:lnSpc>
                <a:spcPct val="110000"/>
              </a:lnSpc>
              <a:buClr>
                <a:schemeClr val="tx2"/>
              </a:buClr>
              <a:buFont typeface="Wingdings" charset="2"/>
              <a:buChar char="§"/>
              <a:defRPr sz="1800" b="0" i="0">
                <a:solidFill>
                  <a:schemeClr val="tx1"/>
                </a:solidFill>
                <a:latin typeface="Arial" charset="0"/>
                <a:ea typeface="Arial" charset="0"/>
                <a:cs typeface="Arial" charset="0"/>
              </a:defRPr>
            </a:lvl1pPr>
            <a:lvl2pPr marL="990590" indent="-380996">
              <a:lnSpc>
                <a:spcPct val="110000"/>
              </a:lnSpc>
              <a:buClr>
                <a:schemeClr val="tx2"/>
              </a:buClr>
              <a:buFont typeface="Wingdings" charset="2"/>
              <a:buChar char="§"/>
              <a:defRPr sz="1800" b="0" i="0">
                <a:solidFill>
                  <a:schemeClr val="tx1"/>
                </a:solidFill>
                <a:latin typeface="Arial" charset="0"/>
                <a:ea typeface="Arial" charset="0"/>
                <a:cs typeface="Arial" charset="0"/>
              </a:defRPr>
            </a:lvl2pPr>
            <a:lvl3pPr marL="1523984" indent="-304796">
              <a:lnSpc>
                <a:spcPct val="110000"/>
              </a:lnSpc>
              <a:buClr>
                <a:schemeClr val="tx2"/>
              </a:buClr>
              <a:buFont typeface="Wingdings" charset="2"/>
              <a:buChar char="§"/>
              <a:defRPr sz="1800" b="0" i="0">
                <a:solidFill>
                  <a:schemeClr val="tx1"/>
                </a:solidFill>
                <a:latin typeface="Arial" charset="0"/>
                <a:ea typeface="Arial" charset="0"/>
                <a:cs typeface="Arial" charset="0"/>
              </a:defRPr>
            </a:lvl3pPr>
            <a:lvl4pPr>
              <a:lnSpc>
                <a:spcPct val="110000"/>
              </a:lnSpc>
              <a:buClr>
                <a:schemeClr val="tx2"/>
              </a:buClr>
              <a:defRPr sz="1800" b="0" i="0">
                <a:solidFill>
                  <a:schemeClr val="tx1"/>
                </a:solidFill>
                <a:latin typeface="Arial" charset="0"/>
                <a:ea typeface="Arial" charset="0"/>
                <a:cs typeface="Arial" charset="0"/>
              </a:defRPr>
            </a:lvl4pPr>
            <a:lvl5pPr>
              <a:lnSpc>
                <a:spcPct val="110000"/>
              </a:lnSpc>
              <a:buClr>
                <a:schemeClr val="tx2"/>
              </a:buClr>
              <a:defRPr sz="18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ext Placeholder 5"/>
          <p:cNvSpPr>
            <a:spLocks noGrp="1"/>
          </p:cNvSpPr>
          <p:nvPr>
            <p:ph type="body" sz="quarter" idx="13"/>
          </p:nvPr>
        </p:nvSpPr>
        <p:spPr>
          <a:xfrm>
            <a:off x="8506325" y="625642"/>
            <a:ext cx="3429001" cy="555290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0" name="Picture 9" descr="A close up of a logo&#10;&#10;Description automatically generated">
            <a:extLst>
              <a:ext uri="{FF2B5EF4-FFF2-40B4-BE49-F238E27FC236}">
                <a16:creationId xmlns:a16="http://schemas.microsoft.com/office/drawing/2014/main" id="{133A6051-0B8A-E340-A4A8-6F494096F5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411" y="6281077"/>
            <a:ext cx="1648615" cy="3297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26923"/>
          <a:stretch/>
        </p:blipFill>
        <p:spPr>
          <a:xfrm>
            <a:off x="11323688" y="691708"/>
            <a:ext cx="868680" cy="1554480"/>
          </a:xfrm>
          <a:prstGeom prst="rect">
            <a:avLst/>
          </a:prstGeom>
        </p:spPr>
      </p:pic>
      <p:sp>
        <p:nvSpPr>
          <p:cNvPr id="2" name="Title 1"/>
          <p:cNvSpPr>
            <a:spLocks noGrp="1"/>
          </p:cNvSpPr>
          <p:nvPr>
            <p:ph type="title"/>
          </p:nvPr>
        </p:nvSpPr>
        <p:spPr>
          <a:xfrm>
            <a:off x="742488" y="3494706"/>
            <a:ext cx="10947155" cy="1325563"/>
          </a:xfrm>
          <a:prstGeom prst="rect">
            <a:avLst/>
          </a:prstGeom>
        </p:spPr>
        <p:txBody>
          <a:bodyPr/>
          <a:lstStyle>
            <a:lvl1pPr>
              <a:lnSpc>
                <a:spcPct val="80000"/>
              </a:lnSpc>
              <a:defRPr sz="8000" b="1" i="0" spc="-300" baseline="0">
                <a:solidFill>
                  <a:schemeClr val="bg1"/>
                </a:solidFill>
                <a:latin typeface="Arial Black" charset="0"/>
                <a:ea typeface="Arial Black" charset="0"/>
                <a:cs typeface="Arial Black" charset="0"/>
              </a:defRPr>
            </a:lvl1pPr>
          </a:lstStyle>
          <a:p>
            <a:r>
              <a:rPr lang="en-US" dirty="0"/>
              <a:t>Click to edit Master title style</a:t>
            </a:r>
            <a:endParaRPr lang="en-CA" dirty="0"/>
          </a:p>
        </p:txBody>
      </p:sp>
      <p:pic>
        <p:nvPicPr>
          <p:cNvPr id="11" name="Picture 10" descr="Tagline&#10;&#10;Market Insights&#10;Innovation&#10;Experience Design&#10;Customer Experience&#10;SMARTER TOGETHER. ">
            <a:extLst>
              <a:ext uri="{FF2B5EF4-FFF2-40B4-BE49-F238E27FC236}">
                <a16:creationId xmlns:a16="http://schemas.microsoft.com/office/drawing/2014/main" id="{70E88F34-BBDA-F54C-B55B-6F4EA1EF5B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600" y="535002"/>
            <a:ext cx="2424605" cy="1349717"/>
          </a:xfrm>
          <a:prstGeom prst="rect">
            <a:avLst/>
          </a:prstGeom>
        </p:spPr>
      </p:pic>
    </p:spTree>
    <p:extLst>
      <p:ext uri="{BB962C8B-B14F-4D97-AF65-F5344CB8AC3E}">
        <p14:creationId xmlns:p14="http://schemas.microsoft.com/office/powerpoint/2010/main" val="35414835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No Practice Areas">
    <p:bg>
      <p:bgPr>
        <a:solidFill>
          <a:schemeClr val="accent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26923"/>
          <a:stretch/>
        </p:blipFill>
        <p:spPr>
          <a:xfrm>
            <a:off x="11323688" y="691708"/>
            <a:ext cx="868680" cy="1554480"/>
          </a:xfrm>
          <a:prstGeom prst="rect">
            <a:avLst/>
          </a:prstGeom>
        </p:spPr>
      </p:pic>
      <p:sp>
        <p:nvSpPr>
          <p:cNvPr id="2" name="Title 1"/>
          <p:cNvSpPr>
            <a:spLocks noGrp="1"/>
          </p:cNvSpPr>
          <p:nvPr>
            <p:ph type="title"/>
          </p:nvPr>
        </p:nvSpPr>
        <p:spPr>
          <a:xfrm>
            <a:off x="742488" y="3494706"/>
            <a:ext cx="10947155" cy="1325563"/>
          </a:xfrm>
          <a:prstGeom prst="rect">
            <a:avLst/>
          </a:prstGeom>
        </p:spPr>
        <p:txBody>
          <a:bodyPr/>
          <a:lstStyle>
            <a:lvl1pPr>
              <a:lnSpc>
                <a:spcPct val="80000"/>
              </a:lnSpc>
              <a:defRPr sz="8000" b="1" i="0" spc="-300" baseline="0">
                <a:solidFill>
                  <a:schemeClr val="bg1"/>
                </a:solidFill>
                <a:latin typeface="Arial Black" charset="0"/>
                <a:ea typeface="Arial Black" charset="0"/>
                <a:cs typeface="Arial Black" charset="0"/>
              </a:defRPr>
            </a:lvl1pPr>
          </a:lstStyle>
          <a:p>
            <a:r>
              <a:rPr lang="en-US"/>
              <a:t>Click to edit Master 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ondary Colours">
    <p:spTree>
      <p:nvGrpSpPr>
        <p:cNvPr id="1" name=""/>
        <p:cNvGrpSpPr/>
        <p:nvPr/>
      </p:nvGrpSpPr>
      <p:grpSpPr>
        <a:xfrm>
          <a:off x="0" y="0"/>
          <a:ext cx="0" cy="0"/>
          <a:chOff x="0" y="0"/>
          <a:chExt cx="0" cy="0"/>
        </a:xfrm>
      </p:grpSpPr>
      <p:sp>
        <p:nvSpPr>
          <p:cNvPr id="2" name="Title 1"/>
          <p:cNvSpPr>
            <a:spLocks noGrp="1"/>
          </p:cNvSpPr>
          <p:nvPr>
            <p:ph type="title"/>
          </p:nvPr>
        </p:nvSpPr>
        <p:spPr>
          <a:xfrm>
            <a:off x="432000" y="216002"/>
            <a:ext cx="10800443" cy="576064"/>
          </a:xfrm>
          <a:prstGeom prst="rect">
            <a:avLst/>
          </a:prstGeom>
        </p:spPr>
        <p:txBody>
          <a:bodyPr/>
          <a:lstStyle>
            <a:lvl1pPr>
              <a:defRPr sz="4200" b="1" i="0" spc="-100" baseline="0">
                <a:latin typeface="Arial" charset="0"/>
                <a:ea typeface="Arial" charset="0"/>
                <a:cs typeface="Arial" charset="0"/>
              </a:defRPr>
            </a:lvl1pPr>
          </a:lstStyle>
          <a:p>
            <a:r>
              <a:rPr lang="en-US"/>
              <a:t>Click to edit Master title style</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26923"/>
          <a:stretch/>
        </p:blipFill>
        <p:spPr>
          <a:xfrm>
            <a:off x="11323688" y="691708"/>
            <a:ext cx="868680" cy="1554480"/>
          </a:xfrm>
          <a:prstGeom prst="rect">
            <a:avLst/>
          </a:prstGeom>
        </p:spPr>
      </p:pic>
      <p:sp>
        <p:nvSpPr>
          <p:cNvPr id="10" name="Content Placeholder 2"/>
          <p:cNvSpPr>
            <a:spLocks noGrp="1"/>
          </p:cNvSpPr>
          <p:nvPr>
            <p:ph sz="half" idx="2"/>
          </p:nvPr>
        </p:nvSpPr>
        <p:spPr>
          <a:xfrm>
            <a:off x="541447" y="2151482"/>
            <a:ext cx="3117777" cy="864096"/>
          </a:xfrm>
          <a:solidFill>
            <a:schemeClr val="accent1"/>
          </a:solidFill>
          <a:ln>
            <a:noFill/>
          </a:ln>
        </p:spPr>
        <p:txBody>
          <a:bodyPr lIns="180000" rIns="180000"/>
          <a:lstStyle>
            <a:lvl1pPr marL="457195" indent="-457195">
              <a:buFontTx/>
              <a:buNone/>
              <a:defRPr sz="2400" b="0" i="0">
                <a:solidFill>
                  <a:schemeClr val="bg1"/>
                </a:solidFill>
                <a:latin typeface="Arial" charset="0"/>
                <a:ea typeface="Arial" charset="0"/>
                <a:cs typeface="Arial" charset="0"/>
              </a:defRPr>
            </a:lvl1pPr>
          </a:lstStyle>
          <a:p>
            <a:pPr marL="0" lvl="0" indent="0">
              <a:buNone/>
            </a:pPr>
            <a:r>
              <a:rPr lang="en-US" sz="2666">
                <a:solidFill>
                  <a:schemeClr val="bg1"/>
                </a:solidFill>
              </a:rPr>
              <a:t>Edit Master text styles</a:t>
            </a:r>
          </a:p>
        </p:txBody>
      </p:sp>
      <p:sp>
        <p:nvSpPr>
          <p:cNvPr id="11" name="Content Placeholder 2"/>
          <p:cNvSpPr>
            <a:spLocks noGrp="1"/>
          </p:cNvSpPr>
          <p:nvPr>
            <p:ph sz="half" idx="11"/>
          </p:nvPr>
        </p:nvSpPr>
        <p:spPr>
          <a:xfrm>
            <a:off x="555238" y="3159593"/>
            <a:ext cx="3117777" cy="864096"/>
          </a:xfrm>
          <a:solidFill>
            <a:schemeClr val="accent2"/>
          </a:solidFill>
          <a:ln>
            <a:noFill/>
          </a:ln>
        </p:spPr>
        <p:txBody>
          <a:bodyPr lIns="180000" rIns="180000"/>
          <a:lstStyle>
            <a:lvl1pPr marL="457195" indent="-457195">
              <a:buFontTx/>
              <a:buNone/>
              <a:defRPr sz="1800" b="0" i="0">
                <a:solidFill>
                  <a:srgbClr val="FFFFFF"/>
                </a:solidFill>
                <a:latin typeface="Arial" charset="0"/>
                <a:ea typeface="Arial" charset="0"/>
                <a:cs typeface="Arial" charset="0"/>
              </a:defRPr>
            </a:lvl1pPr>
          </a:lstStyle>
          <a:p>
            <a:pPr marL="0" lvl="0" indent="0">
              <a:buNone/>
            </a:pPr>
            <a:r>
              <a:rPr lang="en-US" sz="2666">
                <a:solidFill>
                  <a:schemeClr val="bg1"/>
                </a:solidFill>
              </a:rPr>
              <a:t>Edit Master text styles</a:t>
            </a:r>
          </a:p>
        </p:txBody>
      </p:sp>
      <p:sp>
        <p:nvSpPr>
          <p:cNvPr id="12" name="Content Placeholder 2"/>
          <p:cNvSpPr>
            <a:spLocks noGrp="1"/>
          </p:cNvSpPr>
          <p:nvPr>
            <p:ph sz="half" idx="13"/>
          </p:nvPr>
        </p:nvSpPr>
        <p:spPr>
          <a:xfrm>
            <a:off x="555238" y="4167705"/>
            <a:ext cx="3117777" cy="864096"/>
          </a:xfrm>
          <a:solidFill>
            <a:schemeClr val="accent3"/>
          </a:solidFill>
          <a:ln>
            <a:noFill/>
          </a:ln>
        </p:spPr>
        <p:txBody>
          <a:bodyPr lIns="180000" rIns="180000"/>
          <a:lstStyle>
            <a:lvl1pPr marL="457195" indent="-457195">
              <a:buFontTx/>
              <a:buNone/>
              <a:defRPr sz="1800" b="0" i="0">
                <a:solidFill>
                  <a:srgbClr val="FFFFFF"/>
                </a:solidFill>
                <a:latin typeface="Arial" charset="0"/>
                <a:ea typeface="Arial" charset="0"/>
                <a:cs typeface="Arial" charset="0"/>
              </a:defRPr>
            </a:lvl1pPr>
          </a:lstStyle>
          <a:p>
            <a:pPr marL="0" lvl="0" indent="0">
              <a:buNone/>
            </a:pPr>
            <a:r>
              <a:rPr lang="en-US" sz="2666">
                <a:solidFill>
                  <a:schemeClr val="bg1"/>
                </a:solidFill>
              </a:rPr>
              <a:t>Edit Master text styles</a:t>
            </a:r>
          </a:p>
        </p:txBody>
      </p:sp>
      <p:sp>
        <p:nvSpPr>
          <p:cNvPr id="13" name="Content Placeholder 2"/>
          <p:cNvSpPr>
            <a:spLocks noGrp="1"/>
          </p:cNvSpPr>
          <p:nvPr>
            <p:ph sz="half" idx="14"/>
          </p:nvPr>
        </p:nvSpPr>
        <p:spPr>
          <a:xfrm>
            <a:off x="4282617" y="1690176"/>
            <a:ext cx="3117777" cy="864096"/>
          </a:xfrm>
          <a:solidFill>
            <a:schemeClr val="accent4"/>
          </a:solidFill>
          <a:ln>
            <a:noFill/>
          </a:ln>
        </p:spPr>
        <p:txBody>
          <a:bodyPr lIns="180000" rIns="180000"/>
          <a:lstStyle>
            <a:lvl1pPr marL="457195" indent="-457195">
              <a:buFontTx/>
              <a:buNone/>
              <a:defRPr sz="1800" b="0" i="0">
                <a:solidFill>
                  <a:srgbClr val="FFFFFF"/>
                </a:solidFill>
                <a:latin typeface="Arial" charset="0"/>
                <a:ea typeface="Arial" charset="0"/>
                <a:cs typeface="Arial" charset="0"/>
              </a:defRPr>
            </a:lvl1pPr>
          </a:lstStyle>
          <a:p>
            <a:pPr marL="0" lvl="0" indent="0">
              <a:buNone/>
            </a:pPr>
            <a:r>
              <a:rPr lang="en-US" sz="2666">
                <a:solidFill>
                  <a:schemeClr val="bg1"/>
                </a:solidFill>
              </a:rPr>
              <a:t>Edit Master text styles</a:t>
            </a:r>
          </a:p>
        </p:txBody>
      </p:sp>
      <p:sp>
        <p:nvSpPr>
          <p:cNvPr id="14" name="Content Placeholder 2"/>
          <p:cNvSpPr>
            <a:spLocks noGrp="1"/>
          </p:cNvSpPr>
          <p:nvPr>
            <p:ph sz="half" idx="15"/>
          </p:nvPr>
        </p:nvSpPr>
        <p:spPr>
          <a:xfrm>
            <a:off x="4282617" y="2698288"/>
            <a:ext cx="3117777" cy="864096"/>
          </a:xfrm>
          <a:solidFill>
            <a:schemeClr val="accent5"/>
          </a:solidFill>
          <a:ln>
            <a:noFill/>
          </a:ln>
        </p:spPr>
        <p:txBody>
          <a:bodyPr lIns="180000" rIns="180000"/>
          <a:lstStyle>
            <a:lvl1pPr marL="457195" indent="-457195">
              <a:buFontTx/>
              <a:buNone/>
              <a:defRPr sz="1800" b="0" i="0">
                <a:solidFill>
                  <a:srgbClr val="FFFFFF"/>
                </a:solidFill>
                <a:latin typeface="Arial" charset="0"/>
                <a:ea typeface="Arial" charset="0"/>
                <a:cs typeface="Arial" charset="0"/>
              </a:defRPr>
            </a:lvl1pPr>
          </a:lstStyle>
          <a:p>
            <a:pPr marL="0" lvl="0" indent="0">
              <a:buNone/>
            </a:pPr>
            <a:r>
              <a:rPr lang="en-US" sz="2666">
                <a:solidFill>
                  <a:schemeClr val="bg1"/>
                </a:solidFill>
              </a:rPr>
              <a:t>Edit Master text styles</a:t>
            </a:r>
          </a:p>
        </p:txBody>
      </p:sp>
      <p:sp>
        <p:nvSpPr>
          <p:cNvPr id="15" name="Content Placeholder 2"/>
          <p:cNvSpPr>
            <a:spLocks noGrp="1"/>
          </p:cNvSpPr>
          <p:nvPr>
            <p:ph sz="half" idx="16"/>
          </p:nvPr>
        </p:nvSpPr>
        <p:spPr>
          <a:xfrm>
            <a:off x="4282617" y="3706400"/>
            <a:ext cx="3117777" cy="864096"/>
          </a:xfrm>
          <a:solidFill>
            <a:schemeClr val="accent6"/>
          </a:solidFill>
          <a:ln>
            <a:noFill/>
          </a:ln>
        </p:spPr>
        <p:txBody>
          <a:bodyPr lIns="180000" rIns="180000"/>
          <a:lstStyle>
            <a:lvl1pPr marL="457195" indent="-457195">
              <a:buFontTx/>
              <a:buNone/>
              <a:defRPr sz="1800" b="0" i="0">
                <a:solidFill>
                  <a:srgbClr val="FFFFFF"/>
                </a:solidFill>
                <a:latin typeface="Arial" charset="0"/>
                <a:ea typeface="Arial" charset="0"/>
                <a:cs typeface="Arial" charset="0"/>
              </a:defRPr>
            </a:lvl1pPr>
          </a:lstStyle>
          <a:p>
            <a:pPr marL="0" lvl="0" indent="0">
              <a:buNone/>
            </a:pPr>
            <a:r>
              <a:rPr lang="en-US" sz="2666">
                <a:solidFill>
                  <a:schemeClr val="bg1"/>
                </a:solidFill>
              </a:rPr>
              <a:t>Edit Master text styles</a:t>
            </a:r>
          </a:p>
        </p:txBody>
      </p:sp>
      <p:sp>
        <p:nvSpPr>
          <p:cNvPr id="4" name="Chart Placeholder 3"/>
          <p:cNvSpPr>
            <a:spLocks noGrp="1"/>
          </p:cNvSpPr>
          <p:nvPr>
            <p:ph type="chart" sz="quarter" idx="17"/>
          </p:nvPr>
        </p:nvSpPr>
        <p:spPr>
          <a:xfrm>
            <a:off x="8262938" y="2073275"/>
            <a:ext cx="3060700" cy="3163888"/>
          </a:xfrm>
        </p:spPr>
        <p:txBody>
          <a:bodyPr/>
          <a:lstStyle/>
          <a:p>
            <a:r>
              <a:rPr lang="en-US"/>
              <a:t>Click icon to add chart</a:t>
            </a:r>
            <a:endParaRPr lang="en-CA"/>
          </a:p>
        </p:txBody>
      </p:sp>
      <p:grpSp>
        <p:nvGrpSpPr>
          <p:cNvPr id="21" name="Group 20">
            <a:extLst>
              <a:ext uri="{FF2B5EF4-FFF2-40B4-BE49-F238E27FC236}">
                <a16:creationId xmlns:a16="http://schemas.microsoft.com/office/drawing/2014/main" id="{085308C9-1CCE-FB43-B793-738E04748538}"/>
              </a:ext>
            </a:extLst>
          </p:cNvPr>
          <p:cNvGrpSpPr/>
          <p:nvPr userDrawn="1"/>
        </p:nvGrpSpPr>
        <p:grpSpPr>
          <a:xfrm>
            <a:off x="417411" y="6281077"/>
            <a:ext cx="7751309" cy="352839"/>
            <a:chOff x="417411" y="6281077"/>
            <a:chExt cx="7751309" cy="352839"/>
          </a:xfrm>
        </p:grpSpPr>
        <p:pic>
          <p:nvPicPr>
            <p:cNvPr id="22" name="Picture 21" descr="Phase 5 Tagline">
              <a:extLst>
                <a:ext uri="{FF2B5EF4-FFF2-40B4-BE49-F238E27FC236}">
                  <a16:creationId xmlns:a16="http://schemas.microsoft.com/office/drawing/2014/main" id="{15C04DE6-F41E-1C41-BE4B-2B7A693B3BD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434"/>
            <a:stretch/>
          </p:blipFill>
          <p:spPr>
            <a:xfrm>
              <a:off x="2142235" y="6281078"/>
              <a:ext cx="6026485" cy="352838"/>
            </a:xfrm>
            <a:prstGeom prst="rect">
              <a:avLst/>
            </a:prstGeom>
          </p:spPr>
        </p:pic>
        <p:pic>
          <p:nvPicPr>
            <p:cNvPr id="23" name="Picture 22" descr="A close up of a logo&#10;&#10;Description automatically generated">
              <a:extLst>
                <a:ext uri="{FF2B5EF4-FFF2-40B4-BE49-F238E27FC236}">
                  <a16:creationId xmlns:a16="http://schemas.microsoft.com/office/drawing/2014/main" id="{E8A1AA30-4D9F-4349-A21A-305D96CB3E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411" y="6281077"/>
              <a:ext cx="1648615" cy="32972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r Section Header -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750362" y="1232396"/>
            <a:ext cx="7178221" cy="2128837"/>
          </a:xfrm>
        </p:spPr>
        <p:txBody>
          <a:bodyPr anchor="b"/>
          <a:lstStyle>
            <a:lvl1pPr>
              <a:lnSpc>
                <a:spcPct val="95000"/>
              </a:lnSpc>
              <a:defRPr sz="4200">
                <a:solidFill>
                  <a:schemeClr val="accent1"/>
                </a:solidFill>
              </a:defRPr>
            </a:lvl1pPr>
          </a:lstStyle>
          <a:p>
            <a:r>
              <a:rPr lang="en-US" dirty="0"/>
              <a:t>Presentation title in </a:t>
            </a:r>
            <a:br>
              <a:rPr lang="en-US" dirty="0"/>
            </a:br>
            <a:r>
              <a:rPr lang="en-US" dirty="0"/>
              <a:t>sentence case </a:t>
            </a:r>
          </a:p>
        </p:txBody>
      </p:sp>
      <p:sp>
        <p:nvSpPr>
          <p:cNvPr id="3" name="Text Placeholder 2"/>
          <p:cNvSpPr>
            <a:spLocks noGrp="1"/>
          </p:cNvSpPr>
          <p:nvPr>
            <p:ph type="body" idx="1" hasCustomPrompt="1"/>
          </p:nvPr>
        </p:nvSpPr>
        <p:spPr bwMode="gray">
          <a:xfrm>
            <a:off x="750363" y="3537021"/>
            <a:ext cx="7178221" cy="1415980"/>
          </a:xfrm>
        </p:spPr>
        <p:txBody>
          <a:bodyPr/>
          <a:lstStyle>
            <a:lvl1pPr marL="0" indent="0">
              <a:lnSpc>
                <a:spcPct val="95000"/>
              </a:lnSpc>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 </a:t>
            </a:r>
          </a:p>
        </p:txBody>
      </p:sp>
      <p:sp>
        <p:nvSpPr>
          <p:cNvPr id="13" name="Freeform 6"/>
          <p:cNvSpPr>
            <a:spLocks/>
          </p:cNvSpPr>
          <p:nvPr userDrawn="1"/>
        </p:nvSpPr>
        <p:spPr bwMode="auto">
          <a:xfrm>
            <a:off x="447867" y="0"/>
            <a:ext cx="8978144" cy="5182991"/>
          </a:xfrm>
          <a:custGeom>
            <a:avLst/>
            <a:gdLst>
              <a:gd name="T0" fmla="*/ 6605 w 6605"/>
              <a:gd name="T1" fmla="*/ 3813 h 3813"/>
              <a:gd name="T2" fmla="*/ 0 w 6605"/>
              <a:gd name="T3" fmla="*/ 3813 h 3813"/>
              <a:gd name="T4" fmla="*/ 0 w 6605"/>
              <a:gd name="T5" fmla="*/ 0 h 3813"/>
              <a:gd name="T6" fmla="*/ 95 w 6605"/>
              <a:gd name="T7" fmla="*/ 0 h 3813"/>
              <a:gd name="T8" fmla="*/ 95 w 6605"/>
              <a:gd name="T9" fmla="*/ 3718 h 3813"/>
              <a:gd name="T10" fmla="*/ 6511 w 6605"/>
              <a:gd name="T11" fmla="*/ 3718 h 3813"/>
              <a:gd name="T12" fmla="*/ 6511 w 6605"/>
              <a:gd name="T13" fmla="*/ 0 h 3813"/>
              <a:gd name="T14" fmla="*/ 6605 w 6605"/>
              <a:gd name="T15" fmla="*/ 0 h 3813"/>
              <a:gd name="T16" fmla="*/ 6605 w 6605"/>
              <a:gd name="T17" fmla="*/ 3813 h 3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5" h="3813">
                <a:moveTo>
                  <a:pt x="6605" y="3813"/>
                </a:moveTo>
                <a:lnTo>
                  <a:pt x="0" y="3813"/>
                </a:lnTo>
                <a:lnTo>
                  <a:pt x="0" y="0"/>
                </a:lnTo>
                <a:lnTo>
                  <a:pt x="95" y="0"/>
                </a:lnTo>
                <a:lnTo>
                  <a:pt x="95" y="3718"/>
                </a:lnTo>
                <a:lnTo>
                  <a:pt x="6511" y="3718"/>
                </a:lnTo>
                <a:lnTo>
                  <a:pt x="6511" y="0"/>
                </a:lnTo>
                <a:lnTo>
                  <a:pt x="6605" y="0"/>
                </a:lnTo>
                <a:lnTo>
                  <a:pt x="6605" y="3813"/>
                </a:lnTo>
                <a:close/>
              </a:path>
            </a:pathLst>
          </a:custGeom>
          <a:gradFill flip="none" rotWithShape="1">
            <a:gsLst>
              <a:gs pos="0">
                <a:srgbClr val="FEDDB8"/>
              </a:gs>
              <a:gs pos="100000">
                <a:srgbClr val="C45709"/>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 name="Picture Placeholder 4"/>
          <p:cNvSpPr>
            <a:spLocks noGrp="1" noChangeAspect="1"/>
          </p:cNvSpPr>
          <p:nvPr>
            <p:ph type="pic" sz="quarter" idx="10" hasCustomPrompt="1"/>
          </p:nvPr>
        </p:nvSpPr>
        <p:spPr>
          <a:xfrm>
            <a:off x="8366296" y="2265863"/>
            <a:ext cx="1996904" cy="199690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101600">
            <a:solidFill>
              <a:schemeClr val="bg1"/>
            </a:solidFill>
          </a:ln>
        </p:spPr>
        <p:txBody>
          <a:bodyPr/>
          <a:lstStyle>
            <a:lvl1pPr algn="ctr">
              <a:defRPr sz="1200" baseline="0"/>
            </a:lvl1pPr>
          </a:lstStyle>
          <a:p>
            <a:r>
              <a:rPr lang="en-US" dirty="0"/>
              <a:t>click icon to add speaker’s photo</a:t>
            </a:r>
          </a:p>
        </p:txBody>
      </p:sp>
    </p:spTree>
    <p:extLst>
      <p:ext uri="{BB962C8B-B14F-4D97-AF65-F5344CB8AC3E}">
        <p14:creationId xmlns:p14="http://schemas.microsoft.com/office/powerpoint/2010/main" val="825083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3_Title - Lifestyle 1">
    <p:spTree>
      <p:nvGrpSpPr>
        <p:cNvPr id="1" name=""/>
        <p:cNvGrpSpPr/>
        <p:nvPr/>
      </p:nvGrpSpPr>
      <p:grpSpPr>
        <a:xfrm>
          <a:off x="0" y="0"/>
          <a:ext cx="0" cy="0"/>
          <a:chOff x="0" y="0"/>
          <a:chExt cx="0" cy="0"/>
        </a:xfrm>
      </p:grpSpPr>
      <p:pic>
        <p:nvPicPr>
          <p:cNvPr id="2050" name="background pic"/>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0" y="-233"/>
            <a:ext cx="11117029" cy="6858312"/>
          </a:xfrm>
          <a:prstGeom prst="rect">
            <a:avLst/>
          </a:prstGeom>
          <a:gradFill flip="none" rotWithShape="1">
            <a:gsLst>
              <a:gs pos="0">
                <a:srgbClr val="FFFFFF"/>
              </a:gs>
              <a:gs pos="66000">
                <a:srgbClr val="FFFFFF">
                  <a:alpha val="90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p:cNvSpPr>
            <a:spLocks noGrp="1"/>
          </p:cNvSpPr>
          <p:nvPr>
            <p:ph type="ctrTitle" hasCustomPrompt="1"/>
          </p:nvPr>
        </p:nvSpPr>
        <p:spPr>
          <a:xfrm>
            <a:off x="495300" y="1104900"/>
            <a:ext cx="5363632" cy="2735839"/>
          </a:xfrm>
        </p:spPr>
        <p:txBody>
          <a:bodyPr anchor="b"/>
          <a:lstStyle>
            <a:lvl1pPr algn="l">
              <a:lnSpc>
                <a:spcPct val="90000"/>
              </a:lnSpc>
              <a:defRPr sz="4000"/>
            </a:lvl1pPr>
          </a:lstStyle>
          <a:p>
            <a:r>
              <a:rPr lang="en-US"/>
              <a:t>Presentation title in sentence </a:t>
            </a:r>
            <a:r>
              <a:rPr lang="en-US" dirty="0"/>
              <a:t>case </a:t>
            </a:r>
            <a:r>
              <a:rPr lang="en-US"/>
              <a:t>max three </a:t>
            </a:r>
            <a:r>
              <a:rPr lang="en-US" dirty="0"/>
              <a:t>lines</a:t>
            </a:r>
          </a:p>
        </p:txBody>
      </p:sp>
      <p:sp>
        <p:nvSpPr>
          <p:cNvPr id="3" name="Subtitle"/>
          <p:cNvSpPr>
            <a:spLocks noGrp="1"/>
          </p:cNvSpPr>
          <p:nvPr>
            <p:ph type="subTitle" idx="1" hasCustomPrompt="1"/>
          </p:nvPr>
        </p:nvSpPr>
        <p:spPr>
          <a:xfrm>
            <a:off x="495300" y="4064000"/>
            <a:ext cx="5372099" cy="834571"/>
          </a:xfrm>
        </p:spPr>
        <p:txBody>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a:xfrm>
            <a:off x="495300" y="4990648"/>
            <a:ext cx="5371829" cy="702582"/>
          </a:xfrm>
        </p:spPr>
        <p:txBody>
          <a:bodyPr/>
          <a:lstStyle>
            <a:lvl1pPr>
              <a:defRPr sz="1600">
                <a:solidFill>
                  <a:schemeClr val="tx1"/>
                </a:solidFill>
              </a:defRPr>
            </a:lvl1pPr>
          </a:lstStyle>
          <a:p>
            <a:pPr lvl="0"/>
            <a:r>
              <a:rPr lang="en-US" dirty="0"/>
              <a:t>Month DD, YYYY</a:t>
            </a:r>
          </a:p>
        </p:txBody>
      </p:sp>
      <p:pic>
        <p:nvPicPr>
          <p:cNvPr id="14" name="optum tech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3612" y="6047644"/>
            <a:ext cx="2850788" cy="47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8735" y="192222"/>
            <a:ext cx="5247306" cy="38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87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Insigh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Subtitle 2"/>
          <p:cNvSpPr>
            <a:spLocks noGrp="1"/>
          </p:cNvSpPr>
          <p:nvPr>
            <p:ph type="subTitle" idx="1" hasCustomPrompt="1"/>
          </p:nvPr>
        </p:nvSpPr>
        <p:spPr>
          <a:xfrm>
            <a:off x="742489" y="5291700"/>
            <a:ext cx="6322021" cy="432048"/>
          </a:xfrm>
        </p:spPr>
        <p:txBody>
          <a:bodyPr>
            <a:noAutofit/>
          </a:bodyPr>
          <a:lstStyle>
            <a:lvl1pPr marL="0" indent="0" algn="l">
              <a:buNone/>
              <a:defRPr sz="2400" b="1" i="0">
                <a:solidFill>
                  <a:schemeClr val="accent2"/>
                </a:solidFill>
                <a:latin typeface="Arial" charset="0"/>
                <a:ea typeface="Arial" charset="0"/>
                <a:cs typeface="Arial" charset="0"/>
              </a:defRPr>
            </a:lvl1pPr>
            <a:lvl2pPr marL="609594" indent="0" algn="ctr">
              <a:buNone/>
              <a:defRPr>
                <a:solidFill>
                  <a:schemeClr val="tx1">
                    <a:tint val="75000"/>
                  </a:schemeClr>
                </a:solidFill>
              </a:defRPr>
            </a:lvl2pPr>
            <a:lvl3pPr marL="1219188" indent="0" algn="ctr">
              <a:buNone/>
              <a:defRPr>
                <a:solidFill>
                  <a:schemeClr val="tx1">
                    <a:tint val="75000"/>
                  </a:schemeClr>
                </a:solidFill>
              </a:defRPr>
            </a:lvl3pPr>
            <a:lvl4pPr marL="1828782" indent="0" algn="ctr">
              <a:buNone/>
              <a:defRPr>
                <a:solidFill>
                  <a:schemeClr val="tx1">
                    <a:tint val="75000"/>
                  </a:schemeClr>
                </a:solidFill>
              </a:defRPr>
            </a:lvl4pPr>
            <a:lvl5pPr marL="2438376" indent="0" algn="ctr">
              <a:buNone/>
              <a:defRPr>
                <a:solidFill>
                  <a:schemeClr val="tx1">
                    <a:tint val="75000"/>
                  </a:schemeClr>
                </a:solidFill>
              </a:defRPr>
            </a:lvl5pPr>
            <a:lvl6pPr marL="3047970" indent="0" algn="ctr">
              <a:buNone/>
              <a:defRPr>
                <a:solidFill>
                  <a:schemeClr val="tx1">
                    <a:tint val="75000"/>
                  </a:schemeClr>
                </a:solidFill>
              </a:defRPr>
            </a:lvl6pPr>
            <a:lvl7pPr marL="3657564" indent="0" algn="ctr">
              <a:buNone/>
              <a:defRPr>
                <a:solidFill>
                  <a:schemeClr val="tx1">
                    <a:tint val="75000"/>
                  </a:schemeClr>
                </a:solidFill>
              </a:defRPr>
            </a:lvl7pPr>
            <a:lvl8pPr marL="4267157" indent="0" algn="ctr">
              <a:buNone/>
              <a:defRPr>
                <a:solidFill>
                  <a:schemeClr val="tx1">
                    <a:tint val="75000"/>
                  </a:schemeClr>
                </a:solidFill>
              </a:defRPr>
            </a:lvl8pPr>
            <a:lvl9pPr marL="4876751" indent="0" algn="ctr">
              <a:buNone/>
              <a:defRPr>
                <a:solidFill>
                  <a:schemeClr val="tx1">
                    <a:tint val="75000"/>
                  </a:schemeClr>
                </a:solidFill>
              </a:defRPr>
            </a:lvl9pPr>
          </a:lstStyle>
          <a:p>
            <a:r>
              <a:rPr lang="en-US" dirty="0"/>
              <a:t>Click to edit Client name</a:t>
            </a:r>
            <a:endParaRPr lang="en-CA" dirty="0"/>
          </a:p>
        </p:txBody>
      </p:sp>
      <p:sp>
        <p:nvSpPr>
          <p:cNvPr id="18" name="Title 10"/>
          <p:cNvSpPr>
            <a:spLocks noGrp="1"/>
          </p:cNvSpPr>
          <p:nvPr>
            <p:ph type="title" hasCustomPrompt="1"/>
          </p:nvPr>
        </p:nvSpPr>
        <p:spPr>
          <a:xfrm>
            <a:off x="742489" y="3283192"/>
            <a:ext cx="10958444" cy="1748512"/>
          </a:xfrm>
          <a:prstGeom prst="rect">
            <a:avLst/>
          </a:prstGeom>
        </p:spPr>
        <p:txBody>
          <a:bodyPr/>
          <a:lstStyle>
            <a:lvl1pPr>
              <a:lnSpc>
                <a:spcPct val="80000"/>
              </a:lnSpc>
              <a:defRPr sz="8000" b="1" i="0" spc="-300" baseline="0">
                <a:solidFill>
                  <a:schemeClr val="bg1"/>
                </a:solidFill>
                <a:latin typeface="Arial Black" charset="0"/>
                <a:ea typeface="Arial Black" charset="0"/>
                <a:cs typeface="Arial Black" charset="0"/>
              </a:defRPr>
            </a:lvl1pPr>
          </a:lstStyle>
          <a:p>
            <a:r>
              <a:rPr lang="en-US" dirty="0"/>
              <a:t>Click to edit Project title</a:t>
            </a:r>
            <a:endParaRPr lang="en-CA" dirty="0"/>
          </a:p>
        </p:txBody>
      </p:sp>
      <p:sp>
        <p:nvSpPr>
          <p:cNvPr id="10" name="Text Placeholder 3"/>
          <p:cNvSpPr>
            <a:spLocks noGrp="1"/>
          </p:cNvSpPr>
          <p:nvPr>
            <p:ph type="body" sz="quarter" idx="11" hasCustomPrompt="1"/>
          </p:nvPr>
        </p:nvSpPr>
        <p:spPr>
          <a:xfrm>
            <a:off x="742489" y="5768975"/>
            <a:ext cx="3078162" cy="403225"/>
          </a:xfrm>
        </p:spPr>
        <p:txBody>
          <a:bodyPr/>
          <a:lstStyle>
            <a:lvl1pPr marL="0" indent="0">
              <a:buNone/>
              <a:defRPr/>
            </a:lvl1pPr>
          </a:lstStyle>
          <a:p>
            <a:pPr lvl="0"/>
            <a:r>
              <a:rPr lang="en-US" dirty="0"/>
              <a:t>Click to edit report date</a:t>
            </a:r>
            <a:endParaRPr lang="en-CA" dirty="0"/>
          </a:p>
        </p:txBody>
      </p:sp>
      <p:sp>
        <p:nvSpPr>
          <p:cNvPr id="3" name="Picture Placeholder 2"/>
          <p:cNvSpPr>
            <a:spLocks noGrp="1"/>
          </p:cNvSpPr>
          <p:nvPr>
            <p:ph type="pic" sz="quarter" idx="12" hasCustomPrompt="1"/>
          </p:nvPr>
        </p:nvSpPr>
        <p:spPr>
          <a:xfrm>
            <a:off x="8572899" y="685800"/>
            <a:ext cx="2714625" cy="956256"/>
          </a:xfrm>
        </p:spPr>
        <p:txBody>
          <a:bodyPr/>
          <a:lstStyle>
            <a:lvl1pPr>
              <a:defRPr i="1"/>
            </a:lvl1pPr>
          </a:lstStyle>
          <a:p>
            <a:r>
              <a:rPr lang="en-CA"/>
              <a:t>Replace with client logo image</a:t>
            </a:r>
          </a:p>
        </p:txBody>
      </p:sp>
      <p:sp>
        <p:nvSpPr>
          <p:cNvPr id="11" name="TextBox 10">
            <a:extLst>
              <a:ext uri="{FF2B5EF4-FFF2-40B4-BE49-F238E27FC236}">
                <a16:creationId xmlns:a16="http://schemas.microsoft.com/office/drawing/2014/main" id="{F97FDD94-208A-2941-9D66-D579D3E7AC13}"/>
              </a:ext>
            </a:extLst>
          </p:cNvPr>
          <p:cNvSpPr txBox="1"/>
          <p:nvPr userDrawn="1"/>
        </p:nvSpPr>
        <p:spPr>
          <a:xfrm>
            <a:off x="801268" y="1347660"/>
            <a:ext cx="2296463" cy="369332"/>
          </a:xfrm>
          <a:prstGeom prst="rect">
            <a:avLst/>
          </a:prstGeom>
          <a:noFill/>
        </p:spPr>
        <p:txBody>
          <a:bodyPr wrap="none" rtlCol="0">
            <a:spAutoFit/>
          </a:bodyPr>
          <a:lstStyle/>
          <a:p>
            <a:r>
              <a:rPr lang="en-US" sz="1800">
                <a:solidFill>
                  <a:schemeClr val="bg1"/>
                </a:solidFill>
                <a:latin typeface="Arial" charset="0"/>
                <a:ea typeface="Arial" charset="0"/>
                <a:cs typeface="Arial" charset="0"/>
              </a:rPr>
              <a:t>MARKET INSIGHTS</a:t>
            </a:r>
          </a:p>
        </p:txBody>
      </p:sp>
      <p:pic>
        <p:nvPicPr>
          <p:cNvPr id="12" name="Picture 11" descr="A close up of a logo&#10;&#10;Description automatically generated">
            <a:extLst>
              <a:ext uri="{FF2B5EF4-FFF2-40B4-BE49-F238E27FC236}">
                <a16:creationId xmlns:a16="http://schemas.microsoft.com/office/drawing/2014/main" id="{F31E6B34-2FC0-984E-96A7-8DA2F55565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680133"/>
            <a:ext cx="3111500" cy="622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Type insightful headline in sentence case | One line</a:t>
            </a:r>
          </a:p>
        </p:txBody>
      </p:sp>
      <p:sp>
        <p:nvSpPr>
          <p:cNvPr id="3" name="Date Placeholder 2"/>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84955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nnova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hasCustomPrompt="1"/>
          </p:nvPr>
        </p:nvSpPr>
        <p:spPr>
          <a:xfrm>
            <a:off x="742489" y="5291700"/>
            <a:ext cx="6322021" cy="432048"/>
          </a:xfrm>
        </p:spPr>
        <p:txBody>
          <a:bodyPr>
            <a:noAutofit/>
          </a:bodyPr>
          <a:lstStyle>
            <a:lvl1pPr marL="0" indent="0" algn="l">
              <a:buNone/>
              <a:defRPr sz="2400" b="1" i="0">
                <a:solidFill>
                  <a:schemeClr val="accent2"/>
                </a:solidFill>
                <a:latin typeface="Arial" charset="0"/>
                <a:ea typeface="Arial" charset="0"/>
                <a:cs typeface="Arial" charset="0"/>
              </a:defRPr>
            </a:lvl1pPr>
            <a:lvl2pPr marL="609594" indent="0" algn="ctr">
              <a:buNone/>
              <a:defRPr>
                <a:solidFill>
                  <a:schemeClr val="tx1">
                    <a:tint val="75000"/>
                  </a:schemeClr>
                </a:solidFill>
              </a:defRPr>
            </a:lvl2pPr>
            <a:lvl3pPr marL="1219188" indent="0" algn="ctr">
              <a:buNone/>
              <a:defRPr>
                <a:solidFill>
                  <a:schemeClr val="tx1">
                    <a:tint val="75000"/>
                  </a:schemeClr>
                </a:solidFill>
              </a:defRPr>
            </a:lvl3pPr>
            <a:lvl4pPr marL="1828782" indent="0" algn="ctr">
              <a:buNone/>
              <a:defRPr>
                <a:solidFill>
                  <a:schemeClr val="tx1">
                    <a:tint val="75000"/>
                  </a:schemeClr>
                </a:solidFill>
              </a:defRPr>
            </a:lvl4pPr>
            <a:lvl5pPr marL="2438376" indent="0" algn="ctr">
              <a:buNone/>
              <a:defRPr>
                <a:solidFill>
                  <a:schemeClr val="tx1">
                    <a:tint val="75000"/>
                  </a:schemeClr>
                </a:solidFill>
              </a:defRPr>
            </a:lvl5pPr>
            <a:lvl6pPr marL="3047970" indent="0" algn="ctr">
              <a:buNone/>
              <a:defRPr>
                <a:solidFill>
                  <a:schemeClr val="tx1">
                    <a:tint val="75000"/>
                  </a:schemeClr>
                </a:solidFill>
              </a:defRPr>
            </a:lvl6pPr>
            <a:lvl7pPr marL="3657564" indent="0" algn="ctr">
              <a:buNone/>
              <a:defRPr>
                <a:solidFill>
                  <a:schemeClr val="tx1">
                    <a:tint val="75000"/>
                  </a:schemeClr>
                </a:solidFill>
              </a:defRPr>
            </a:lvl7pPr>
            <a:lvl8pPr marL="4267157" indent="0" algn="ctr">
              <a:buNone/>
              <a:defRPr>
                <a:solidFill>
                  <a:schemeClr val="tx1">
                    <a:tint val="75000"/>
                  </a:schemeClr>
                </a:solidFill>
              </a:defRPr>
            </a:lvl8pPr>
            <a:lvl9pPr marL="4876751" indent="0" algn="ctr">
              <a:buNone/>
              <a:defRPr>
                <a:solidFill>
                  <a:schemeClr val="tx1">
                    <a:tint val="75000"/>
                  </a:schemeClr>
                </a:solidFill>
              </a:defRPr>
            </a:lvl9pPr>
          </a:lstStyle>
          <a:p>
            <a:r>
              <a:rPr lang="en-US" dirty="0"/>
              <a:t>Click to edit Client name</a:t>
            </a:r>
            <a:endParaRPr lang="en-CA" dirty="0"/>
          </a:p>
        </p:txBody>
      </p:sp>
      <p:sp>
        <p:nvSpPr>
          <p:cNvPr id="12" name="Title 10"/>
          <p:cNvSpPr>
            <a:spLocks noGrp="1"/>
          </p:cNvSpPr>
          <p:nvPr>
            <p:ph type="title" hasCustomPrompt="1"/>
          </p:nvPr>
        </p:nvSpPr>
        <p:spPr>
          <a:xfrm>
            <a:off x="742489" y="3283192"/>
            <a:ext cx="10958444" cy="1748512"/>
          </a:xfrm>
          <a:prstGeom prst="rect">
            <a:avLst/>
          </a:prstGeom>
        </p:spPr>
        <p:txBody>
          <a:bodyPr/>
          <a:lstStyle>
            <a:lvl1pPr>
              <a:lnSpc>
                <a:spcPct val="80000"/>
              </a:lnSpc>
              <a:defRPr sz="8000" b="1" i="0" spc="-300" baseline="0">
                <a:solidFill>
                  <a:schemeClr val="bg1"/>
                </a:solidFill>
                <a:latin typeface="Arial Black" charset="0"/>
                <a:ea typeface="Arial Black" charset="0"/>
                <a:cs typeface="Arial Black" charset="0"/>
              </a:defRPr>
            </a:lvl1pPr>
          </a:lstStyle>
          <a:p>
            <a:r>
              <a:rPr lang="en-US" dirty="0"/>
              <a:t>Click to edit Project title</a:t>
            </a:r>
            <a:endParaRPr lang="en-CA" dirty="0"/>
          </a:p>
        </p:txBody>
      </p:sp>
      <p:sp>
        <p:nvSpPr>
          <p:cNvPr id="10" name="Text Placeholder 3"/>
          <p:cNvSpPr>
            <a:spLocks noGrp="1"/>
          </p:cNvSpPr>
          <p:nvPr>
            <p:ph type="body" sz="quarter" idx="11" hasCustomPrompt="1"/>
          </p:nvPr>
        </p:nvSpPr>
        <p:spPr>
          <a:xfrm>
            <a:off x="742489" y="5768975"/>
            <a:ext cx="3078162" cy="403225"/>
          </a:xfrm>
        </p:spPr>
        <p:txBody>
          <a:bodyPr/>
          <a:lstStyle>
            <a:lvl1pPr marL="0" indent="0">
              <a:buNone/>
              <a:defRPr/>
            </a:lvl1pPr>
          </a:lstStyle>
          <a:p>
            <a:pPr lvl="0"/>
            <a:r>
              <a:rPr lang="en-US" dirty="0"/>
              <a:t>Click to edit report date</a:t>
            </a:r>
            <a:endParaRPr lang="en-CA" dirty="0"/>
          </a:p>
        </p:txBody>
      </p:sp>
      <p:sp>
        <p:nvSpPr>
          <p:cNvPr id="11" name="Picture Placeholder 2"/>
          <p:cNvSpPr>
            <a:spLocks noGrp="1"/>
          </p:cNvSpPr>
          <p:nvPr>
            <p:ph type="pic" sz="quarter" idx="12" hasCustomPrompt="1"/>
          </p:nvPr>
        </p:nvSpPr>
        <p:spPr>
          <a:xfrm>
            <a:off x="8572899" y="685800"/>
            <a:ext cx="2714625" cy="956256"/>
          </a:xfrm>
        </p:spPr>
        <p:txBody>
          <a:bodyPr/>
          <a:lstStyle>
            <a:lvl1pPr>
              <a:defRPr i="1"/>
            </a:lvl1pPr>
          </a:lstStyle>
          <a:p>
            <a:r>
              <a:rPr lang="en-CA"/>
              <a:t>Replace with client logo image</a:t>
            </a:r>
          </a:p>
        </p:txBody>
      </p:sp>
      <p:sp>
        <p:nvSpPr>
          <p:cNvPr id="9" name="TextBox 8">
            <a:extLst>
              <a:ext uri="{FF2B5EF4-FFF2-40B4-BE49-F238E27FC236}">
                <a16:creationId xmlns:a16="http://schemas.microsoft.com/office/drawing/2014/main" id="{BC25A550-A0F3-754C-B838-B29E59F72AF0}"/>
              </a:ext>
            </a:extLst>
          </p:cNvPr>
          <p:cNvSpPr txBox="1"/>
          <p:nvPr userDrawn="1"/>
        </p:nvSpPr>
        <p:spPr>
          <a:xfrm>
            <a:off x="801268" y="1347660"/>
            <a:ext cx="1586716" cy="369332"/>
          </a:xfrm>
          <a:prstGeom prst="rect">
            <a:avLst/>
          </a:prstGeom>
          <a:noFill/>
        </p:spPr>
        <p:txBody>
          <a:bodyPr wrap="none" rtlCol="0">
            <a:spAutoFit/>
          </a:bodyPr>
          <a:lstStyle/>
          <a:p>
            <a:r>
              <a:rPr lang="en-US" sz="1800">
                <a:solidFill>
                  <a:schemeClr val="bg1"/>
                </a:solidFill>
                <a:latin typeface="Arial" charset="0"/>
                <a:ea typeface="Arial" charset="0"/>
                <a:cs typeface="Arial" charset="0"/>
              </a:rPr>
              <a:t>INNOVATION</a:t>
            </a:r>
          </a:p>
        </p:txBody>
      </p:sp>
      <p:pic>
        <p:nvPicPr>
          <p:cNvPr id="14" name="Picture 13" descr="A close up of a logo&#10;&#10;Description automatically generated">
            <a:extLst>
              <a:ext uri="{FF2B5EF4-FFF2-40B4-BE49-F238E27FC236}">
                <a16:creationId xmlns:a16="http://schemas.microsoft.com/office/drawing/2014/main" id="{8D783AC9-2D9C-5942-9EC6-3ED16D8D0D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680133"/>
            <a:ext cx="3111500" cy="622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Experienc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801268" y="1347660"/>
            <a:ext cx="2621230" cy="369332"/>
          </a:xfrm>
          <a:prstGeom prst="rect">
            <a:avLst/>
          </a:prstGeom>
          <a:noFill/>
        </p:spPr>
        <p:txBody>
          <a:bodyPr wrap="none" rtlCol="0">
            <a:spAutoFit/>
          </a:bodyPr>
          <a:lstStyle/>
          <a:p>
            <a:r>
              <a:rPr lang="en-US" sz="1800" dirty="0">
                <a:solidFill>
                  <a:schemeClr val="bg1"/>
                </a:solidFill>
                <a:latin typeface="Arial" charset="0"/>
                <a:ea typeface="Arial" charset="0"/>
                <a:cs typeface="Arial" charset="0"/>
              </a:rPr>
              <a:t>EXPERIENCE DESIGN</a:t>
            </a:r>
          </a:p>
        </p:txBody>
      </p:sp>
      <p:sp>
        <p:nvSpPr>
          <p:cNvPr id="10" name="Subtitle 2"/>
          <p:cNvSpPr>
            <a:spLocks noGrp="1"/>
          </p:cNvSpPr>
          <p:nvPr>
            <p:ph type="subTitle" idx="1" hasCustomPrompt="1"/>
          </p:nvPr>
        </p:nvSpPr>
        <p:spPr>
          <a:xfrm>
            <a:off x="742489" y="5291700"/>
            <a:ext cx="6322021" cy="432048"/>
          </a:xfrm>
        </p:spPr>
        <p:txBody>
          <a:bodyPr>
            <a:noAutofit/>
          </a:bodyPr>
          <a:lstStyle>
            <a:lvl1pPr marL="0" indent="0" algn="l">
              <a:buNone/>
              <a:defRPr sz="2400" b="1" i="0">
                <a:solidFill>
                  <a:schemeClr val="accent2"/>
                </a:solidFill>
                <a:latin typeface="Arial" charset="0"/>
                <a:ea typeface="Arial" charset="0"/>
                <a:cs typeface="Arial" charset="0"/>
              </a:defRPr>
            </a:lvl1pPr>
            <a:lvl2pPr marL="609594" indent="0" algn="ctr">
              <a:buNone/>
              <a:defRPr>
                <a:solidFill>
                  <a:schemeClr val="tx1">
                    <a:tint val="75000"/>
                  </a:schemeClr>
                </a:solidFill>
              </a:defRPr>
            </a:lvl2pPr>
            <a:lvl3pPr marL="1219188" indent="0" algn="ctr">
              <a:buNone/>
              <a:defRPr>
                <a:solidFill>
                  <a:schemeClr val="tx1">
                    <a:tint val="75000"/>
                  </a:schemeClr>
                </a:solidFill>
              </a:defRPr>
            </a:lvl3pPr>
            <a:lvl4pPr marL="1828782" indent="0" algn="ctr">
              <a:buNone/>
              <a:defRPr>
                <a:solidFill>
                  <a:schemeClr val="tx1">
                    <a:tint val="75000"/>
                  </a:schemeClr>
                </a:solidFill>
              </a:defRPr>
            </a:lvl4pPr>
            <a:lvl5pPr marL="2438376" indent="0" algn="ctr">
              <a:buNone/>
              <a:defRPr>
                <a:solidFill>
                  <a:schemeClr val="tx1">
                    <a:tint val="75000"/>
                  </a:schemeClr>
                </a:solidFill>
              </a:defRPr>
            </a:lvl5pPr>
            <a:lvl6pPr marL="3047970" indent="0" algn="ctr">
              <a:buNone/>
              <a:defRPr>
                <a:solidFill>
                  <a:schemeClr val="tx1">
                    <a:tint val="75000"/>
                  </a:schemeClr>
                </a:solidFill>
              </a:defRPr>
            </a:lvl6pPr>
            <a:lvl7pPr marL="3657564" indent="0" algn="ctr">
              <a:buNone/>
              <a:defRPr>
                <a:solidFill>
                  <a:schemeClr val="tx1">
                    <a:tint val="75000"/>
                  </a:schemeClr>
                </a:solidFill>
              </a:defRPr>
            </a:lvl7pPr>
            <a:lvl8pPr marL="4267157" indent="0" algn="ctr">
              <a:buNone/>
              <a:defRPr>
                <a:solidFill>
                  <a:schemeClr val="tx1">
                    <a:tint val="75000"/>
                  </a:schemeClr>
                </a:solidFill>
              </a:defRPr>
            </a:lvl8pPr>
            <a:lvl9pPr marL="4876751" indent="0" algn="ctr">
              <a:buNone/>
              <a:defRPr>
                <a:solidFill>
                  <a:schemeClr val="tx1">
                    <a:tint val="75000"/>
                  </a:schemeClr>
                </a:solidFill>
              </a:defRPr>
            </a:lvl9pPr>
          </a:lstStyle>
          <a:p>
            <a:r>
              <a:rPr lang="en-US" dirty="0"/>
              <a:t>Click to edit Client name</a:t>
            </a:r>
            <a:endParaRPr lang="en-CA" dirty="0"/>
          </a:p>
        </p:txBody>
      </p:sp>
      <p:sp>
        <p:nvSpPr>
          <p:cNvPr id="12" name="Title 10"/>
          <p:cNvSpPr>
            <a:spLocks noGrp="1"/>
          </p:cNvSpPr>
          <p:nvPr>
            <p:ph type="title" hasCustomPrompt="1"/>
          </p:nvPr>
        </p:nvSpPr>
        <p:spPr>
          <a:xfrm>
            <a:off x="742489" y="3283192"/>
            <a:ext cx="10958444" cy="1748512"/>
          </a:xfrm>
          <a:prstGeom prst="rect">
            <a:avLst/>
          </a:prstGeom>
        </p:spPr>
        <p:txBody>
          <a:bodyPr/>
          <a:lstStyle>
            <a:lvl1pPr>
              <a:lnSpc>
                <a:spcPct val="80000"/>
              </a:lnSpc>
              <a:defRPr sz="8000" b="1" i="0" spc="-300" baseline="0">
                <a:solidFill>
                  <a:schemeClr val="bg1"/>
                </a:solidFill>
                <a:latin typeface="Arial Black" charset="0"/>
                <a:ea typeface="Arial Black" charset="0"/>
                <a:cs typeface="Arial Black" charset="0"/>
              </a:defRPr>
            </a:lvl1pPr>
          </a:lstStyle>
          <a:p>
            <a:r>
              <a:rPr lang="en-US" dirty="0"/>
              <a:t>Click to edit Project title</a:t>
            </a:r>
            <a:endParaRPr lang="en-CA" dirty="0"/>
          </a:p>
        </p:txBody>
      </p:sp>
      <p:sp>
        <p:nvSpPr>
          <p:cNvPr id="4" name="Text Placeholder 3"/>
          <p:cNvSpPr>
            <a:spLocks noGrp="1"/>
          </p:cNvSpPr>
          <p:nvPr>
            <p:ph type="body" sz="quarter" idx="11" hasCustomPrompt="1"/>
          </p:nvPr>
        </p:nvSpPr>
        <p:spPr>
          <a:xfrm>
            <a:off x="742489" y="5768975"/>
            <a:ext cx="3078162" cy="403225"/>
          </a:xfrm>
        </p:spPr>
        <p:txBody>
          <a:bodyPr/>
          <a:lstStyle>
            <a:lvl1pPr marL="0" indent="0">
              <a:buNone/>
              <a:defRPr/>
            </a:lvl1pPr>
          </a:lstStyle>
          <a:p>
            <a:pPr lvl="0"/>
            <a:r>
              <a:rPr lang="en-US" dirty="0"/>
              <a:t>Click to edit report date</a:t>
            </a:r>
            <a:endParaRPr lang="en-CA" dirty="0"/>
          </a:p>
        </p:txBody>
      </p:sp>
      <p:sp>
        <p:nvSpPr>
          <p:cNvPr id="9" name="Picture Placeholder 2"/>
          <p:cNvSpPr>
            <a:spLocks noGrp="1"/>
          </p:cNvSpPr>
          <p:nvPr>
            <p:ph type="pic" sz="quarter" idx="12" hasCustomPrompt="1"/>
          </p:nvPr>
        </p:nvSpPr>
        <p:spPr>
          <a:xfrm>
            <a:off x="8572899" y="685800"/>
            <a:ext cx="2714625" cy="956256"/>
          </a:xfrm>
        </p:spPr>
        <p:txBody>
          <a:bodyPr/>
          <a:lstStyle>
            <a:lvl1pPr>
              <a:defRPr i="1"/>
            </a:lvl1pPr>
          </a:lstStyle>
          <a:p>
            <a:r>
              <a:rPr lang="en-CA"/>
              <a:t>Replace with client logo image</a:t>
            </a:r>
          </a:p>
        </p:txBody>
      </p:sp>
      <p:pic>
        <p:nvPicPr>
          <p:cNvPr id="11" name="Picture 10" descr="A close up of a logo&#10;&#10;Description automatically generated">
            <a:extLst>
              <a:ext uri="{FF2B5EF4-FFF2-40B4-BE49-F238E27FC236}">
                <a16:creationId xmlns:a16="http://schemas.microsoft.com/office/drawing/2014/main" id="{EBFB6041-44B3-D345-B0B7-6C8CD726FE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680133"/>
            <a:ext cx="3111500" cy="622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Experienc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Subtitle 2"/>
          <p:cNvSpPr>
            <a:spLocks noGrp="1"/>
          </p:cNvSpPr>
          <p:nvPr>
            <p:ph type="subTitle" idx="1" hasCustomPrompt="1"/>
          </p:nvPr>
        </p:nvSpPr>
        <p:spPr>
          <a:xfrm>
            <a:off x="742489" y="5291700"/>
            <a:ext cx="6322021" cy="432048"/>
          </a:xfrm>
        </p:spPr>
        <p:txBody>
          <a:bodyPr>
            <a:noAutofit/>
          </a:bodyPr>
          <a:lstStyle>
            <a:lvl1pPr marL="0" indent="0" algn="l">
              <a:buNone/>
              <a:defRPr sz="2400" b="1" i="0">
                <a:solidFill>
                  <a:schemeClr val="accent2"/>
                </a:solidFill>
                <a:latin typeface="Arial" charset="0"/>
                <a:ea typeface="Arial" charset="0"/>
                <a:cs typeface="Arial" charset="0"/>
              </a:defRPr>
            </a:lvl1pPr>
            <a:lvl2pPr marL="609594" indent="0" algn="ctr">
              <a:buNone/>
              <a:defRPr>
                <a:solidFill>
                  <a:schemeClr val="tx1">
                    <a:tint val="75000"/>
                  </a:schemeClr>
                </a:solidFill>
              </a:defRPr>
            </a:lvl2pPr>
            <a:lvl3pPr marL="1219188" indent="0" algn="ctr">
              <a:buNone/>
              <a:defRPr>
                <a:solidFill>
                  <a:schemeClr val="tx1">
                    <a:tint val="75000"/>
                  </a:schemeClr>
                </a:solidFill>
              </a:defRPr>
            </a:lvl3pPr>
            <a:lvl4pPr marL="1828782" indent="0" algn="ctr">
              <a:buNone/>
              <a:defRPr>
                <a:solidFill>
                  <a:schemeClr val="tx1">
                    <a:tint val="75000"/>
                  </a:schemeClr>
                </a:solidFill>
              </a:defRPr>
            </a:lvl4pPr>
            <a:lvl5pPr marL="2438376" indent="0" algn="ctr">
              <a:buNone/>
              <a:defRPr>
                <a:solidFill>
                  <a:schemeClr val="tx1">
                    <a:tint val="75000"/>
                  </a:schemeClr>
                </a:solidFill>
              </a:defRPr>
            </a:lvl5pPr>
            <a:lvl6pPr marL="3047970" indent="0" algn="ctr">
              <a:buNone/>
              <a:defRPr>
                <a:solidFill>
                  <a:schemeClr val="tx1">
                    <a:tint val="75000"/>
                  </a:schemeClr>
                </a:solidFill>
              </a:defRPr>
            </a:lvl6pPr>
            <a:lvl7pPr marL="3657564" indent="0" algn="ctr">
              <a:buNone/>
              <a:defRPr>
                <a:solidFill>
                  <a:schemeClr val="tx1">
                    <a:tint val="75000"/>
                  </a:schemeClr>
                </a:solidFill>
              </a:defRPr>
            </a:lvl7pPr>
            <a:lvl8pPr marL="4267157" indent="0" algn="ctr">
              <a:buNone/>
              <a:defRPr>
                <a:solidFill>
                  <a:schemeClr val="tx1">
                    <a:tint val="75000"/>
                  </a:schemeClr>
                </a:solidFill>
              </a:defRPr>
            </a:lvl8pPr>
            <a:lvl9pPr marL="4876751" indent="0" algn="ctr">
              <a:buNone/>
              <a:defRPr>
                <a:solidFill>
                  <a:schemeClr val="tx1">
                    <a:tint val="75000"/>
                  </a:schemeClr>
                </a:solidFill>
              </a:defRPr>
            </a:lvl9pPr>
          </a:lstStyle>
          <a:p>
            <a:r>
              <a:rPr lang="en-US" dirty="0"/>
              <a:t>Click to edit Client name</a:t>
            </a:r>
            <a:endParaRPr lang="en-CA" dirty="0"/>
          </a:p>
        </p:txBody>
      </p:sp>
      <p:sp>
        <p:nvSpPr>
          <p:cNvPr id="12" name="Title 10"/>
          <p:cNvSpPr>
            <a:spLocks noGrp="1"/>
          </p:cNvSpPr>
          <p:nvPr>
            <p:ph type="title" hasCustomPrompt="1"/>
          </p:nvPr>
        </p:nvSpPr>
        <p:spPr>
          <a:xfrm>
            <a:off x="742489" y="3283192"/>
            <a:ext cx="10958444" cy="1748512"/>
          </a:xfrm>
          <a:prstGeom prst="rect">
            <a:avLst/>
          </a:prstGeom>
        </p:spPr>
        <p:txBody>
          <a:bodyPr/>
          <a:lstStyle>
            <a:lvl1pPr>
              <a:lnSpc>
                <a:spcPct val="80000"/>
              </a:lnSpc>
              <a:defRPr sz="8000" b="1" i="0" spc="-300" baseline="0">
                <a:solidFill>
                  <a:schemeClr val="bg1"/>
                </a:solidFill>
                <a:latin typeface="Arial Black" charset="0"/>
                <a:ea typeface="Arial Black" charset="0"/>
                <a:cs typeface="Arial Black" charset="0"/>
              </a:defRPr>
            </a:lvl1pPr>
          </a:lstStyle>
          <a:p>
            <a:r>
              <a:rPr lang="en-US" dirty="0"/>
              <a:t>Click to edit Project title</a:t>
            </a:r>
            <a:endParaRPr lang="en-CA" dirty="0"/>
          </a:p>
        </p:txBody>
      </p:sp>
      <p:sp>
        <p:nvSpPr>
          <p:cNvPr id="4" name="Text Placeholder 3"/>
          <p:cNvSpPr>
            <a:spLocks noGrp="1"/>
          </p:cNvSpPr>
          <p:nvPr>
            <p:ph type="body" sz="quarter" idx="11" hasCustomPrompt="1"/>
          </p:nvPr>
        </p:nvSpPr>
        <p:spPr>
          <a:xfrm>
            <a:off x="742489" y="5768975"/>
            <a:ext cx="3078162" cy="403225"/>
          </a:xfrm>
        </p:spPr>
        <p:txBody>
          <a:bodyPr/>
          <a:lstStyle>
            <a:lvl1pPr marL="0" indent="0">
              <a:buNone/>
              <a:defRPr/>
            </a:lvl1pPr>
          </a:lstStyle>
          <a:p>
            <a:pPr lvl="0"/>
            <a:r>
              <a:rPr lang="en-US" dirty="0"/>
              <a:t>Click to edit report date</a:t>
            </a:r>
            <a:endParaRPr lang="en-CA" dirty="0"/>
          </a:p>
        </p:txBody>
      </p:sp>
      <p:sp>
        <p:nvSpPr>
          <p:cNvPr id="9" name="Picture Placeholder 2"/>
          <p:cNvSpPr>
            <a:spLocks noGrp="1"/>
          </p:cNvSpPr>
          <p:nvPr>
            <p:ph type="pic" sz="quarter" idx="12" hasCustomPrompt="1"/>
          </p:nvPr>
        </p:nvSpPr>
        <p:spPr>
          <a:xfrm>
            <a:off x="8572899" y="685800"/>
            <a:ext cx="2714625" cy="956256"/>
          </a:xfrm>
        </p:spPr>
        <p:txBody>
          <a:bodyPr/>
          <a:lstStyle>
            <a:lvl1pPr>
              <a:defRPr i="1"/>
            </a:lvl1pPr>
          </a:lstStyle>
          <a:p>
            <a:r>
              <a:rPr lang="en-CA"/>
              <a:t>Replace with client logo image</a:t>
            </a:r>
          </a:p>
        </p:txBody>
      </p:sp>
      <p:sp>
        <p:nvSpPr>
          <p:cNvPr id="11" name="TextBox 10">
            <a:extLst>
              <a:ext uri="{FF2B5EF4-FFF2-40B4-BE49-F238E27FC236}">
                <a16:creationId xmlns:a16="http://schemas.microsoft.com/office/drawing/2014/main" id="{D95C6B13-7550-2B46-91F4-D1C1BA4837C7}"/>
              </a:ext>
            </a:extLst>
          </p:cNvPr>
          <p:cNvSpPr txBox="1"/>
          <p:nvPr userDrawn="1"/>
        </p:nvSpPr>
        <p:spPr>
          <a:xfrm>
            <a:off x="801268" y="1347660"/>
            <a:ext cx="3053080" cy="369332"/>
          </a:xfrm>
          <a:prstGeom prst="rect">
            <a:avLst/>
          </a:prstGeom>
          <a:noFill/>
        </p:spPr>
        <p:txBody>
          <a:bodyPr wrap="none" rtlCol="0">
            <a:spAutoFit/>
          </a:bodyPr>
          <a:lstStyle/>
          <a:p>
            <a:r>
              <a:rPr lang="en-US" sz="1800">
                <a:solidFill>
                  <a:schemeClr val="bg1"/>
                </a:solidFill>
                <a:latin typeface="Arial" charset="0"/>
                <a:ea typeface="Arial" charset="0"/>
                <a:cs typeface="Arial" charset="0"/>
              </a:rPr>
              <a:t>CUSTOMER EXPERIENCE</a:t>
            </a:r>
          </a:p>
        </p:txBody>
      </p:sp>
      <p:pic>
        <p:nvPicPr>
          <p:cNvPr id="13" name="Picture 12" descr="A close up of a logo&#10;&#10;Description automatically generated">
            <a:extLst>
              <a:ext uri="{FF2B5EF4-FFF2-40B4-BE49-F238E27FC236}">
                <a16:creationId xmlns:a16="http://schemas.microsoft.com/office/drawing/2014/main" id="{1F5654A5-15CF-AB4F-8ECE-3A62492DF1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680133"/>
            <a:ext cx="3111500" cy="622300"/>
          </a:xfrm>
          <a:prstGeom prst="rect">
            <a:avLst/>
          </a:prstGeom>
        </p:spPr>
      </p:pic>
    </p:spTree>
    <p:extLst>
      <p:ext uri="{BB962C8B-B14F-4D97-AF65-F5344CB8AC3E}">
        <p14:creationId xmlns:p14="http://schemas.microsoft.com/office/powerpoint/2010/main" val="24650556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Experienc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Subtitle 2"/>
          <p:cNvSpPr>
            <a:spLocks noGrp="1"/>
          </p:cNvSpPr>
          <p:nvPr>
            <p:ph type="subTitle" idx="1" hasCustomPrompt="1"/>
          </p:nvPr>
        </p:nvSpPr>
        <p:spPr>
          <a:xfrm>
            <a:off x="742489" y="5291700"/>
            <a:ext cx="6322021" cy="432048"/>
          </a:xfrm>
        </p:spPr>
        <p:txBody>
          <a:bodyPr>
            <a:noAutofit/>
          </a:bodyPr>
          <a:lstStyle>
            <a:lvl1pPr marL="0" indent="0" algn="l">
              <a:buNone/>
              <a:defRPr sz="2400" b="1" i="0">
                <a:solidFill>
                  <a:schemeClr val="accent2"/>
                </a:solidFill>
                <a:latin typeface="Arial" charset="0"/>
                <a:ea typeface="Arial" charset="0"/>
                <a:cs typeface="Arial" charset="0"/>
              </a:defRPr>
            </a:lvl1pPr>
            <a:lvl2pPr marL="609594" indent="0" algn="ctr">
              <a:buNone/>
              <a:defRPr>
                <a:solidFill>
                  <a:schemeClr val="tx1">
                    <a:tint val="75000"/>
                  </a:schemeClr>
                </a:solidFill>
              </a:defRPr>
            </a:lvl2pPr>
            <a:lvl3pPr marL="1219188" indent="0" algn="ctr">
              <a:buNone/>
              <a:defRPr>
                <a:solidFill>
                  <a:schemeClr val="tx1">
                    <a:tint val="75000"/>
                  </a:schemeClr>
                </a:solidFill>
              </a:defRPr>
            </a:lvl3pPr>
            <a:lvl4pPr marL="1828782" indent="0" algn="ctr">
              <a:buNone/>
              <a:defRPr>
                <a:solidFill>
                  <a:schemeClr val="tx1">
                    <a:tint val="75000"/>
                  </a:schemeClr>
                </a:solidFill>
              </a:defRPr>
            </a:lvl4pPr>
            <a:lvl5pPr marL="2438376" indent="0" algn="ctr">
              <a:buNone/>
              <a:defRPr>
                <a:solidFill>
                  <a:schemeClr val="tx1">
                    <a:tint val="75000"/>
                  </a:schemeClr>
                </a:solidFill>
              </a:defRPr>
            </a:lvl5pPr>
            <a:lvl6pPr marL="3047970" indent="0" algn="ctr">
              <a:buNone/>
              <a:defRPr>
                <a:solidFill>
                  <a:schemeClr val="tx1">
                    <a:tint val="75000"/>
                  </a:schemeClr>
                </a:solidFill>
              </a:defRPr>
            </a:lvl6pPr>
            <a:lvl7pPr marL="3657564" indent="0" algn="ctr">
              <a:buNone/>
              <a:defRPr>
                <a:solidFill>
                  <a:schemeClr val="tx1">
                    <a:tint val="75000"/>
                  </a:schemeClr>
                </a:solidFill>
              </a:defRPr>
            </a:lvl7pPr>
            <a:lvl8pPr marL="4267157" indent="0" algn="ctr">
              <a:buNone/>
              <a:defRPr>
                <a:solidFill>
                  <a:schemeClr val="tx1">
                    <a:tint val="75000"/>
                  </a:schemeClr>
                </a:solidFill>
              </a:defRPr>
            </a:lvl8pPr>
            <a:lvl9pPr marL="4876751" indent="0" algn="ctr">
              <a:buNone/>
              <a:defRPr>
                <a:solidFill>
                  <a:schemeClr val="tx1">
                    <a:tint val="75000"/>
                  </a:schemeClr>
                </a:solidFill>
              </a:defRPr>
            </a:lvl9pPr>
          </a:lstStyle>
          <a:p>
            <a:r>
              <a:rPr lang="en-US" dirty="0"/>
              <a:t>Click to edit Client name</a:t>
            </a:r>
            <a:endParaRPr lang="en-CA" dirty="0"/>
          </a:p>
        </p:txBody>
      </p:sp>
      <p:sp>
        <p:nvSpPr>
          <p:cNvPr id="12" name="Title 10"/>
          <p:cNvSpPr>
            <a:spLocks noGrp="1"/>
          </p:cNvSpPr>
          <p:nvPr>
            <p:ph type="title" hasCustomPrompt="1"/>
          </p:nvPr>
        </p:nvSpPr>
        <p:spPr>
          <a:xfrm>
            <a:off x="742489" y="3283192"/>
            <a:ext cx="10958444" cy="1748512"/>
          </a:xfrm>
          <a:prstGeom prst="rect">
            <a:avLst/>
          </a:prstGeom>
        </p:spPr>
        <p:txBody>
          <a:bodyPr/>
          <a:lstStyle>
            <a:lvl1pPr>
              <a:lnSpc>
                <a:spcPct val="80000"/>
              </a:lnSpc>
              <a:defRPr sz="8000" b="1" i="0" spc="-300" baseline="0">
                <a:solidFill>
                  <a:schemeClr val="bg1"/>
                </a:solidFill>
                <a:latin typeface="Arial Black" charset="0"/>
                <a:ea typeface="Arial Black" charset="0"/>
                <a:cs typeface="Arial Black" charset="0"/>
              </a:defRPr>
            </a:lvl1pPr>
          </a:lstStyle>
          <a:p>
            <a:r>
              <a:rPr lang="en-US" dirty="0"/>
              <a:t>Click to edit Project title</a:t>
            </a:r>
            <a:endParaRPr lang="en-CA" dirty="0"/>
          </a:p>
        </p:txBody>
      </p:sp>
      <p:sp>
        <p:nvSpPr>
          <p:cNvPr id="4" name="Text Placeholder 3"/>
          <p:cNvSpPr>
            <a:spLocks noGrp="1"/>
          </p:cNvSpPr>
          <p:nvPr>
            <p:ph type="body" sz="quarter" idx="11" hasCustomPrompt="1"/>
          </p:nvPr>
        </p:nvSpPr>
        <p:spPr>
          <a:xfrm>
            <a:off x="742489" y="5768975"/>
            <a:ext cx="3078162" cy="403225"/>
          </a:xfrm>
        </p:spPr>
        <p:txBody>
          <a:bodyPr/>
          <a:lstStyle>
            <a:lvl1pPr marL="0" indent="0">
              <a:buNone/>
              <a:defRPr/>
            </a:lvl1pPr>
          </a:lstStyle>
          <a:p>
            <a:pPr lvl="0"/>
            <a:r>
              <a:rPr lang="en-US" dirty="0"/>
              <a:t>Click to edit report date</a:t>
            </a:r>
            <a:endParaRPr lang="en-CA" dirty="0"/>
          </a:p>
        </p:txBody>
      </p:sp>
      <p:sp>
        <p:nvSpPr>
          <p:cNvPr id="9" name="Picture Placeholder 2"/>
          <p:cNvSpPr>
            <a:spLocks noGrp="1"/>
          </p:cNvSpPr>
          <p:nvPr>
            <p:ph type="pic" sz="quarter" idx="12" hasCustomPrompt="1"/>
          </p:nvPr>
        </p:nvSpPr>
        <p:spPr>
          <a:xfrm>
            <a:off x="8572899" y="685800"/>
            <a:ext cx="2714625" cy="956256"/>
          </a:xfrm>
        </p:spPr>
        <p:txBody>
          <a:bodyPr/>
          <a:lstStyle>
            <a:lvl1pPr>
              <a:defRPr i="1"/>
            </a:lvl1pPr>
          </a:lstStyle>
          <a:p>
            <a:r>
              <a:rPr lang="en-CA"/>
              <a:t>Replace with client logo image</a:t>
            </a:r>
          </a:p>
        </p:txBody>
      </p:sp>
      <p:pic>
        <p:nvPicPr>
          <p:cNvPr id="11" name="Picture 10" descr="A picture containing drawing&#10;&#10;Description automatically generated">
            <a:extLst>
              <a:ext uri="{FF2B5EF4-FFF2-40B4-BE49-F238E27FC236}">
                <a16:creationId xmlns:a16="http://schemas.microsoft.com/office/drawing/2014/main" id="{F2AE02BB-DCB8-EF41-A21B-55374F062A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1699" y="680132"/>
            <a:ext cx="3149269" cy="947341"/>
          </a:xfrm>
          <a:prstGeom prst="rect">
            <a:avLst/>
          </a:prstGeom>
        </p:spPr>
      </p:pic>
    </p:spTree>
    <p:extLst>
      <p:ext uri="{BB962C8B-B14F-4D97-AF65-F5344CB8AC3E}">
        <p14:creationId xmlns:p14="http://schemas.microsoft.com/office/powerpoint/2010/main" val="14072886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216002"/>
            <a:ext cx="10783539" cy="576064"/>
          </a:xfrm>
          <a:prstGeom prst="rect">
            <a:avLst/>
          </a:prstGeom>
        </p:spPr>
        <p:txBody>
          <a:bodyPr/>
          <a:lstStyle>
            <a:lvl1pPr>
              <a:defRPr sz="3600" b="1" i="0" spc="-100" baseline="0">
                <a:latin typeface="Arial" charset="0"/>
                <a:ea typeface="Arial" charset="0"/>
                <a:cs typeface="Arial" charset="0"/>
              </a:defRPr>
            </a:lvl1pPr>
          </a:lstStyle>
          <a:p>
            <a:r>
              <a:rPr lang="en-US"/>
              <a:t>Click to edit Master title style</a:t>
            </a:r>
            <a:endParaRPr lang="en-CA" dirty="0"/>
          </a:p>
        </p:txBody>
      </p:sp>
      <p:sp>
        <p:nvSpPr>
          <p:cNvPr id="3" name="Content Placeholder 2"/>
          <p:cNvSpPr>
            <a:spLocks noGrp="1"/>
          </p:cNvSpPr>
          <p:nvPr>
            <p:ph idx="1"/>
          </p:nvPr>
        </p:nvSpPr>
        <p:spPr>
          <a:xfrm>
            <a:off x="431372" y="1196754"/>
            <a:ext cx="10784139" cy="4929412"/>
          </a:xfrm>
        </p:spPr>
        <p:txBody>
          <a:bodyPr>
            <a:noAutofit/>
          </a:bodyPr>
          <a:lstStyle>
            <a:lvl1pPr marL="457195" indent="-457195">
              <a:lnSpc>
                <a:spcPct val="110000"/>
              </a:lnSpc>
              <a:buClr>
                <a:schemeClr val="tx2"/>
              </a:buClr>
              <a:buFont typeface="Wingdings" charset="2"/>
              <a:buChar char="§"/>
              <a:defRPr sz="1800" b="0" i="0">
                <a:solidFill>
                  <a:schemeClr val="tx1"/>
                </a:solidFill>
                <a:latin typeface="Arial" charset="0"/>
                <a:ea typeface="Arial" charset="0"/>
                <a:cs typeface="Arial" charset="0"/>
              </a:defRPr>
            </a:lvl1pPr>
            <a:lvl2pPr marL="990590" indent="-380996">
              <a:lnSpc>
                <a:spcPct val="110000"/>
              </a:lnSpc>
              <a:buClr>
                <a:schemeClr val="tx2"/>
              </a:buClr>
              <a:buFont typeface="Wingdings" charset="2"/>
              <a:buChar char="§"/>
              <a:defRPr sz="1800" b="0" i="0">
                <a:solidFill>
                  <a:schemeClr val="tx1"/>
                </a:solidFill>
                <a:latin typeface="Arial" charset="0"/>
                <a:ea typeface="Arial" charset="0"/>
                <a:cs typeface="Arial" charset="0"/>
              </a:defRPr>
            </a:lvl2pPr>
            <a:lvl3pPr marL="1523984" indent="-304796">
              <a:lnSpc>
                <a:spcPct val="110000"/>
              </a:lnSpc>
              <a:buClr>
                <a:schemeClr val="tx2"/>
              </a:buClr>
              <a:buFont typeface="Wingdings" charset="2"/>
              <a:buChar char="§"/>
              <a:defRPr sz="1800" b="0" i="0">
                <a:solidFill>
                  <a:schemeClr val="tx1"/>
                </a:solidFill>
                <a:latin typeface="Arial" charset="0"/>
                <a:ea typeface="Arial" charset="0"/>
                <a:cs typeface="Arial" charset="0"/>
              </a:defRPr>
            </a:lvl3pPr>
            <a:lvl4pPr>
              <a:lnSpc>
                <a:spcPct val="110000"/>
              </a:lnSpc>
              <a:buClr>
                <a:schemeClr val="tx2"/>
              </a:buClr>
              <a:defRPr sz="1800" b="0" i="0">
                <a:solidFill>
                  <a:schemeClr val="tx1"/>
                </a:solidFill>
                <a:latin typeface="Arial" charset="0"/>
                <a:ea typeface="Arial" charset="0"/>
                <a:cs typeface="Arial" charset="0"/>
              </a:defRPr>
            </a:lvl4pPr>
            <a:lvl5pPr>
              <a:lnSpc>
                <a:spcPct val="110000"/>
              </a:lnSpc>
              <a:buClr>
                <a:schemeClr val="tx2"/>
              </a:buClr>
              <a:defRPr sz="18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26923"/>
          <a:stretch/>
        </p:blipFill>
        <p:spPr>
          <a:xfrm>
            <a:off x="11323688" y="691708"/>
            <a:ext cx="868680" cy="1554480"/>
          </a:xfrm>
          <a:prstGeom prst="rect">
            <a:avLst/>
          </a:prstGeom>
        </p:spPr>
      </p:pic>
      <p:grpSp>
        <p:nvGrpSpPr>
          <p:cNvPr id="4" name="Group 3">
            <a:extLst>
              <a:ext uri="{FF2B5EF4-FFF2-40B4-BE49-F238E27FC236}">
                <a16:creationId xmlns:a16="http://schemas.microsoft.com/office/drawing/2014/main" id="{6E74FA0C-FF76-3649-9032-4FFABC8615A9}"/>
              </a:ext>
            </a:extLst>
          </p:cNvPr>
          <p:cNvGrpSpPr/>
          <p:nvPr userDrawn="1"/>
        </p:nvGrpSpPr>
        <p:grpSpPr>
          <a:xfrm>
            <a:off x="417411" y="6281077"/>
            <a:ext cx="7751309" cy="352839"/>
            <a:chOff x="417411" y="6281077"/>
            <a:chExt cx="7751309" cy="352839"/>
          </a:xfrm>
        </p:grpSpPr>
        <p:pic>
          <p:nvPicPr>
            <p:cNvPr id="16" name="Picture 15" descr="Phase 5 Tagline">
              <a:extLst>
                <a:ext uri="{FF2B5EF4-FFF2-40B4-BE49-F238E27FC236}">
                  <a16:creationId xmlns:a16="http://schemas.microsoft.com/office/drawing/2014/main" id="{039CF71B-E4A0-7747-B50B-EB5CFE80530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434"/>
            <a:stretch/>
          </p:blipFill>
          <p:spPr>
            <a:xfrm>
              <a:off x="2142235" y="6281078"/>
              <a:ext cx="6026485" cy="352838"/>
            </a:xfrm>
            <a:prstGeom prst="rect">
              <a:avLst/>
            </a:prstGeom>
          </p:spPr>
        </p:pic>
        <p:pic>
          <p:nvPicPr>
            <p:cNvPr id="14" name="Picture 13" descr="A close up of a logo&#10;&#10;Description automatically generated">
              <a:extLst>
                <a:ext uri="{FF2B5EF4-FFF2-40B4-BE49-F238E27FC236}">
                  <a16:creationId xmlns:a16="http://schemas.microsoft.com/office/drawing/2014/main" id="{2163E60E-1CCB-E540-8C7E-D554CCDC15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411" y="6281077"/>
              <a:ext cx="1648615" cy="32972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No 5">
    <p:spTree>
      <p:nvGrpSpPr>
        <p:cNvPr id="1" name=""/>
        <p:cNvGrpSpPr/>
        <p:nvPr/>
      </p:nvGrpSpPr>
      <p:grpSpPr>
        <a:xfrm>
          <a:off x="0" y="0"/>
          <a:ext cx="0" cy="0"/>
          <a:chOff x="0" y="0"/>
          <a:chExt cx="0" cy="0"/>
        </a:xfrm>
      </p:grpSpPr>
      <p:sp>
        <p:nvSpPr>
          <p:cNvPr id="2" name="Title 1"/>
          <p:cNvSpPr>
            <a:spLocks noGrp="1"/>
          </p:cNvSpPr>
          <p:nvPr>
            <p:ph type="title"/>
          </p:nvPr>
        </p:nvSpPr>
        <p:spPr>
          <a:xfrm>
            <a:off x="432000" y="216002"/>
            <a:ext cx="11246358" cy="576064"/>
          </a:xfrm>
          <a:prstGeom prst="rect">
            <a:avLst/>
          </a:prstGeom>
        </p:spPr>
        <p:txBody>
          <a:bodyPr/>
          <a:lstStyle>
            <a:lvl1pPr>
              <a:defRPr sz="3600" b="1" i="0" spc="-100" baseline="0">
                <a:latin typeface="Arial" charset="0"/>
                <a:ea typeface="Arial" charset="0"/>
                <a:cs typeface="Arial" charset="0"/>
              </a:defRPr>
            </a:lvl1pPr>
          </a:lstStyle>
          <a:p>
            <a:r>
              <a:rPr lang="en-US"/>
              <a:t>Click to edit Master title style</a:t>
            </a:r>
            <a:endParaRPr lang="en-CA" dirty="0"/>
          </a:p>
        </p:txBody>
      </p:sp>
      <p:sp>
        <p:nvSpPr>
          <p:cNvPr id="3" name="Content Placeholder 2"/>
          <p:cNvSpPr>
            <a:spLocks noGrp="1"/>
          </p:cNvSpPr>
          <p:nvPr>
            <p:ph idx="1"/>
          </p:nvPr>
        </p:nvSpPr>
        <p:spPr>
          <a:xfrm>
            <a:off x="431372" y="1196754"/>
            <a:ext cx="11246984" cy="4929412"/>
          </a:xfrm>
        </p:spPr>
        <p:txBody>
          <a:bodyPr>
            <a:noAutofit/>
          </a:bodyPr>
          <a:lstStyle>
            <a:lvl1pPr marL="457195" indent="-457195">
              <a:lnSpc>
                <a:spcPct val="110000"/>
              </a:lnSpc>
              <a:buClr>
                <a:schemeClr val="tx2"/>
              </a:buClr>
              <a:buFont typeface="Wingdings" charset="2"/>
              <a:buChar char="§"/>
              <a:defRPr sz="1800" b="0" i="0">
                <a:solidFill>
                  <a:schemeClr val="tx1"/>
                </a:solidFill>
                <a:latin typeface="Arial" charset="0"/>
                <a:ea typeface="Arial" charset="0"/>
                <a:cs typeface="Arial" charset="0"/>
              </a:defRPr>
            </a:lvl1pPr>
            <a:lvl2pPr marL="990590" indent="-380996">
              <a:lnSpc>
                <a:spcPct val="110000"/>
              </a:lnSpc>
              <a:buClr>
                <a:schemeClr val="tx2"/>
              </a:buClr>
              <a:buFont typeface="Wingdings" charset="2"/>
              <a:buChar char="§"/>
              <a:defRPr sz="1800" b="0" i="0">
                <a:solidFill>
                  <a:schemeClr val="tx1"/>
                </a:solidFill>
                <a:latin typeface="Arial" charset="0"/>
                <a:ea typeface="Arial" charset="0"/>
                <a:cs typeface="Arial" charset="0"/>
              </a:defRPr>
            </a:lvl2pPr>
            <a:lvl3pPr marL="1523984" indent="-304796">
              <a:lnSpc>
                <a:spcPct val="110000"/>
              </a:lnSpc>
              <a:buClr>
                <a:schemeClr val="tx2"/>
              </a:buClr>
              <a:buFont typeface="Wingdings" charset="2"/>
              <a:buChar char="§"/>
              <a:defRPr sz="1800" b="0" i="0">
                <a:solidFill>
                  <a:schemeClr val="tx1"/>
                </a:solidFill>
                <a:latin typeface="Arial" charset="0"/>
                <a:ea typeface="Arial" charset="0"/>
                <a:cs typeface="Arial" charset="0"/>
              </a:defRPr>
            </a:lvl3pPr>
            <a:lvl4pPr>
              <a:lnSpc>
                <a:spcPct val="110000"/>
              </a:lnSpc>
              <a:buClr>
                <a:schemeClr val="tx2"/>
              </a:buClr>
              <a:defRPr sz="1800" b="0" i="0">
                <a:solidFill>
                  <a:schemeClr val="tx1"/>
                </a:solidFill>
                <a:latin typeface="Arial" charset="0"/>
                <a:ea typeface="Arial" charset="0"/>
                <a:cs typeface="Arial" charset="0"/>
              </a:defRPr>
            </a:lvl4pPr>
            <a:lvl5pPr>
              <a:lnSpc>
                <a:spcPct val="110000"/>
              </a:lnSpc>
              <a:buClr>
                <a:schemeClr val="tx2"/>
              </a:buClr>
              <a:defRPr sz="18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6" name="Group 15">
            <a:extLst>
              <a:ext uri="{FF2B5EF4-FFF2-40B4-BE49-F238E27FC236}">
                <a16:creationId xmlns:a16="http://schemas.microsoft.com/office/drawing/2014/main" id="{9FBA98CA-216F-FA4A-A681-F5600BD8BFE9}"/>
              </a:ext>
            </a:extLst>
          </p:cNvPr>
          <p:cNvGrpSpPr/>
          <p:nvPr userDrawn="1"/>
        </p:nvGrpSpPr>
        <p:grpSpPr>
          <a:xfrm>
            <a:off x="417411" y="6281077"/>
            <a:ext cx="7751309" cy="352839"/>
            <a:chOff x="417411" y="6281077"/>
            <a:chExt cx="7751309" cy="352839"/>
          </a:xfrm>
        </p:grpSpPr>
        <p:pic>
          <p:nvPicPr>
            <p:cNvPr id="17" name="Picture 16" descr="Phase 5 Tagline">
              <a:extLst>
                <a:ext uri="{FF2B5EF4-FFF2-40B4-BE49-F238E27FC236}">
                  <a16:creationId xmlns:a16="http://schemas.microsoft.com/office/drawing/2014/main" id="{05E37836-11F3-2143-9B60-C99242DB7C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434"/>
            <a:stretch/>
          </p:blipFill>
          <p:spPr>
            <a:xfrm>
              <a:off x="2142235" y="6281078"/>
              <a:ext cx="6026485" cy="352838"/>
            </a:xfrm>
            <a:prstGeom prst="rect">
              <a:avLst/>
            </a:prstGeom>
          </p:spPr>
        </p:pic>
        <p:pic>
          <p:nvPicPr>
            <p:cNvPr id="18" name="Picture 17" descr="A close up of a logo&#10;&#10;Description automatically generated">
              <a:extLst>
                <a:ext uri="{FF2B5EF4-FFF2-40B4-BE49-F238E27FC236}">
                  <a16:creationId xmlns:a16="http://schemas.microsoft.com/office/drawing/2014/main" id="{4C58013A-CADA-D949-8FBE-6C91521BF5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7411" y="6281077"/>
              <a:ext cx="1648615" cy="32972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No Tagline">
    <p:spTree>
      <p:nvGrpSpPr>
        <p:cNvPr id="1" name=""/>
        <p:cNvGrpSpPr/>
        <p:nvPr/>
      </p:nvGrpSpPr>
      <p:grpSpPr>
        <a:xfrm>
          <a:off x="0" y="0"/>
          <a:ext cx="0" cy="0"/>
          <a:chOff x="0" y="0"/>
          <a:chExt cx="0" cy="0"/>
        </a:xfrm>
      </p:grpSpPr>
      <p:sp>
        <p:nvSpPr>
          <p:cNvPr id="2" name="Title 1"/>
          <p:cNvSpPr>
            <a:spLocks noGrp="1"/>
          </p:cNvSpPr>
          <p:nvPr>
            <p:ph type="title"/>
          </p:nvPr>
        </p:nvSpPr>
        <p:spPr>
          <a:xfrm>
            <a:off x="432001" y="216002"/>
            <a:ext cx="10806116" cy="576064"/>
          </a:xfrm>
          <a:prstGeom prst="rect">
            <a:avLst/>
          </a:prstGeom>
        </p:spPr>
        <p:txBody>
          <a:bodyPr/>
          <a:lstStyle>
            <a:lvl1pPr>
              <a:defRPr sz="3600" b="1" i="0" spc="-100" baseline="0">
                <a:latin typeface="Arial" charset="0"/>
                <a:ea typeface="Arial" charset="0"/>
                <a:cs typeface="Arial" charset="0"/>
              </a:defRPr>
            </a:lvl1pPr>
          </a:lstStyle>
          <a:p>
            <a:r>
              <a:rPr lang="en-US"/>
              <a:t>Click to edit Master title style</a:t>
            </a:r>
            <a:endParaRPr lang="en-CA" dirty="0"/>
          </a:p>
        </p:txBody>
      </p:sp>
      <p:sp>
        <p:nvSpPr>
          <p:cNvPr id="3" name="Content Placeholder 2"/>
          <p:cNvSpPr>
            <a:spLocks noGrp="1"/>
          </p:cNvSpPr>
          <p:nvPr>
            <p:ph idx="1"/>
          </p:nvPr>
        </p:nvSpPr>
        <p:spPr>
          <a:xfrm>
            <a:off x="431372" y="1196754"/>
            <a:ext cx="10806717" cy="4929412"/>
          </a:xfrm>
        </p:spPr>
        <p:txBody>
          <a:bodyPr>
            <a:noAutofit/>
          </a:bodyPr>
          <a:lstStyle>
            <a:lvl1pPr marL="457195" indent="-457195">
              <a:lnSpc>
                <a:spcPct val="110000"/>
              </a:lnSpc>
              <a:buClr>
                <a:schemeClr val="tx2"/>
              </a:buClr>
              <a:buFont typeface="Wingdings" charset="2"/>
              <a:buChar char="§"/>
              <a:defRPr sz="1800" b="0" i="0">
                <a:solidFill>
                  <a:schemeClr val="tx1"/>
                </a:solidFill>
                <a:latin typeface="Arial" charset="0"/>
                <a:ea typeface="Arial" charset="0"/>
                <a:cs typeface="Arial" charset="0"/>
              </a:defRPr>
            </a:lvl1pPr>
            <a:lvl2pPr marL="990590" indent="-380996">
              <a:lnSpc>
                <a:spcPct val="110000"/>
              </a:lnSpc>
              <a:buClr>
                <a:schemeClr val="tx2"/>
              </a:buClr>
              <a:buFont typeface="Wingdings" charset="2"/>
              <a:buChar char="§"/>
              <a:defRPr sz="1800" b="0" i="0">
                <a:solidFill>
                  <a:schemeClr val="tx1"/>
                </a:solidFill>
                <a:latin typeface="Arial" charset="0"/>
                <a:ea typeface="Arial" charset="0"/>
                <a:cs typeface="Arial" charset="0"/>
              </a:defRPr>
            </a:lvl2pPr>
            <a:lvl3pPr marL="1523984" indent="-304796">
              <a:lnSpc>
                <a:spcPct val="110000"/>
              </a:lnSpc>
              <a:buClr>
                <a:schemeClr val="tx2"/>
              </a:buClr>
              <a:buFont typeface="Wingdings" charset="2"/>
              <a:buChar char="§"/>
              <a:defRPr sz="1800" b="0" i="0">
                <a:solidFill>
                  <a:schemeClr val="tx1"/>
                </a:solidFill>
                <a:latin typeface="Arial" charset="0"/>
                <a:ea typeface="Arial" charset="0"/>
                <a:cs typeface="Arial" charset="0"/>
              </a:defRPr>
            </a:lvl3pPr>
            <a:lvl4pPr>
              <a:lnSpc>
                <a:spcPct val="110000"/>
              </a:lnSpc>
              <a:buClr>
                <a:schemeClr val="tx2"/>
              </a:buClr>
              <a:defRPr sz="1800" b="0" i="0">
                <a:solidFill>
                  <a:schemeClr val="tx1"/>
                </a:solidFill>
                <a:latin typeface="Arial" charset="0"/>
                <a:ea typeface="Arial" charset="0"/>
                <a:cs typeface="Arial" charset="0"/>
              </a:defRPr>
            </a:lvl4pPr>
            <a:lvl5pPr>
              <a:lnSpc>
                <a:spcPct val="110000"/>
              </a:lnSpc>
              <a:buClr>
                <a:schemeClr val="tx2"/>
              </a:buClr>
              <a:defRPr sz="18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6"/>
          <p:cNvSpPr>
            <a:spLocks noGrp="1"/>
          </p:cNvSpPr>
          <p:nvPr>
            <p:ph type="sldNum" sz="quarter" idx="12"/>
          </p:nvPr>
        </p:nvSpPr>
        <p:spPr>
          <a:xfrm>
            <a:off x="11280577" y="6325202"/>
            <a:ext cx="768085" cy="365125"/>
          </a:xfrm>
        </p:spPr>
        <p:txBody>
          <a:bodyPr/>
          <a:lstStyle>
            <a:lvl1pPr>
              <a:defRPr sz="1500" b="1" i="0">
                <a:solidFill>
                  <a:schemeClr val="accent5"/>
                </a:solidFill>
                <a:latin typeface="Arial Black" charset="0"/>
                <a:ea typeface="Arial Black" charset="0"/>
                <a:cs typeface="Arial Black" charset="0"/>
              </a:defRPr>
            </a:lvl1pPr>
          </a:lstStyle>
          <a:p>
            <a:fld id="{5C80F023-E63B-4AB5-8D35-7189DEB9BB65}" type="slidenum">
              <a:rPr lang="en-CA" smtClean="0"/>
              <a:pPr/>
              <a:t>‹#›</a:t>
            </a:fld>
            <a:endParaRPr lang="en-CA"/>
          </a:p>
        </p:txBody>
      </p:sp>
      <p:sp>
        <p:nvSpPr>
          <p:cNvPr id="5" name="Rectangle 4"/>
          <p:cNvSpPr/>
          <p:nvPr userDrawn="1"/>
        </p:nvSpPr>
        <p:spPr>
          <a:xfrm>
            <a:off x="238131" y="6254750"/>
            <a:ext cx="1587529" cy="492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26923"/>
          <a:stretch/>
        </p:blipFill>
        <p:spPr>
          <a:xfrm>
            <a:off x="11323688" y="691708"/>
            <a:ext cx="868680" cy="1554480"/>
          </a:xfrm>
          <a:prstGeom prst="rect">
            <a:avLst/>
          </a:prstGeom>
        </p:spPr>
      </p:pic>
      <p:pic>
        <p:nvPicPr>
          <p:cNvPr id="10" name="Picture 9" descr="A close up of a logo&#10;&#10;Description automatically generated">
            <a:extLst>
              <a:ext uri="{FF2B5EF4-FFF2-40B4-BE49-F238E27FC236}">
                <a16:creationId xmlns:a16="http://schemas.microsoft.com/office/drawing/2014/main" id="{8512F6F0-C7A7-EF4F-B55D-537E75908E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7411" y="6281077"/>
            <a:ext cx="1648615" cy="3297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392" y="1772818"/>
            <a:ext cx="11041226" cy="435334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p:cNvSpPr>
            <a:spLocks noGrp="1"/>
          </p:cNvSpPr>
          <p:nvPr>
            <p:ph type="sldNum" sz="quarter" idx="4"/>
          </p:nvPr>
        </p:nvSpPr>
        <p:spPr>
          <a:xfrm>
            <a:off x="11280577" y="6356353"/>
            <a:ext cx="768085" cy="365125"/>
          </a:xfrm>
          <a:prstGeom prst="rect">
            <a:avLst/>
          </a:prstGeom>
        </p:spPr>
        <p:txBody>
          <a:bodyPr vert="horz" lIns="91440" tIns="45720" rIns="91440" bIns="45720" rtlCol="0" anchor="ctr"/>
          <a:lstStyle>
            <a:lvl1pPr algn="r">
              <a:defRPr sz="2134" i="1">
                <a:solidFill>
                  <a:schemeClr val="tx2"/>
                </a:solidFill>
              </a:defRPr>
            </a:lvl1pPr>
          </a:lstStyle>
          <a:p>
            <a:fld id="{5C80F023-E63B-4AB5-8D35-7189DEB9BB65}"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93" r:id="rId1"/>
    <p:sldLayoutId id="2147483706" r:id="rId2"/>
    <p:sldLayoutId id="2147483695" r:id="rId3"/>
    <p:sldLayoutId id="2147483696" r:id="rId4"/>
    <p:sldLayoutId id="2147483708" r:id="rId5"/>
    <p:sldLayoutId id="2147483709" r:id="rId6"/>
    <p:sldLayoutId id="2147483687" r:id="rId7"/>
    <p:sldLayoutId id="2147483700" r:id="rId8"/>
    <p:sldLayoutId id="2147483697" r:id="rId9"/>
    <p:sldLayoutId id="2147483701" r:id="rId10"/>
    <p:sldLayoutId id="2147483707" r:id="rId11"/>
    <p:sldLayoutId id="2147483704" r:id="rId12"/>
    <p:sldLayoutId id="2147483703" r:id="rId13"/>
    <p:sldLayoutId id="2147483705" r:id="rId14"/>
    <p:sldLayoutId id="2147483692" r:id="rId15"/>
    <p:sldLayoutId id="2147483698" r:id="rId16"/>
    <p:sldLayoutId id="2147483699" r:id="rId17"/>
    <p:sldLayoutId id="2147483710" r:id="rId18"/>
    <p:sldLayoutId id="2147483716" r:id="rId19"/>
    <p:sldLayoutId id="2147483717" r:id="rId20"/>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hf hdr="0" ftr="0" dt="0"/>
  <p:txStyles>
    <p:titleStyle>
      <a:lvl1pPr algn="l" defTabSz="1219188" rtl="0" eaLnBrk="1" latinLnBrk="0" hangingPunct="1">
        <a:spcBef>
          <a:spcPct val="0"/>
        </a:spcBef>
        <a:buNone/>
        <a:defRPr sz="4267" b="1" i="1" kern="1200">
          <a:solidFill>
            <a:schemeClr val="accent1"/>
          </a:solidFill>
          <a:latin typeface="+mj-lt"/>
          <a:ea typeface="+mj-ea"/>
          <a:cs typeface="+mj-cs"/>
        </a:defRPr>
      </a:lvl1pPr>
    </p:titleStyle>
    <p:bodyStyle>
      <a:lvl1pPr marL="457195" indent="-457195" algn="l" defTabSz="1219188" rtl="0" eaLnBrk="1" latinLnBrk="0" hangingPunct="1">
        <a:lnSpc>
          <a:spcPct val="110000"/>
        </a:lnSpc>
        <a:spcBef>
          <a:spcPct val="20000"/>
        </a:spcBef>
        <a:buClr>
          <a:srgbClr val="0086BF"/>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rgbClr val="0086BF"/>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rgbClr val="0086BF"/>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9188" rtl="0" eaLnBrk="1" latinLnBrk="0" hangingPunct="1">
        <a:defRPr sz="2400" kern="1200">
          <a:solidFill>
            <a:schemeClr val="tx1"/>
          </a:solidFill>
          <a:latin typeface="+mn-lt"/>
          <a:ea typeface="+mn-ea"/>
          <a:cs typeface="+mn-cs"/>
        </a:defRPr>
      </a:lvl1pPr>
      <a:lvl2pPr marL="609594" algn="l" defTabSz="1219188" rtl="0" eaLnBrk="1" latinLnBrk="0" hangingPunct="1">
        <a:defRPr sz="2400" kern="1200">
          <a:solidFill>
            <a:schemeClr val="tx1"/>
          </a:solidFill>
          <a:latin typeface="+mn-lt"/>
          <a:ea typeface="+mn-ea"/>
          <a:cs typeface="+mn-cs"/>
        </a:defRPr>
      </a:lvl2pPr>
      <a:lvl3pPr marL="1219188" algn="l" defTabSz="1219188" rtl="0" eaLnBrk="1" latinLnBrk="0" hangingPunct="1">
        <a:defRPr sz="2400" kern="1200">
          <a:solidFill>
            <a:schemeClr val="tx1"/>
          </a:solidFill>
          <a:latin typeface="+mn-lt"/>
          <a:ea typeface="+mn-ea"/>
          <a:cs typeface="+mn-cs"/>
        </a:defRPr>
      </a:lvl3pPr>
      <a:lvl4pPr marL="1828782" algn="l" defTabSz="1219188" rtl="0" eaLnBrk="1" latinLnBrk="0" hangingPunct="1">
        <a:defRPr sz="2400" kern="1200">
          <a:solidFill>
            <a:schemeClr val="tx1"/>
          </a:solidFill>
          <a:latin typeface="+mn-lt"/>
          <a:ea typeface="+mn-ea"/>
          <a:cs typeface="+mn-cs"/>
        </a:defRPr>
      </a:lvl4pPr>
      <a:lvl5pPr marL="2438376" algn="l" defTabSz="1219188" rtl="0" eaLnBrk="1" latinLnBrk="0" hangingPunct="1">
        <a:defRPr sz="2400" kern="1200">
          <a:solidFill>
            <a:schemeClr val="tx1"/>
          </a:solidFill>
          <a:latin typeface="+mn-lt"/>
          <a:ea typeface="+mn-ea"/>
          <a:cs typeface="+mn-cs"/>
        </a:defRPr>
      </a:lvl5pPr>
      <a:lvl6pPr marL="3047970" algn="l" defTabSz="1219188" rtl="0" eaLnBrk="1" latinLnBrk="0" hangingPunct="1">
        <a:defRPr sz="2400" kern="1200">
          <a:solidFill>
            <a:schemeClr val="tx1"/>
          </a:solidFill>
          <a:latin typeface="+mn-lt"/>
          <a:ea typeface="+mn-ea"/>
          <a:cs typeface="+mn-cs"/>
        </a:defRPr>
      </a:lvl6pPr>
      <a:lvl7pPr marL="3657564" algn="l" defTabSz="1219188" rtl="0" eaLnBrk="1" latinLnBrk="0" hangingPunct="1">
        <a:defRPr sz="2400" kern="1200">
          <a:solidFill>
            <a:schemeClr val="tx1"/>
          </a:solidFill>
          <a:latin typeface="+mn-lt"/>
          <a:ea typeface="+mn-ea"/>
          <a:cs typeface="+mn-cs"/>
        </a:defRPr>
      </a:lvl7pPr>
      <a:lvl8pPr marL="4267157" algn="l" defTabSz="1219188" rtl="0" eaLnBrk="1" latinLnBrk="0" hangingPunct="1">
        <a:defRPr sz="2400" kern="1200">
          <a:solidFill>
            <a:schemeClr val="tx1"/>
          </a:solidFill>
          <a:latin typeface="+mn-lt"/>
          <a:ea typeface="+mn-ea"/>
          <a:cs typeface="+mn-cs"/>
        </a:defRPr>
      </a:lvl8pPr>
      <a:lvl9pPr marL="4876751" algn="l" defTabSz="121918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hyperlink" Target="https://hbr.org/2016/09/know-your-customers-jobs-to-be-don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16.xml"/><Relationship Id="rId5" Type="http://schemas.microsoft.com/office/2007/relationships/hdphoto" Target="../media/hdphoto2.wdp"/><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42489" y="2870078"/>
            <a:ext cx="11247630" cy="2161626"/>
          </a:xfrm>
        </p:spPr>
        <p:txBody>
          <a:bodyPr/>
          <a:lstStyle/>
          <a:p>
            <a:r>
              <a:rPr lang="en-US" sz="6000" dirty="0"/>
              <a:t>Jobs to be Done: </a:t>
            </a:r>
            <a:br>
              <a:rPr lang="en-US" sz="6000" dirty="0"/>
            </a:br>
            <a:r>
              <a:rPr lang="en-US" sz="6000" dirty="0"/>
              <a:t>A Framework for Uncovering Customer Needs</a:t>
            </a:r>
          </a:p>
        </p:txBody>
      </p:sp>
      <p:sp>
        <p:nvSpPr>
          <p:cNvPr id="14" name="Text Placeholder 13"/>
          <p:cNvSpPr>
            <a:spLocks noGrp="1"/>
          </p:cNvSpPr>
          <p:nvPr>
            <p:ph type="body" sz="quarter" idx="11"/>
          </p:nvPr>
        </p:nvSpPr>
        <p:spPr>
          <a:xfrm>
            <a:off x="742489" y="5347855"/>
            <a:ext cx="3078162" cy="1094509"/>
          </a:xfrm>
        </p:spPr>
        <p:txBody>
          <a:bodyPr/>
          <a:lstStyle/>
          <a:p>
            <a:r>
              <a:rPr lang="en-US" b="1" dirty="0"/>
              <a:t>Steve Hansen</a:t>
            </a:r>
            <a:br>
              <a:rPr lang="en-US" b="1" dirty="0"/>
            </a:br>
            <a:r>
              <a:rPr lang="en-US" b="1" dirty="0"/>
              <a:t>Partner, Phase 5</a:t>
            </a:r>
          </a:p>
          <a:p>
            <a:r>
              <a:rPr lang="en-US" b="1" dirty="0"/>
              <a:t>April 2021</a:t>
            </a:r>
          </a:p>
        </p:txBody>
      </p:sp>
      <p:pic>
        <p:nvPicPr>
          <p:cNvPr id="5" name="Graphic 4">
            <a:extLst>
              <a:ext uri="{FF2B5EF4-FFF2-40B4-BE49-F238E27FC236}">
                <a16:creationId xmlns:a16="http://schemas.microsoft.com/office/drawing/2014/main" id="{06552C45-19C9-40A6-9DF1-8FC82F8AE5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7290" y="82263"/>
            <a:ext cx="3364159" cy="1821747"/>
          </a:xfrm>
          <a:prstGeom prst="rect">
            <a:avLst/>
          </a:prstGeom>
        </p:spPr>
      </p:pic>
    </p:spTree>
    <p:extLst>
      <p:ext uri="{BB962C8B-B14F-4D97-AF65-F5344CB8AC3E}">
        <p14:creationId xmlns:p14="http://schemas.microsoft.com/office/powerpoint/2010/main" val="42517073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8D8C-5B74-4C10-91C7-EC6F0684067B}"/>
              </a:ext>
            </a:extLst>
          </p:cNvPr>
          <p:cNvSpPr>
            <a:spLocks noGrp="1"/>
          </p:cNvSpPr>
          <p:nvPr>
            <p:ph type="title"/>
          </p:nvPr>
        </p:nvSpPr>
        <p:spPr/>
        <p:txBody>
          <a:bodyPr/>
          <a:lstStyle/>
          <a:p>
            <a:r>
              <a:rPr lang="en-US" dirty="0"/>
              <a:t>Language: job “success” turns into </a:t>
            </a:r>
            <a:r>
              <a:rPr lang="en-US" u="sng" dirty="0"/>
              <a:t>metrics</a:t>
            </a:r>
            <a:endParaRPr lang="en-US" dirty="0"/>
          </a:p>
        </p:txBody>
      </p:sp>
      <p:graphicFrame>
        <p:nvGraphicFramePr>
          <p:cNvPr id="5" name="Table 5">
            <a:extLst>
              <a:ext uri="{FF2B5EF4-FFF2-40B4-BE49-F238E27FC236}">
                <a16:creationId xmlns:a16="http://schemas.microsoft.com/office/drawing/2014/main" id="{23E4B571-D26F-4A55-95F3-A564340C347B}"/>
              </a:ext>
            </a:extLst>
          </p:cNvPr>
          <p:cNvGraphicFramePr>
            <a:graphicFrameLocks noGrp="1"/>
          </p:cNvGraphicFramePr>
          <p:nvPr>
            <p:ph idx="1"/>
            <p:extLst>
              <p:ext uri="{D42A27DB-BD31-4B8C-83A1-F6EECF244321}">
                <p14:modId xmlns:p14="http://schemas.microsoft.com/office/powerpoint/2010/main" val="2636249837"/>
              </p:ext>
            </p:extLst>
          </p:nvPr>
        </p:nvGraphicFramePr>
        <p:xfrm>
          <a:off x="431800" y="991140"/>
          <a:ext cx="11245849" cy="4531360"/>
        </p:xfrm>
        <a:graphic>
          <a:graphicData uri="http://schemas.openxmlformats.org/drawingml/2006/table">
            <a:tbl>
              <a:tblPr firstRow="1" bandRow="1">
                <a:tableStyleId>{5C22544A-7EE6-4342-B048-85BDC9FD1C3A}</a:tableStyleId>
              </a:tblPr>
              <a:tblGrid>
                <a:gridCol w="6903192">
                  <a:extLst>
                    <a:ext uri="{9D8B030D-6E8A-4147-A177-3AD203B41FA5}">
                      <a16:colId xmlns:a16="http://schemas.microsoft.com/office/drawing/2014/main" val="1651415179"/>
                    </a:ext>
                  </a:extLst>
                </a:gridCol>
                <a:gridCol w="4342657">
                  <a:extLst>
                    <a:ext uri="{9D8B030D-6E8A-4147-A177-3AD203B41FA5}">
                      <a16:colId xmlns:a16="http://schemas.microsoft.com/office/drawing/2014/main" val="2487664624"/>
                    </a:ext>
                  </a:extLst>
                </a:gridCol>
              </a:tblGrid>
              <a:tr h="370840">
                <a:tc>
                  <a:txBody>
                    <a:bodyPr/>
                    <a:lstStyle/>
                    <a:p>
                      <a:r>
                        <a:rPr lang="en-US" sz="1600" dirty="0"/>
                        <a:t>Conversation</a:t>
                      </a:r>
                    </a:p>
                  </a:txBody>
                  <a:tcPr/>
                </a:tc>
                <a:tc>
                  <a:txBody>
                    <a:bodyPr/>
                    <a:lstStyle/>
                    <a:p>
                      <a:r>
                        <a:rPr lang="en-US" sz="1600" dirty="0"/>
                        <a:t>Interviewer Interpretation</a:t>
                      </a:r>
                    </a:p>
                  </a:txBody>
                  <a:tcPr/>
                </a:tc>
                <a:extLst>
                  <a:ext uri="{0D108BD9-81ED-4DB2-BD59-A6C34878D82A}">
                    <a16:rowId xmlns:a16="http://schemas.microsoft.com/office/drawing/2014/main" val="3991098067"/>
                  </a:ext>
                </a:extLst>
              </a:tr>
              <a:tr h="370840">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User: “I took lots of video with my own kids on VHS years ago. We still love them. In those days we ran out of videotape, now it’s memory!”</a:t>
                      </a:r>
                    </a:p>
                  </a:txBody>
                  <a:tcPr/>
                </a:tc>
                <a:tc>
                  <a:txBody>
                    <a:bodyPr/>
                    <a:lstStyle/>
                    <a:p>
                      <a:endParaRPr lang="en-US" sz="1600" dirty="0"/>
                    </a:p>
                  </a:txBody>
                  <a:tcPr/>
                </a:tc>
                <a:extLst>
                  <a:ext uri="{0D108BD9-81ED-4DB2-BD59-A6C34878D82A}">
                    <a16:rowId xmlns:a16="http://schemas.microsoft.com/office/drawing/2014/main" val="2631921878"/>
                  </a:ext>
                </a:extLst>
              </a:tr>
              <a:tr h="370840">
                <a:tc>
                  <a:txBody>
                    <a:bodyPr/>
                    <a:lstStyle/>
                    <a:p>
                      <a:r>
                        <a:rPr lang="en-US" sz="1600" dirty="0"/>
                        <a:t>Researcher: “So storage capacity is important, even today?”</a:t>
                      </a:r>
                    </a:p>
                  </a:txBody>
                  <a:tcPr/>
                </a:tc>
                <a:tc>
                  <a:txBody>
                    <a:bodyPr/>
                    <a:lstStyle/>
                    <a:p>
                      <a:pPr>
                        <a:spcAft>
                          <a:spcPts val="400"/>
                        </a:spcAft>
                      </a:pPr>
                      <a:r>
                        <a:rPr lang="en-US" sz="1600" dirty="0"/>
                        <a:t>Metric: Minimize storage constraints</a:t>
                      </a:r>
                    </a:p>
                  </a:txBody>
                  <a:tcPr/>
                </a:tc>
                <a:extLst>
                  <a:ext uri="{0D108BD9-81ED-4DB2-BD59-A6C34878D82A}">
                    <a16:rowId xmlns:a16="http://schemas.microsoft.com/office/drawing/2014/main" val="3468814227"/>
                  </a:ext>
                </a:extLst>
              </a:tr>
              <a:tr h="370840">
                <a:tc>
                  <a:txBody>
                    <a:bodyPr/>
                    <a:lstStyle/>
                    <a:p>
                      <a:r>
                        <a:rPr lang="en-US" sz="1600" dirty="0"/>
                        <a:t>User: “Yeah, of course things are better. In those days we had to drag the camcorder out of the closet, but now it’s just the phone out of my purse, so I get a lot more great videos.”</a:t>
                      </a:r>
                    </a:p>
                  </a:txBody>
                  <a:tcPr/>
                </a:tc>
                <a:tc>
                  <a:txBody>
                    <a:bodyPr/>
                    <a:lstStyle/>
                    <a:p>
                      <a:pPr>
                        <a:spcAft>
                          <a:spcPts val="400"/>
                        </a:spcAft>
                      </a:pPr>
                      <a:endParaRPr lang="en-US" sz="1600" dirty="0"/>
                    </a:p>
                  </a:txBody>
                  <a:tcPr/>
                </a:tc>
                <a:extLst>
                  <a:ext uri="{0D108BD9-81ED-4DB2-BD59-A6C34878D82A}">
                    <a16:rowId xmlns:a16="http://schemas.microsoft.com/office/drawing/2014/main" val="3748547329"/>
                  </a:ext>
                </a:extLst>
              </a:tr>
              <a:tr h="370840">
                <a:tc>
                  <a:txBody>
                    <a:bodyPr/>
                    <a:lstStyle/>
                    <a:p>
                      <a:r>
                        <a:rPr lang="en-US" sz="1600" dirty="0"/>
                        <a:t>Researcher: “So you’re able to capture a lot more?”</a:t>
                      </a:r>
                    </a:p>
                  </a:txBody>
                  <a:tcPr/>
                </a:tc>
                <a:tc>
                  <a:txBody>
                    <a:bodyPr/>
                    <a:lstStyle/>
                    <a:p>
                      <a:pPr>
                        <a:spcAft>
                          <a:spcPts val="400"/>
                        </a:spcAft>
                      </a:pPr>
                      <a:endParaRPr lang="en-US" sz="1600" dirty="0"/>
                    </a:p>
                  </a:txBody>
                  <a:tcPr/>
                </a:tc>
                <a:extLst>
                  <a:ext uri="{0D108BD9-81ED-4DB2-BD59-A6C34878D82A}">
                    <a16:rowId xmlns:a16="http://schemas.microsoft.com/office/drawing/2014/main" val="1623876501"/>
                  </a:ext>
                </a:extLst>
              </a:tr>
              <a:tr h="370840">
                <a:tc>
                  <a:txBody>
                    <a:bodyPr/>
                    <a:lstStyle/>
                    <a:p>
                      <a:r>
                        <a:rPr lang="en-US" sz="1600" dirty="0"/>
                        <a:t>User: “Yeah, but you get greedy. It’s still not fast enough. Sometimes I grab the phone and then fumble with my glasses and the button to start recording, and by the time I’m there, the cute moment is already gone.”</a:t>
                      </a:r>
                    </a:p>
                  </a:txBody>
                  <a:tcPr/>
                </a:tc>
                <a:tc>
                  <a:txBody>
                    <a:bodyPr/>
                    <a:lstStyle/>
                    <a:p>
                      <a:endParaRPr lang="en-US" sz="1600" dirty="0"/>
                    </a:p>
                  </a:txBody>
                  <a:tcPr/>
                </a:tc>
                <a:extLst>
                  <a:ext uri="{0D108BD9-81ED-4DB2-BD59-A6C34878D82A}">
                    <a16:rowId xmlns:a16="http://schemas.microsoft.com/office/drawing/2014/main" val="1985415998"/>
                  </a:ext>
                </a:extLst>
              </a:tr>
              <a:tr h="370840">
                <a:tc>
                  <a:txBody>
                    <a:bodyPr/>
                    <a:lstStyle/>
                    <a:p>
                      <a:r>
                        <a:rPr lang="en-US" sz="1600" dirty="0"/>
                        <a:t>Researcher: “Oh, so the speed to start recording is important?”</a:t>
                      </a:r>
                    </a:p>
                  </a:txBody>
                  <a:tcPr/>
                </a:tc>
                <a:tc>
                  <a:txBody>
                    <a:bodyPr/>
                    <a:lstStyle/>
                    <a:p>
                      <a:endParaRPr lang="en-US" sz="1600" dirty="0"/>
                    </a:p>
                  </a:txBody>
                  <a:tcPr/>
                </a:tc>
                <a:extLst>
                  <a:ext uri="{0D108BD9-81ED-4DB2-BD59-A6C34878D82A}">
                    <a16:rowId xmlns:a16="http://schemas.microsoft.com/office/drawing/2014/main" val="3842194107"/>
                  </a:ext>
                </a:extLst>
              </a:tr>
              <a:tr h="370840">
                <a:tc>
                  <a:txBody>
                    <a:bodyPr/>
                    <a:lstStyle/>
                    <a:p>
                      <a:r>
                        <a:rPr lang="en-US" sz="1600" dirty="0"/>
                        <a:t>User: “Absolutely.”</a:t>
                      </a:r>
                    </a:p>
                  </a:txBody>
                  <a:tcPr/>
                </a:tc>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Metric: Minimize the time between wanting to record a moment and actually starting to capture video</a:t>
                      </a:r>
                    </a:p>
                  </a:txBody>
                  <a:tcPr/>
                </a:tc>
                <a:extLst>
                  <a:ext uri="{0D108BD9-81ED-4DB2-BD59-A6C34878D82A}">
                    <a16:rowId xmlns:a16="http://schemas.microsoft.com/office/drawing/2014/main" val="3339454992"/>
                  </a:ext>
                </a:extLst>
              </a:tr>
            </a:tbl>
          </a:graphicData>
        </a:graphic>
      </p:graphicFrame>
      <p:sp>
        <p:nvSpPr>
          <p:cNvPr id="4" name="Slide Number Placeholder 3">
            <a:extLst>
              <a:ext uri="{FF2B5EF4-FFF2-40B4-BE49-F238E27FC236}">
                <a16:creationId xmlns:a16="http://schemas.microsoft.com/office/drawing/2014/main" id="{D6782AA6-6BF9-4EDB-AF12-AAD787F08454}"/>
              </a:ext>
            </a:extLst>
          </p:cNvPr>
          <p:cNvSpPr>
            <a:spLocks noGrp="1"/>
          </p:cNvSpPr>
          <p:nvPr>
            <p:ph type="sldNum" sz="quarter" idx="12"/>
          </p:nvPr>
        </p:nvSpPr>
        <p:spPr/>
        <p:txBody>
          <a:bodyPr/>
          <a:lstStyle/>
          <a:p>
            <a:fld id="{5C80F023-E63B-4AB5-8D35-7189DEB9BB65}" type="slidenum">
              <a:rPr lang="en-CA" smtClean="0"/>
              <a:pPr/>
              <a:t>10</a:t>
            </a:fld>
            <a:endParaRPr lang="en-CA"/>
          </a:p>
        </p:txBody>
      </p:sp>
      <p:sp>
        <p:nvSpPr>
          <p:cNvPr id="6" name="Content Placeholder 2">
            <a:extLst>
              <a:ext uri="{FF2B5EF4-FFF2-40B4-BE49-F238E27FC236}">
                <a16:creationId xmlns:a16="http://schemas.microsoft.com/office/drawing/2014/main" id="{C7CD5AFD-F01D-4EB8-A66D-5EE4779FD095}"/>
              </a:ext>
            </a:extLst>
          </p:cNvPr>
          <p:cNvSpPr txBox="1">
            <a:spLocks/>
          </p:cNvSpPr>
          <p:nvPr/>
        </p:nvSpPr>
        <p:spPr>
          <a:xfrm>
            <a:off x="431372" y="5517012"/>
            <a:ext cx="10806112" cy="1103951"/>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400" dirty="0"/>
              <a:t>What is a metric?</a:t>
            </a:r>
          </a:p>
          <a:p>
            <a:r>
              <a:rPr lang="en-US" sz="1400" dirty="0"/>
              <a:t>The metrics are the way that you measure the success of a new product, or a new service</a:t>
            </a:r>
          </a:p>
          <a:p>
            <a:r>
              <a:rPr lang="en-US" sz="1400" dirty="0"/>
              <a:t>By innovating against the most important and least satisfied metrics, you can differentiate your offering</a:t>
            </a:r>
          </a:p>
          <a:p>
            <a:r>
              <a:rPr lang="en-US" sz="1400" dirty="0"/>
              <a:t>A single job will have MANY metrics, minimally 30 and usually more; we usually preface them with “minimize” or “maximize” to indicate the desired direction of change</a:t>
            </a:r>
          </a:p>
        </p:txBody>
      </p:sp>
      <p:sp>
        <p:nvSpPr>
          <p:cNvPr id="7" name="Rectangle 6">
            <a:extLst>
              <a:ext uri="{FF2B5EF4-FFF2-40B4-BE49-F238E27FC236}">
                <a16:creationId xmlns:a16="http://schemas.microsoft.com/office/drawing/2014/main" id="{373970A9-75BF-473E-B468-A8DB21C6146E}"/>
              </a:ext>
            </a:extLst>
          </p:cNvPr>
          <p:cNvSpPr/>
          <p:nvPr/>
        </p:nvSpPr>
        <p:spPr>
          <a:xfrm>
            <a:off x="0" y="931900"/>
            <a:ext cx="12192000" cy="5254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
        <p:nvSpPr>
          <p:cNvPr id="8" name="Rectangle 7">
            <a:extLst>
              <a:ext uri="{FF2B5EF4-FFF2-40B4-BE49-F238E27FC236}">
                <a16:creationId xmlns:a16="http://schemas.microsoft.com/office/drawing/2014/main" id="{5F42B72F-1EF5-4B77-9BBE-94CFFAA8DE37}"/>
              </a:ext>
            </a:extLst>
          </p:cNvPr>
          <p:cNvSpPr/>
          <p:nvPr/>
        </p:nvSpPr>
        <p:spPr>
          <a:xfrm>
            <a:off x="0" y="5556401"/>
            <a:ext cx="11410312" cy="1301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Tree>
    <p:extLst>
      <p:ext uri="{BB962C8B-B14F-4D97-AF65-F5344CB8AC3E}">
        <p14:creationId xmlns:p14="http://schemas.microsoft.com/office/powerpoint/2010/main" val="12854588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8D8C-5B74-4C10-91C7-EC6F0684067B}"/>
              </a:ext>
            </a:extLst>
          </p:cNvPr>
          <p:cNvSpPr>
            <a:spLocks noGrp="1"/>
          </p:cNvSpPr>
          <p:nvPr>
            <p:ph type="title"/>
          </p:nvPr>
        </p:nvSpPr>
        <p:spPr/>
        <p:txBody>
          <a:bodyPr/>
          <a:lstStyle/>
          <a:p>
            <a:r>
              <a:rPr lang="en-US" dirty="0"/>
              <a:t>Language: job “success” turns into </a:t>
            </a:r>
            <a:r>
              <a:rPr lang="en-US" u="sng" dirty="0"/>
              <a:t>metrics</a:t>
            </a:r>
            <a:endParaRPr lang="en-US" dirty="0"/>
          </a:p>
        </p:txBody>
      </p:sp>
      <p:graphicFrame>
        <p:nvGraphicFramePr>
          <p:cNvPr id="5" name="Table 5">
            <a:extLst>
              <a:ext uri="{FF2B5EF4-FFF2-40B4-BE49-F238E27FC236}">
                <a16:creationId xmlns:a16="http://schemas.microsoft.com/office/drawing/2014/main" id="{23E4B571-D26F-4A55-95F3-A564340C347B}"/>
              </a:ext>
            </a:extLst>
          </p:cNvPr>
          <p:cNvGraphicFramePr>
            <a:graphicFrameLocks noGrp="1"/>
          </p:cNvGraphicFramePr>
          <p:nvPr>
            <p:ph idx="1"/>
          </p:nvPr>
        </p:nvGraphicFramePr>
        <p:xfrm>
          <a:off x="431800" y="991140"/>
          <a:ext cx="11245849" cy="4531360"/>
        </p:xfrm>
        <a:graphic>
          <a:graphicData uri="http://schemas.openxmlformats.org/drawingml/2006/table">
            <a:tbl>
              <a:tblPr firstRow="1" bandRow="1">
                <a:tableStyleId>{5C22544A-7EE6-4342-B048-85BDC9FD1C3A}</a:tableStyleId>
              </a:tblPr>
              <a:tblGrid>
                <a:gridCol w="6903192">
                  <a:extLst>
                    <a:ext uri="{9D8B030D-6E8A-4147-A177-3AD203B41FA5}">
                      <a16:colId xmlns:a16="http://schemas.microsoft.com/office/drawing/2014/main" val="1651415179"/>
                    </a:ext>
                  </a:extLst>
                </a:gridCol>
                <a:gridCol w="4342657">
                  <a:extLst>
                    <a:ext uri="{9D8B030D-6E8A-4147-A177-3AD203B41FA5}">
                      <a16:colId xmlns:a16="http://schemas.microsoft.com/office/drawing/2014/main" val="2487664624"/>
                    </a:ext>
                  </a:extLst>
                </a:gridCol>
              </a:tblGrid>
              <a:tr h="370840">
                <a:tc>
                  <a:txBody>
                    <a:bodyPr/>
                    <a:lstStyle/>
                    <a:p>
                      <a:r>
                        <a:rPr lang="en-US" sz="1600" dirty="0"/>
                        <a:t>Conversation</a:t>
                      </a:r>
                    </a:p>
                  </a:txBody>
                  <a:tcPr/>
                </a:tc>
                <a:tc>
                  <a:txBody>
                    <a:bodyPr/>
                    <a:lstStyle/>
                    <a:p>
                      <a:r>
                        <a:rPr lang="en-US" sz="1600" dirty="0"/>
                        <a:t>Interviewer Interpretation</a:t>
                      </a:r>
                    </a:p>
                  </a:txBody>
                  <a:tcPr/>
                </a:tc>
                <a:extLst>
                  <a:ext uri="{0D108BD9-81ED-4DB2-BD59-A6C34878D82A}">
                    <a16:rowId xmlns:a16="http://schemas.microsoft.com/office/drawing/2014/main" val="3991098067"/>
                  </a:ext>
                </a:extLst>
              </a:tr>
              <a:tr h="370840">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User: “I took lots of video with my own kids on VHS years ago. We still love them. In those days we ran out of videotape, now it’s memory!”</a:t>
                      </a:r>
                    </a:p>
                  </a:txBody>
                  <a:tcPr/>
                </a:tc>
                <a:tc>
                  <a:txBody>
                    <a:bodyPr/>
                    <a:lstStyle/>
                    <a:p>
                      <a:endParaRPr lang="en-US" sz="1600" dirty="0"/>
                    </a:p>
                  </a:txBody>
                  <a:tcPr/>
                </a:tc>
                <a:extLst>
                  <a:ext uri="{0D108BD9-81ED-4DB2-BD59-A6C34878D82A}">
                    <a16:rowId xmlns:a16="http://schemas.microsoft.com/office/drawing/2014/main" val="2631921878"/>
                  </a:ext>
                </a:extLst>
              </a:tr>
              <a:tr h="370840">
                <a:tc>
                  <a:txBody>
                    <a:bodyPr/>
                    <a:lstStyle/>
                    <a:p>
                      <a:r>
                        <a:rPr lang="en-US" sz="1600" dirty="0"/>
                        <a:t>Researcher: “So storage capacity is important, even today?”</a:t>
                      </a:r>
                    </a:p>
                  </a:txBody>
                  <a:tcPr/>
                </a:tc>
                <a:tc>
                  <a:txBody>
                    <a:bodyPr/>
                    <a:lstStyle/>
                    <a:p>
                      <a:pPr>
                        <a:spcAft>
                          <a:spcPts val="400"/>
                        </a:spcAft>
                      </a:pPr>
                      <a:r>
                        <a:rPr lang="en-US" sz="1600" dirty="0"/>
                        <a:t>Metric: Minimize storage constraints</a:t>
                      </a:r>
                    </a:p>
                  </a:txBody>
                  <a:tcPr/>
                </a:tc>
                <a:extLst>
                  <a:ext uri="{0D108BD9-81ED-4DB2-BD59-A6C34878D82A}">
                    <a16:rowId xmlns:a16="http://schemas.microsoft.com/office/drawing/2014/main" val="3468814227"/>
                  </a:ext>
                </a:extLst>
              </a:tr>
              <a:tr h="370840">
                <a:tc>
                  <a:txBody>
                    <a:bodyPr/>
                    <a:lstStyle/>
                    <a:p>
                      <a:r>
                        <a:rPr lang="en-US" sz="1600" dirty="0"/>
                        <a:t>User: “Yeah, of course things are better. In those days we had to drag the camcorder out of the closet, but now it’s just the phone out of my purse, so I get a lot more great videos.”</a:t>
                      </a:r>
                    </a:p>
                  </a:txBody>
                  <a:tcPr/>
                </a:tc>
                <a:tc>
                  <a:txBody>
                    <a:bodyPr/>
                    <a:lstStyle/>
                    <a:p>
                      <a:pPr>
                        <a:spcAft>
                          <a:spcPts val="400"/>
                        </a:spcAft>
                      </a:pPr>
                      <a:endParaRPr lang="en-US" sz="1600" dirty="0"/>
                    </a:p>
                  </a:txBody>
                  <a:tcPr/>
                </a:tc>
                <a:extLst>
                  <a:ext uri="{0D108BD9-81ED-4DB2-BD59-A6C34878D82A}">
                    <a16:rowId xmlns:a16="http://schemas.microsoft.com/office/drawing/2014/main" val="3748547329"/>
                  </a:ext>
                </a:extLst>
              </a:tr>
              <a:tr h="370840">
                <a:tc>
                  <a:txBody>
                    <a:bodyPr/>
                    <a:lstStyle/>
                    <a:p>
                      <a:r>
                        <a:rPr lang="en-US" sz="1600" dirty="0"/>
                        <a:t>Researcher: “So you’re able to capture a lot more?”</a:t>
                      </a:r>
                    </a:p>
                  </a:txBody>
                  <a:tcPr/>
                </a:tc>
                <a:tc>
                  <a:txBody>
                    <a:bodyPr/>
                    <a:lstStyle/>
                    <a:p>
                      <a:pPr>
                        <a:spcAft>
                          <a:spcPts val="400"/>
                        </a:spcAft>
                      </a:pPr>
                      <a:endParaRPr lang="en-US" sz="1600" dirty="0"/>
                    </a:p>
                  </a:txBody>
                  <a:tcPr/>
                </a:tc>
                <a:extLst>
                  <a:ext uri="{0D108BD9-81ED-4DB2-BD59-A6C34878D82A}">
                    <a16:rowId xmlns:a16="http://schemas.microsoft.com/office/drawing/2014/main" val="1623876501"/>
                  </a:ext>
                </a:extLst>
              </a:tr>
              <a:tr h="370840">
                <a:tc>
                  <a:txBody>
                    <a:bodyPr/>
                    <a:lstStyle/>
                    <a:p>
                      <a:r>
                        <a:rPr lang="en-US" sz="1600" dirty="0"/>
                        <a:t>User: “Yeah, but you get greedy. It’s still not fast enough. Sometimes I grab the phone and then fumble with my glasses and the button to start recording, and by the time I’m there, the cute moment is already gone.”</a:t>
                      </a:r>
                    </a:p>
                  </a:txBody>
                  <a:tcPr/>
                </a:tc>
                <a:tc>
                  <a:txBody>
                    <a:bodyPr/>
                    <a:lstStyle/>
                    <a:p>
                      <a:endParaRPr lang="en-US" sz="1600" dirty="0"/>
                    </a:p>
                  </a:txBody>
                  <a:tcPr/>
                </a:tc>
                <a:extLst>
                  <a:ext uri="{0D108BD9-81ED-4DB2-BD59-A6C34878D82A}">
                    <a16:rowId xmlns:a16="http://schemas.microsoft.com/office/drawing/2014/main" val="1985415998"/>
                  </a:ext>
                </a:extLst>
              </a:tr>
              <a:tr h="370840">
                <a:tc>
                  <a:txBody>
                    <a:bodyPr/>
                    <a:lstStyle/>
                    <a:p>
                      <a:r>
                        <a:rPr lang="en-US" sz="1600" dirty="0"/>
                        <a:t>Researcher: “Oh, so the speed to start recording is important?”</a:t>
                      </a:r>
                    </a:p>
                  </a:txBody>
                  <a:tcPr/>
                </a:tc>
                <a:tc>
                  <a:txBody>
                    <a:bodyPr/>
                    <a:lstStyle/>
                    <a:p>
                      <a:endParaRPr lang="en-US" sz="1600" dirty="0"/>
                    </a:p>
                  </a:txBody>
                  <a:tcPr/>
                </a:tc>
                <a:extLst>
                  <a:ext uri="{0D108BD9-81ED-4DB2-BD59-A6C34878D82A}">
                    <a16:rowId xmlns:a16="http://schemas.microsoft.com/office/drawing/2014/main" val="3842194107"/>
                  </a:ext>
                </a:extLst>
              </a:tr>
              <a:tr h="370840">
                <a:tc>
                  <a:txBody>
                    <a:bodyPr/>
                    <a:lstStyle/>
                    <a:p>
                      <a:r>
                        <a:rPr lang="en-US" sz="1600" dirty="0"/>
                        <a:t>User: “Absolutely.”</a:t>
                      </a:r>
                    </a:p>
                  </a:txBody>
                  <a:tcPr/>
                </a:tc>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Metric: Minimize the time between wanting to record a moment and actually starting to capture video</a:t>
                      </a:r>
                    </a:p>
                  </a:txBody>
                  <a:tcPr/>
                </a:tc>
                <a:extLst>
                  <a:ext uri="{0D108BD9-81ED-4DB2-BD59-A6C34878D82A}">
                    <a16:rowId xmlns:a16="http://schemas.microsoft.com/office/drawing/2014/main" val="3339454992"/>
                  </a:ext>
                </a:extLst>
              </a:tr>
            </a:tbl>
          </a:graphicData>
        </a:graphic>
      </p:graphicFrame>
      <p:sp>
        <p:nvSpPr>
          <p:cNvPr id="4" name="Slide Number Placeholder 3">
            <a:extLst>
              <a:ext uri="{FF2B5EF4-FFF2-40B4-BE49-F238E27FC236}">
                <a16:creationId xmlns:a16="http://schemas.microsoft.com/office/drawing/2014/main" id="{D6782AA6-6BF9-4EDB-AF12-AAD787F08454}"/>
              </a:ext>
            </a:extLst>
          </p:cNvPr>
          <p:cNvSpPr>
            <a:spLocks noGrp="1"/>
          </p:cNvSpPr>
          <p:nvPr>
            <p:ph type="sldNum" sz="quarter" idx="12"/>
          </p:nvPr>
        </p:nvSpPr>
        <p:spPr/>
        <p:txBody>
          <a:bodyPr/>
          <a:lstStyle/>
          <a:p>
            <a:fld id="{5C80F023-E63B-4AB5-8D35-7189DEB9BB65}" type="slidenum">
              <a:rPr lang="en-CA" smtClean="0"/>
              <a:pPr/>
              <a:t>11</a:t>
            </a:fld>
            <a:endParaRPr lang="en-CA"/>
          </a:p>
        </p:txBody>
      </p:sp>
      <p:sp>
        <p:nvSpPr>
          <p:cNvPr id="6" name="Content Placeholder 2">
            <a:extLst>
              <a:ext uri="{FF2B5EF4-FFF2-40B4-BE49-F238E27FC236}">
                <a16:creationId xmlns:a16="http://schemas.microsoft.com/office/drawing/2014/main" id="{C7CD5AFD-F01D-4EB8-A66D-5EE4779FD095}"/>
              </a:ext>
            </a:extLst>
          </p:cNvPr>
          <p:cNvSpPr txBox="1">
            <a:spLocks/>
          </p:cNvSpPr>
          <p:nvPr/>
        </p:nvSpPr>
        <p:spPr>
          <a:xfrm>
            <a:off x="431372" y="5517012"/>
            <a:ext cx="10806112" cy="1103951"/>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400" dirty="0"/>
              <a:t>What is a metric?</a:t>
            </a:r>
          </a:p>
          <a:p>
            <a:r>
              <a:rPr lang="en-US" sz="1400" dirty="0"/>
              <a:t>The metrics are the way that you measure the success of a new product, or a new service</a:t>
            </a:r>
          </a:p>
          <a:p>
            <a:r>
              <a:rPr lang="en-US" sz="1400" dirty="0"/>
              <a:t>By innovating against the most important and least satisfied metrics, you can differentiate your offering</a:t>
            </a:r>
          </a:p>
          <a:p>
            <a:r>
              <a:rPr lang="en-US" sz="1400" dirty="0"/>
              <a:t>A single job will have MANY metrics, minimally 30 and usually more; we usually preface them with “minimize” or “maximize” to indicate the desired direction of change</a:t>
            </a:r>
          </a:p>
        </p:txBody>
      </p:sp>
      <p:sp>
        <p:nvSpPr>
          <p:cNvPr id="7" name="Rectangle 6">
            <a:extLst>
              <a:ext uri="{FF2B5EF4-FFF2-40B4-BE49-F238E27FC236}">
                <a16:creationId xmlns:a16="http://schemas.microsoft.com/office/drawing/2014/main" id="{373970A9-75BF-473E-B468-A8DB21C6146E}"/>
              </a:ext>
            </a:extLst>
          </p:cNvPr>
          <p:cNvSpPr/>
          <p:nvPr/>
        </p:nvSpPr>
        <p:spPr>
          <a:xfrm>
            <a:off x="0" y="2326639"/>
            <a:ext cx="12192000" cy="399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
        <p:nvSpPr>
          <p:cNvPr id="8" name="Rectangle 7">
            <a:extLst>
              <a:ext uri="{FF2B5EF4-FFF2-40B4-BE49-F238E27FC236}">
                <a16:creationId xmlns:a16="http://schemas.microsoft.com/office/drawing/2014/main" id="{19F1ABA9-BCD1-4122-A9ED-3A587935EF75}"/>
              </a:ext>
            </a:extLst>
          </p:cNvPr>
          <p:cNvSpPr/>
          <p:nvPr/>
        </p:nvSpPr>
        <p:spPr>
          <a:xfrm>
            <a:off x="0" y="5556401"/>
            <a:ext cx="11410312" cy="1301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Tree>
    <p:extLst>
      <p:ext uri="{BB962C8B-B14F-4D97-AF65-F5344CB8AC3E}">
        <p14:creationId xmlns:p14="http://schemas.microsoft.com/office/powerpoint/2010/main" val="4443322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8D8C-5B74-4C10-91C7-EC6F0684067B}"/>
              </a:ext>
            </a:extLst>
          </p:cNvPr>
          <p:cNvSpPr>
            <a:spLocks noGrp="1"/>
          </p:cNvSpPr>
          <p:nvPr>
            <p:ph type="title"/>
          </p:nvPr>
        </p:nvSpPr>
        <p:spPr/>
        <p:txBody>
          <a:bodyPr/>
          <a:lstStyle/>
          <a:p>
            <a:r>
              <a:rPr lang="en-US" dirty="0"/>
              <a:t>Language: job “success” turns into </a:t>
            </a:r>
            <a:r>
              <a:rPr lang="en-US" u="sng" dirty="0"/>
              <a:t>metrics</a:t>
            </a:r>
            <a:endParaRPr lang="en-US" dirty="0"/>
          </a:p>
        </p:txBody>
      </p:sp>
      <p:graphicFrame>
        <p:nvGraphicFramePr>
          <p:cNvPr id="5" name="Table 5">
            <a:extLst>
              <a:ext uri="{FF2B5EF4-FFF2-40B4-BE49-F238E27FC236}">
                <a16:creationId xmlns:a16="http://schemas.microsoft.com/office/drawing/2014/main" id="{23E4B571-D26F-4A55-95F3-A564340C347B}"/>
              </a:ext>
            </a:extLst>
          </p:cNvPr>
          <p:cNvGraphicFramePr>
            <a:graphicFrameLocks noGrp="1"/>
          </p:cNvGraphicFramePr>
          <p:nvPr>
            <p:ph idx="1"/>
          </p:nvPr>
        </p:nvGraphicFramePr>
        <p:xfrm>
          <a:off x="431800" y="991140"/>
          <a:ext cx="11245849" cy="4531360"/>
        </p:xfrm>
        <a:graphic>
          <a:graphicData uri="http://schemas.openxmlformats.org/drawingml/2006/table">
            <a:tbl>
              <a:tblPr firstRow="1" bandRow="1">
                <a:tableStyleId>{5C22544A-7EE6-4342-B048-85BDC9FD1C3A}</a:tableStyleId>
              </a:tblPr>
              <a:tblGrid>
                <a:gridCol w="6903192">
                  <a:extLst>
                    <a:ext uri="{9D8B030D-6E8A-4147-A177-3AD203B41FA5}">
                      <a16:colId xmlns:a16="http://schemas.microsoft.com/office/drawing/2014/main" val="1651415179"/>
                    </a:ext>
                  </a:extLst>
                </a:gridCol>
                <a:gridCol w="4342657">
                  <a:extLst>
                    <a:ext uri="{9D8B030D-6E8A-4147-A177-3AD203B41FA5}">
                      <a16:colId xmlns:a16="http://schemas.microsoft.com/office/drawing/2014/main" val="2487664624"/>
                    </a:ext>
                  </a:extLst>
                </a:gridCol>
              </a:tblGrid>
              <a:tr h="370840">
                <a:tc>
                  <a:txBody>
                    <a:bodyPr/>
                    <a:lstStyle/>
                    <a:p>
                      <a:r>
                        <a:rPr lang="en-US" sz="1600" dirty="0"/>
                        <a:t>Conversation</a:t>
                      </a:r>
                    </a:p>
                  </a:txBody>
                  <a:tcPr/>
                </a:tc>
                <a:tc>
                  <a:txBody>
                    <a:bodyPr/>
                    <a:lstStyle/>
                    <a:p>
                      <a:r>
                        <a:rPr lang="en-US" sz="1600" dirty="0"/>
                        <a:t>Interviewer Interpretation</a:t>
                      </a:r>
                    </a:p>
                  </a:txBody>
                  <a:tcPr/>
                </a:tc>
                <a:extLst>
                  <a:ext uri="{0D108BD9-81ED-4DB2-BD59-A6C34878D82A}">
                    <a16:rowId xmlns:a16="http://schemas.microsoft.com/office/drawing/2014/main" val="3991098067"/>
                  </a:ext>
                </a:extLst>
              </a:tr>
              <a:tr h="370840">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User: “I took lots of video with my own kids on VHS years ago. We still love them. In those days we ran out of videotape, now it’s memory!”</a:t>
                      </a:r>
                    </a:p>
                  </a:txBody>
                  <a:tcPr/>
                </a:tc>
                <a:tc>
                  <a:txBody>
                    <a:bodyPr/>
                    <a:lstStyle/>
                    <a:p>
                      <a:endParaRPr lang="en-US" sz="1600" dirty="0"/>
                    </a:p>
                  </a:txBody>
                  <a:tcPr/>
                </a:tc>
                <a:extLst>
                  <a:ext uri="{0D108BD9-81ED-4DB2-BD59-A6C34878D82A}">
                    <a16:rowId xmlns:a16="http://schemas.microsoft.com/office/drawing/2014/main" val="2631921878"/>
                  </a:ext>
                </a:extLst>
              </a:tr>
              <a:tr h="370840">
                <a:tc>
                  <a:txBody>
                    <a:bodyPr/>
                    <a:lstStyle/>
                    <a:p>
                      <a:r>
                        <a:rPr lang="en-US" sz="1600" dirty="0"/>
                        <a:t>Researcher: “So storage capacity is important, even today?”</a:t>
                      </a:r>
                    </a:p>
                  </a:txBody>
                  <a:tcPr/>
                </a:tc>
                <a:tc>
                  <a:txBody>
                    <a:bodyPr/>
                    <a:lstStyle/>
                    <a:p>
                      <a:pPr>
                        <a:spcAft>
                          <a:spcPts val="400"/>
                        </a:spcAft>
                      </a:pPr>
                      <a:r>
                        <a:rPr lang="en-US" sz="1600" dirty="0"/>
                        <a:t>Metric: Minimize storage constraints</a:t>
                      </a:r>
                    </a:p>
                  </a:txBody>
                  <a:tcPr/>
                </a:tc>
                <a:extLst>
                  <a:ext uri="{0D108BD9-81ED-4DB2-BD59-A6C34878D82A}">
                    <a16:rowId xmlns:a16="http://schemas.microsoft.com/office/drawing/2014/main" val="3468814227"/>
                  </a:ext>
                </a:extLst>
              </a:tr>
              <a:tr h="370840">
                <a:tc>
                  <a:txBody>
                    <a:bodyPr/>
                    <a:lstStyle/>
                    <a:p>
                      <a:r>
                        <a:rPr lang="en-US" sz="1600" dirty="0"/>
                        <a:t>User: “Yeah, of course things are better. In those days we had to drag the camcorder out of the closet, but now it’s just the phone out of my purse, so I get a lot more great videos.”</a:t>
                      </a:r>
                    </a:p>
                  </a:txBody>
                  <a:tcPr/>
                </a:tc>
                <a:tc>
                  <a:txBody>
                    <a:bodyPr/>
                    <a:lstStyle/>
                    <a:p>
                      <a:pPr>
                        <a:spcAft>
                          <a:spcPts val="400"/>
                        </a:spcAft>
                      </a:pPr>
                      <a:endParaRPr lang="en-US" sz="1600" dirty="0"/>
                    </a:p>
                  </a:txBody>
                  <a:tcPr/>
                </a:tc>
                <a:extLst>
                  <a:ext uri="{0D108BD9-81ED-4DB2-BD59-A6C34878D82A}">
                    <a16:rowId xmlns:a16="http://schemas.microsoft.com/office/drawing/2014/main" val="3748547329"/>
                  </a:ext>
                </a:extLst>
              </a:tr>
              <a:tr h="370840">
                <a:tc>
                  <a:txBody>
                    <a:bodyPr/>
                    <a:lstStyle/>
                    <a:p>
                      <a:r>
                        <a:rPr lang="en-US" sz="1600" dirty="0"/>
                        <a:t>Researcher: “So you’re able to capture a lot more?”</a:t>
                      </a:r>
                    </a:p>
                  </a:txBody>
                  <a:tcPr/>
                </a:tc>
                <a:tc>
                  <a:txBody>
                    <a:bodyPr/>
                    <a:lstStyle/>
                    <a:p>
                      <a:pPr>
                        <a:spcAft>
                          <a:spcPts val="400"/>
                        </a:spcAft>
                      </a:pPr>
                      <a:endParaRPr lang="en-US" sz="1600" dirty="0"/>
                    </a:p>
                  </a:txBody>
                  <a:tcPr/>
                </a:tc>
                <a:extLst>
                  <a:ext uri="{0D108BD9-81ED-4DB2-BD59-A6C34878D82A}">
                    <a16:rowId xmlns:a16="http://schemas.microsoft.com/office/drawing/2014/main" val="1623876501"/>
                  </a:ext>
                </a:extLst>
              </a:tr>
              <a:tr h="370840">
                <a:tc>
                  <a:txBody>
                    <a:bodyPr/>
                    <a:lstStyle/>
                    <a:p>
                      <a:r>
                        <a:rPr lang="en-US" sz="1600" dirty="0"/>
                        <a:t>User: “Yeah, but you get greedy. It’s still not fast enough. Sometimes I grab the phone and then fumble with my glasses and the button to start recording, and by the time I’m there, the cute moment is already gone.”</a:t>
                      </a:r>
                    </a:p>
                  </a:txBody>
                  <a:tcPr/>
                </a:tc>
                <a:tc>
                  <a:txBody>
                    <a:bodyPr/>
                    <a:lstStyle/>
                    <a:p>
                      <a:endParaRPr lang="en-US" sz="1600" dirty="0"/>
                    </a:p>
                  </a:txBody>
                  <a:tcPr/>
                </a:tc>
                <a:extLst>
                  <a:ext uri="{0D108BD9-81ED-4DB2-BD59-A6C34878D82A}">
                    <a16:rowId xmlns:a16="http://schemas.microsoft.com/office/drawing/2014/main" val="1985415998"/>
                  </a:ext>
                </a:extLst>
              </a:tr>
              <a:tr h="370840">
                <a:tc>
                  <a:txBody>
                    <a:bodyPr/>
                    <a:lstStyle/>
                    <a:p>
                      <a:r>
                        <a:rPr lang="en-US" sz="1600" dirty="0"/>
                        <a:t>Researcher: “Oh, so the speed to start recording is important?”</a:t>
                      </a:r>
                    </a:p>
                  </a:txBody>
                  <a:tcPr/>
                </a:tc>
                <a:tc>
                  <a:txBody>
                    <a:bodyPr/>
                    <a:lstStyle/>
                    <a:p>
                      <a:endParaRPr lang="en-US" sz="1600" dirty="0"/>
                    </a:p>
                  </a:txBody>
                  <a:tcPr/>
                </a:tc>
                <a:extLst>
                  <a:ext uri="{0D108BD9-81ED-4DB2-BD59-A6C34878D82A}">
                    <a16:rowId xmlns:a16="http://schemas.microsoft.com/office/drawing/2014/main" val="3842194107"/>
                  </a:ext>
                </a:extLst>
              </a:tr>
              <a:tr h="370840">
                <a:tc>
                  <a:txBody>
                    <a:bodyPr/>
                    <a:lstStyle/>
                    <a:p>
                      <a:r>
                        <a:rPr lang="en-US" sz="1600" dirty="0"/>
                        <a:t>User: “Absolutely.”</a:t>
                      </a:r>
                    </a:p>
                  </a:txBody>
                  <a:tcPr/>
                </a:tc>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Metric: Minimize the time between wanting to record a moment and actually starting to capture video</a:t>
                      </a:r>
                    </a:p>
                  </a:txBody>
                  <a:tcPr/>
                </a:tc>
                <a:extLst>
                  <a:ext uri="{0D108BD9-81ED-4DB2-BD59-A6C34878D82A}">
                    <a16:rowId xmlns:a16="http://schemas.microsoft.com/office/drawing/2014/main" val="3339454992"/>
                  </a:ext>
                </a:extLst>
              </a:tr>
            </a:tbl>
          </a:graphicData>
        </a:graphic>
      </p:graphicFrame>
      <p:sp>
        <p:nvSpPr>
          <p:cNvPr id="4" name="Slide Number Placeholder 3">
            <a:extLst>
              <a:ext uri="{FF2B5EF4-FFF2-40B4-BE49-F238E27FC236}">
                <a16:creationId xmlns:a16="http://schemas.microsoft.com/office/drawing/2014/main" id="{D6782AA6-6BF9-4EDB-AF12-AAD787F08454}"/>
              </a:ext>
            </a:extLst>
          </p:cNvPr>
          <p:cNvSpPr>
            <a:spLocks noGrp="1"/>
          </p:cNvSpPr>
          <p:nvPr>
            <p:ph type="sldNum" sz="quarter" idx="12"/>
          </p:nvPr>
        </p:nvSpPr>
        <p:spPr/>
        <p:txBody>
          <a:bodyPr/>
          <a:lstStyle/>
          <a:p>
            <a:fld id="{5C80F023-E63B-4AB5-8D35-7189DEB9BB65}" type="slidenum">
              <a:rPr lang="en-CA" smtClean="0"/>
              <a:pPr/>
              <a:t>12</a:t>
            </a:fld>
            <a:endParaRPr lang="en-CA"/>
          </a:p>
        </p:txBody>
      </p:sp>
      <p:sp>
        <p:nvSpPr>
          <p:cNvPr id="6" name="Content Placeholder 2">
            <a:extLst>
              <a:ext uri="{FF2B5EF4-FFF2-40B4-BE49-F238E27FC236}">
                <a16:creationId xmlns:a16="http://schemas.microsoft.com/office/drawing/2014/main" id="{C7CD5AFD-F01D-4EB8-A66D-5EE4779FD095}"/>
              </a:ext>
            </a:extLst>
          </p:cNvPr>
          <p:cNvSpPr txBox="1">
            <a:spLocks/>
          </p:cNvSpPr>
          <p:nvPr/>
        </p:nvSpPr>
        <p:spPr>
          <a:xfrm>
            <a:off x="431372" y="5517012"/>
            <a:ext cx="10806112" cy="1103951"/>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400" dirty="0"/>
              <a:t>What is a metric?</a:t>
            </a:r>
          </a:p>
          <a:p>
            <a:r>
              <a:rPr lang="en-US" sz="1400" dirty="0"/>
              <a:t>The metrics are the way that you measure the success of a new product, or a new service</a:t>
            </a:r>
          </a:p>
          <a:p>
            <a:r>
              <a:rPr lang="en-US" sz="1400" dirty="0"/>
              <a:t>By innovating against the most important and least satisfied metrics, you can differentiate your offering</a:t>
            </a:r>
          </a:p>
          <a:p>
            <a:r>
              <a:rPr lang="en-US" sz="1400" dirty="0"/>
              <a:t>A single job will have MANY metrics, minimally 30 and usually more; we usually preface them with “minimize” or “maximize” to indicate the desired direction of change</a:t>
            </a:r>
          </a:p>
        </p:txBody>
      </p:sp>
      <p:sp>
        <p:nvSpPr>
          <p:cNvPr id="7" name="Rectangle 6">
            <a:extLst>
              <a:ext uri="{FF2B5EF4-FFF2-40B4-BE49-F238E27FC236}">
                <a16:creationId xmlns:a16="http://schemas.microsoft.com/office/drawing/2014/main" id="{373970A9-75BF-473E-B468-A8DB21C6146E}"/>
              </a:ext>
            </a:extLst>
          </p:cNvPr>
          <p:cNvSpPr/>
          <p:nvPr/>
        </p:nvSpPr>
        <p:spPr>
          <a:xfrm>
            <a:off x="0" y="5556401"/>
            <a:ext cx="11410312" cy="1301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Tree>
    <p:extLst>
      <p:ext uri="{BB962C8B-B14F-4D97-AF65-F5344CB8AC3E}">
        <p14:creationId xmlns:p14="http://schemas.microsoft.com/office/powerpoint/2010/main" val="25764801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8D8C-5B74-4C10-91C7-EC6F0684067B}"/>
              </a:ext>
            </a:extLst>
          </p:cNvPr>
          <p:cNvSpPr>
            <a:spLocks noGrp="1"/>
          </p:cNvSpPr>
          <p:nvPr>
            <p:ph type="title"/>
          </p:nvPr>
        </p:nvSpPr>
        <p:spPr/>
        <p:txBody>
          <a:bodyPr/>
          <a:lstStyle/>
          <a:p>
            <a:r>
              <a:rPr lang="en-US" dirty="0"/>
              <a:t>Language: job “success” turns into </a:t>
            </a:r>
            <a:r>
              <a:rPr lang="en-US" u="sng" dirty="0"/>
              <a:t>metrics</a:t>
            </a:r>
            <a:endParaRPr lang="en-US" dirty="0"/>
          </a:p>
        </p:txBody>
      </p:sp>
      <p:graphicFrame>
        <p:nvGraphicFramePr>
          <p:cNvPr id="5" name="Table 5">
            <a:extLst>
              <a:ext uri="{FF2B5EF4-FFF2-40B4-BE49-F238E27FC236}">
                <a16:creationId xmlns:a16="http://schemas.microsoft.com/office/drawing/2014/main" id="{23E4B571-D26F-4A55-95F3-A564340C347B}"/>
              </a:ext>
            </a:extLst>
          </p:cNvPr>
          <p:cNvGraphicFramePr>
            <a:graphicFrameLocks noGrp="1"/>
          </p:cNvGraphicFramePr>
          <p:nvPr>
            <p:ph idx="1"/>
          </p:nvPr>
        </p:nvGraphicFramePr>
        <p:xfrm>
          <a:off x="431800" y="991140"/>
          <a:ext cx="11245849" cy="4531360"/>
        </p:xfrm>
        <a:graphic>
          <a:graphicData uri="http://schemas.openxmlformats.org/drawingml/2006/table">
            <a:tbl>
              <a:tblPr firstRow="1" bandRow="1">
                <a:tableStyleId>{5C22544A-7EE6-4342-B048-85BDC9FD1C3A}</a:tableStyleId>
              </a:tblPr>
              <a:tblGrid>
                <a:gridCol w="6903192">
                  <a:extLst>
                    <a:ext uri="{9D8B030D-6E8A-4147-A177-3AD203B41FA5}">
                      <a16:colId xmlns:a16="http://schemas.microsoft.com/office/drawing/2014/main" val="1651415179"/>
                    </a:ext>
                  </a:extLst>
                </a:gridCol>
                <a:gridCol w="4342657">
                  <a:extLst>
                    <a:ext uri="{9D8B030D-6E8A-4147-A177-3AD203B41FA5}">
                      <a16:colId xmlns:a16="http://schemas.microsoft.com/office/drawing/2014/main" val="2487664624"/>
                    </a:ext>
                  </a:extLst>
                </a:gridCol>
              </a:tblGrid>
              <a:tr h="370840">
                <a:tc>
                  <a:txBody>
                    <a:bodyPr/>
                    <a:lstStyle/>
                    <a:p>
                      <a:r>
                        <a:rPr lang="en-US" sz="1600" dirty="0"/>
                        <a:t>Conversation</a:t>
                      </a:r>
                    </a:p>
                  </a:txBody>
                  <a:tcPr/>
                </a:tc>
                <a:tc>
                  <a:txBody>
                    <a:bodyPr/>
                    <a:lstStyle/>
                    <a:p>
                      <a:r>
                        <a:rPr lang="en-US" sz="1600" dirty="0"/>
                        <a:t>Interviewer Interpretation</a:t>
                      </a:r>
                    </a:p>
                  </a:txBody>
                  <a:tcPr/>
                </a:tc>
                <a:extLst>
                  <a:ext uri="{0D108BD9-81ED-4DB2-BD59-A6C34878D82A}">
                    <a16:rowId xmlns:a16="http://schemas.microsoft.com/office/drawing/2014/main" val="3991098067"/>
                  </a:ext>
                </a:extLst>
              </a:tr>
              <a:tr h="370840">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User: “I took lots of video with my own kids on VHS years ago. We still love them. In those days we ran out of videotape, now it’s memory!”</a:t>
                      </a:r>
                    </a:p>
                  </a:txBody>
                  <a:tcPr/>
                </a:tc>
                <a:tc>
                  <a:txBody>
                    <a:bodyPr/>
                    <a:lstStyle/>
                    <a:p>
                      <a:endParaRPr lang="en-US" sz="1600" dirty="0"/>
                    </a:p>
                  </a:txBody>
                  <a:tcPr/>
                </a:tc>
                <a:extLst>
                  <a:ext uri="{0D108BD9-81ED-4DB2-BD59-A6C34878D82A}">
                    <a16:rowId xmlns:a16="http://schemas.microsoft.com/office/drawing/2014/main" val="2631921878"/>
                  </a:ext>
                </a:extLst>
              </a:tr>
              <a:tr h="370840">
                <a:tc>
                  <a:txBody>
                    <a:bodyPr/>
                    <a:lstStyle/>
                    <a:p>
                      <a:r>
                        <a:rPr lang="en-US" sz="1600" dirty="0"/>
                        <a:t>Researcher: “So storage capacity is important, even today?”</a:t>
                      </a:r>
                    </a:p>
                  </a:txBody>
                  <a:tcPr/>
                </a:tc>
                <a:tc>
                  <a:txBody>
                    <a:bodyPr/>
                    <a:lstStyle/>
                    <a:p>
                      <a:pPr>
                        <a:spcAft>
                          <a:spcPts val="400"/>
                        </a:spcAft>
                      </a:pPr>
                      <a:r>
                        <a:rPr lang="en-US" sz="1600" dirty="0"/>
                        <a:t>Metric: Minimize storage constraints</a:t>
                      </a:r>
                    </a:p>
                  </a:txBody>
                  <a:tcPr/>
                </a:tc>
                <a:extLst>
                  <a:ext uri="{0D108BD9-81ED-4DB2-BD59-A6C34878D82A}">
                    <a16:rowId xmlns:a16="http://schemas.microsoft.com/office/drawing/2014/main" val="3468814227"/>
                  </a:ext>
                </a:extLst>
              </a:tr>
              <a:tr h="370840">
                <a:tc>
                  <a:txBody>
                    <a:bodyPr/>
                    <a:lstStyle/>
                    <a:p>
                      <a:r>
                        <a:rPr lang="en-US" sz="1600" dirty="0"/>
                        <a:t>User: “Yeah, of course things are better. In those days we had to drag the camcorder out of the closet, but now it’s just the phone out of my purse, so I get a lot more great videos.”</a:t>
                      </a:r>
                    </a:p>
                  </a:txBody>
                  <a:tcPr/>
                </a:tc>
                <a:tc>
                  <a:txBody>
                    <a:bodyPr/>
                    <a:lstStyle/>
                    <a:p>
                      <a:pPr>
                        <a:spcAft>
                          <a:spcPts val="400"/>
                        </a:spcAft>
                      </a:pPr>
                      <a:endParaRPr lang="en-US" sz="1600" dirty="0"/>
                    </a:p>
                  </a:txBody>
                  <a:tcPr/>
                </a:tc>
                <a:extLst>
                  <a:ext uri="{0D108BD9-81ED-4DB2-BD59-A6C34878D82A}">
                    <a16:rowId xmlns:a16="http://schemas.microsoft.com/office/drawing/2014/main" val="3748547329"/>
                  </a:ext>
                </a:extLst>
              </a:tr>
              <a:tr h="370840">
                <a:tc>
                  <a:txBody>
                    <a:bodyPr/>
                    <a:lstStyle/>
                    <a:p>
                      <a:r>
                        <a:rPr lang="en-US" sz="1600" dirty="0"/>
                        <a:t>Researcher: “So you’re able to capture a lot more?”</a:t>
                      </a:r>
                    </a:p>
                  </a:txBody>
                  <a:tcPr/>
                </a:tc>
                <a:tc>
                  <a:txBody>
                    <a:bodyPr/>
                    <a:lstStyle/>
                    <a:p>
                      <a:pPr>
                        <a:spcAft>
                          <a:spcPts val="400"/>
                        </a:spcAft>
                      </a:pPr>
                      <a:endParaRPr lang="en-US" sz="1600" dirty="0"/>
                    </a:p>
                  </a:txBody>
                  <a:tcPr/>
                </a:tc>
                <a:extLst>
                  <a:ext uri="{0D108BD9-81ED-4DB2-BD59-A6C34878D82A}">
                    <a16:rowId xmlns:a16="http://schemas.microsoft.com/office/drawing/2014/main" val="1623876501"/>
                  </a:ext>
                </a:extLst>
              </a:tr>
              <a:tr h="370840">
                <a:tc>
                  <a:txBody>
                    <a:bodyPr/>
                    <a:lstStyle/>
                    <a:p>
                      <a:r>
                        <a:rPr lang="en-US" sz="1600" dirty="0"/>
                        <a:t>User: “Yeah, but you get greedy. It’s still not fast enough. Sometimes I grab the phone and then fumble with my glasses and the button to start recording, and by the time I’m there, the cute moment is already gone.”</a:t>
                      </a:r>
                    </a:p>
                  </a:txBody>
                  <a:tcPr/>
                </a:tc>
                <a:tc>
                  <a:txBody>
                    <a:bodyPr/>
                    <a:lstStyle/>
                    <a:p>
                      <a:endParaRPr lang="en-US" sz="1600" dirty="0"/>
                    </a:p>
                  </a:txBody>
                  <a:tcPr/>
                </a:tc>
                <a:extLst>
                  <a:ext uri="{0D108BD9-81ED-4DB2-BD59-A6C34878D82A}">
                    <a16:rowId xmlns:a16="http://schemas.microsoft.com/office/drawing/2014/main" val="1985415998"/>
                  </a:ext>
                </a:extLst>
              </a:tr>
              <a:tr h="370840">
                <a:tc>
                  <a:txBody>
                    <a:bodyPr/>
                    <a:lstStyle/>
                    <a:p>
                      <a:r>
                        <a:rPr lang="en-US" sz="1600" dirty="0"/>
                        <a:t>Researcher: “Oh, so the speed to start recording is important?”</a:t>
                      </a:r>
                    </a:p>
                  </a:txBody>
                  <a:tcPr/>
                </a:tc>
                <a:tc>
                  <a:txBody>
                    <a:bodyPr/>
                    <a:lstStyle/>
                    <a:p>
                      <a:endParaRPr lang="en-US" sz="1600" dirty="0"/>
                    </a:p>
                  </a:txBody>
                  <a:tcPr/>
                </a:tc>
                <a:extLst>
                  <a:ext uri="{0D108BD9-81ED-4DB2-BD59-A6C34878D82A}">
                    <a16:rowId xmlns:a16="http://schemas.microsoft.com/office/drawing/2014/main" val="3842194107"/>
                  </a:ext>
                </a:extLst>
              </a:tr>
              <a:tr h="370840">
                <a:tc>
                  <a:txBody>
                    <a:bodyPr/>
                    <a:lstStyle/>
                    <a:p>
                      <a:r>
                        <a:rPr lang="en-US" sz="1600" dirty="0"/>
                        <a:t>User: “Absolutely.”</a:t>
                      </a:r>
                    </a:p>
                  </a:txBody>
                  <a:tcPr/>
                </a:tc>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Metric: Minimize the time between wanting to record a moment and actually starting to capture video</a:t>
                      </a:r>
                    </a:p>
                  </a:txBody>
                  <a:tcPr/>
                </a:tc>
                <a:extLst>
                  <a:ext uri="{0D108BD9-81ED-4DB2-BD59-A6C34878D82A}">
                    <a16:rowId xmlns:a16="http://schemas.microsoft.com/office/drawing/2014/main" val="3339454992"/>
                  </a:ext>
                </a:extLst>
              </a:tr>
            </a:tbl>
          </a:graphicData>
        </a:graphic>
      </p:graphicFrame>
      <p:sp>
        <p:nvSpPr>
          <p:cNvPr id="4" name="Slide Number Placeholder 3">
            <a:extLst>
              <a:ext uri="{FF2B5EF4-FFF2-40B4-BE49-F238E27FC236}">
                <a16:creationId xmlns:a16="http://schemas.microsoft.com/office/drawing/2014/main" id="{D6782AA6-6BF9-4EDB-AF12-AAD787F08454}"/>
              </a:ext>
            </a:extLst>
          </p:cNvPr>
          <p:cNvSpPr>
            <a:spLocks noGrp="1"/>
          </p:cNvSpPr>
          <p:nvPr>
            <p:ph type="sldNum" sz="quarter" idx="12"/>
          </p:nvPr>
        </p:nvSpPr>
        <p:spPr/>
        <p:txBody>
          <a:bodyPr/>
          <a:lstStyle/>
          <a:p>
            <a:fld id="{5C80F023-E63B-4AB5-8D35-7189DEB9BB65}" type="slidenum">
              <a:rPr lang="en-CA" smtClean="0"/>
              <a:pPr/>
              <a:t>13</a:t>
            </a:fld>
            <a:endParaRPr lang="en-CA"/>
          </a:p>
        </p:txBody>
      </p:sp>
      <p:sp>
        <p:nvSpPr>
          <p:cNvPr id="6" name="Content Placeholder 2">
            <a:extLst>
              <a:ext uri="{FF2B5EF4-FFF2-40B4-BE49-F238E27FC236}">
                <a16:creationId xmlns:a16="http://schemas.microsoft.com/office/drawing/2014/main" id="{C7CD5AFD-F01D-4EB8-A66D-5EE4779FD095}"/>
              </a:ext>
            </a:extLst>
          </p:cNvPr>
          <p:cNvSpPr txBox="1">
            <a:spLocks/>
          </p:cNvSpPr>
          <p:nvPr/>
        </p:nvSpPr>
        <p:spPr>
          <a:xfrm>
            <a:off x="431372" y="5517012"/>
            <a:ext cx="10806112" cy="1103951"/>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400" dirty="0"/>
              <a:t>What is a metric?</a:t>
            </a:r>
          </a:p>
          <a:p>
            <a:r>
              <a:rPr lang="en-US" sz="1400" dirty="0"/>
              <a:t>The metrics are the way that you measure the success of a new product, or a new service</a:t>
            </a:r>
          </a:p>
          <a:p>
            <a:r>
              <a:rPr lang="en-US" sz="1400" dirty="0"/>
              <a:t>By innovating against the most important and least satisfied metrics, you can differentiate your offering</a:t>
            </a:r>
          </a:p>
          <a:p>
            <a:r>
              <a:rPr lang="en-US" sz="1400" dirty="0"/>
              <a:t>A single job will have MANY metrics, minimally 30 and usually more; we usually preface them with “minimize” or “maximize” to indicate the desired direction of change</a:t>
            </a:r>
          </a:p>
        </p:txBody>
      </p:sp>
    </p:spTree>
    <p:extLst>
      <p:ext uri="{BB962C8B-B14F-4D97-AF65-F5344CB8AC3E}">
        <p14:creationId xmlns:p14="http://schemas.microsoft.com/office/powerpoint/2010/main" val="657579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8D8C-5B74-4C10-91C7-EC6F0684067B}"/>
              </a:ext>
            </a:extLst>
          </p:cNvPr>
          <p:cNvSpPr>
            <a:spLocks noGrp="1"/>
          </p:cNvSpPr>
          <p:nvPr>
            <p:ph type="title"/>
          </p:nvPr>
        </p:nvSpPr>
        <p:spPr/>
        <p:txBody>
          <a:bodyPr/>
          <a:lstStyle/>
          <a:p>
            <a:r>
              <a:rPr lang="en-US" dirty="0"/>
              <a:t>Language: potential </a:t>
            </a:r>
            <a:r>
              <a:rPr lang="en-US" u="sng" dirty="0"/>
              <a:t>constraints</a:t>
            </a:r>
            <a:r>
              <a:rPr lang="en-US" dirty="0"/>
              <a:t> on hitting the metrics</a:t>
            </a:r>
          </a:p>
        </p:txBody>
      </p:sp>
      <p:graphicFrame>
        <p:nvGraphicFramePr>
          <p:cNvPr id="5" name="Table 5">
            <a:extLst>
              <a:ext uri="{FF2B5EF4-FFF2-40B4-BE49-F238E27FC236}">
                <a16:creationId xmlns:a16="http://schemas.microsoft.com/office/drawing/2014/main" id="{23E4B571-D26F-4A55-95F3-A564340C347B}"/>
              </a:ext>
            </a:extLst>
          </p:cNvPr>
          <p:cNvGraphicFramePr>
            <a:graphicFrameLocks noGrp="1"/>
          </p:cNvGraphicFramePr>
          <p:nvPr>
            <p:ph idx="1"/>
            <p:extLst>
              <p:ext uri="{D42A27DB-BD31-4B8C-83A1-F6EECF244321}">
                <p14:modId xmlns:p14="http://schemas.microsoft.com/office/powerpoint/2010/main" val="1849541059"/>
              </p:ext>
            </p:extLst>
          </p:nvPr>
        </p:nvGraphicFramePr>
        <p:xfrm>
          <a:off x="431800" y="1196975"/>
          <a:ext cx="11245849" cy="1564640"/>
        </p:xfrm>
        <a:graphic>
          <a:graphicData uri="http://schemas.openxmlformats.org/drawingml/2006/table">
            <a:tbl>
              <a:tblPr firstRow="1" bandRow="1">
                <a:tableStyleId>{5C22544A-7EE6-4342-B048-85BDC9FD1C3A}</a:tableStyleId>
              </a:tblPr>
              <a:tblGrid>
                <a:gridCol w="6211899">
                  <a:extLst>
                    <a:ext uri="{9D8B030D-6E8A-4147-A177-3AD203B41FA5}">
                      <a16:colId xmlns:a16="http://schemas.microsoft.com/office/drawing/2014/main" val="1651415179"/>
                    </a:ext>
                  </a:extLst>
                </a:gridCol>
                <a:gridCol w="5033950">
                  <a:extLst>
                    <a:ext uri="{9D8B030D-6E8A-4147-A177-3AD203B41FA5}">
                      <a16:colId xmlns:a16="http://schemas.microsoft.com/office/drawing/2014/main" val="2487664624"/>
                    </a:ext>
                  </a:extLst>
                </a:gridCol>
              </a:tblGrid>
              <a:tr h="370840">
                <a:tc>
                  <a:txBody>
                    <a:bodyPr/>
                    <a:lstStyle/>
                    <a:p>
                      <a:r>
                        <a:rPr lang="en-US" sz="1600" dirty="0"/>
                        <a:t>Conversation</a:t>
                      </a:r>
                    </a:p>
                  </a:txBody>
                  <a:tcPr/>
                </a:tc>
                <a:tc>
                  <a:txBody>
                    <a:bodyPr/>
                    <a:lstStyle/>
                    <a:p>
                      <a:r>
                        <a:rPr lang="en-US" sz="1600" dirty="0"/>
                        <a:t>Interviewer Interpretation</a:t>
                      </a:r>
                    </a:p>
                  </a:txBody>
                  <a:tcPr/>
                </a:tc>
                <a:extLst>
                  <a:ext uri="{0D108BD9-81ED-4DB2-BD59-A6C34878D82A}">
                    <a16:rowId xmlns:a16="http://schemas.microsoft.com/office/drawing/2014/main" val="3991098067"/>
                  </a:ext>
                </a:extLst>
              </a:tr>
              <a:tr h="370840">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Researcher: “Just out of curiosity, why do you need your glasses?”</a:t>
                      </a:r>
                    </a:p>
                  </a:txBody>
                  <a:tcPr/>
                </a:tc>
                <a:tc>
                  <a:txBody>
                    <a:bodyPr/>
                    <a:lstStyle/>
                    <a:p>
                      <a:endParaRPr lang="en-US" sz="1600" dirty="0"/>
                    </a:p>
                  </a:txBody>
                  <a:tcPr/>
                </a:tc>
                <a:extLst>
                  <a:ext uri="{0D108BD9-81ED-4DB2-BD59-A6C34878D82A}">
                    <a16:rowId xmlns:a16="http://schemas.microsoft.com/office/drawing/2014/main" val="2631921878"/>
                  </a:ext>
                </a:extLst>
              </a:tr>
              <a:tr h="370840">
                <a:tc>
                  <a:txBody>
                    <a:bodyPr/>
                    <a:lstStyle/>
                    <a:p>
                      <a:r>
                        <a:rPr lang="en-US" sz="1600" dirty="0"/>
                        <a:t>User: “It’s hard for me to get to the video app without them. My eyes are really bad, but sometimes I’m playing with the kids so I have my glasses off.” </a:t>
                      </a:r>
                    </a:p>
                  </a:txBody>
                  <a:tcPr/>
                </a:tc>
                <a:tc>
                  <a:txBody>
                    <a:bodyPr/>
                    <a:lstStyle/>
                    <a:p>
                      <a:pPr>
                        <a:spcAft>
                          <a:spcPts val="400"/>
                        </a:spcAft>
                      </a:pPr>
                      <a:r>
                        <a:rPr lang="en-US" sz="1600" dirty="0"/>
                        <a:t>Constraint: Limited visual acuity</a:t>
                      </a:r>
                    </a:p>
                  </a:txBody>
                  <a:tcPr/>
                </a:tc>
                <a:extLst>
                  <a:ext uri="{0D108BD9-81ED-4DB2-BD59-A6C34878D82A}">
                    <a16:rowId xmlns:a16="http://schemas.microsoft.com/office/drawing/2014/main" val="1623876501"/>
                  </a:ext>
                </a:extLst>
              </a:tr>
            </a:tbl>
          </a:graphicData>
        </a:graphic>
      </p:graphicFrame>
      <p:sp>
        <p:nvSpPr>
          <p:cNvPr id="4" name="Slide Number Placeholder 3">
            <a:extLst>
              <a:ext uri="{FF2B5EF4-FFF2-40B4-BE49-F238E27FC236}">
                <a16:creationId xmlns:a16="http://schemas.microsoft.com/office/drawing/2014/main" id="{D6782AA6-6BF9-4EDB-AF12-AAD787F08454}"/>
              </a:ext>
            </a:extLst>
          </p:cNvPr>
          <p:cNvSpPr>
            <a:spLocks noGrp="1"/>
          </p:cNvSpPr>
          <p:nvPr>
            <p:ph type="sldNum" sz="quarter" idx="12"/>
          </p:nvPr>
        </p:nvSpPr>
        <p:spPr/>
        <p:txBody>
          <a:bodyPr/>
          <a:lstStyle/>
          <a:p>
            <a:fld id="{5C80F023-E63B-4AB5-8D35-7189DEB9BB65}" type="slidenum">
              <a:rPr lang="en-CA" smtClean="0"/>
              <a:pPr/>
              <a:t>14</a:t>
            </a:fld>
            <a:endParaRPr lang="en-CA"/>
          </a:p>
        </p:txBody>
      </p:sp>
      <p:sp>
        <p:nvSpPr>
          <p:cNvPr id="6" name="Content Placeholder 2">
            <a:extLst>
              <a:ext uri="{FF2B5EF4-FFF2-40B4-BE49-F238E27FC236}">
                <a16:creationId xmlns:a16="http://schemas.microsoft.com/office/drawing/2014/main" id="{897457DB-2163-4E38-BBC9-78568EAA51D3}"/>
              </a:ext>
            </a:extLst>
          </p:cNvPr>
          <p:cNvSpPr txBox="1">
            <a:spLocks/>
          </p:cNvSpPr>
          <p:nvPr/>
        </p:nvSpPr>
        <p:spPr>
          <a:xfrm>
            <a:off x="431372" y="2881746"/>
            <a:ext cx="10806112" cy="3244420"/>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400" dirty="0"/>
              <a:t>What is a constraint?</a:t>
            </a:r>
          </a:p>
          <a:p>
            <a:r>
              <a:rPr lang="en-US" sz="1400" dirty="0"/>
              <a:t>Constraints are the external factors that can reduce success against one or more metrics</a:t>
            </a:r>
          </a:p>
          <a:p>
            <a:r>
              <a:rPr lang="en-US" sz="1400" dirty="0"/>
              <a:t>Constraints can be helpful in targeting particular customers / users in particular situations; e.g. products designed for extreme weather conditions, or for people with permanent or situational disabilities</a:t>
            </a:r>
          </a:p>
        </p:txBody>
      </p:sp>
      <p:sp>
        <p:nvSpPr>
          <p:cNvPr id="7" name="Rectangle 6">
            <a:extLst>
              <a:ext uri="{FF2B5EF4-FFF2-40B4-BE49-F238E27FC236}">
                <a16:creationId xmlns:a16="http://schemas.microsoft.com/office/drawing/2014/main" id="{5341E8F9-E099-45AB-B073-3DFDE921EFDF}"/>
              </a:ext>
            </a:extLst>
          </p:cNvPr>
          <p:cNvSpPr/>
          <p:nvPr/>
        </p:nvSpPr>
        <p:spPr>
          <a:xfrm>
            <a:off x="0" y="931901"/>
            <a:ext cx="12192000" cy="5289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Tree>
    <p:extLst>
      <p:ext uri="{BB962C8B-B14F-4D97-AF65-F5344CB8AC3E}">
        <p14:creationId xmlns:p14="http://schemas.microsoft.com/office/powerpoint/2010/main" val="23843979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8D8C-5B74-4C10-91C7-EC6F0684067B}"/>
              </a:ext>
            </a:extLst>
          </p:cNvPr>
          <p:cNvSpPr>
            <a:spLocks noGrp="1"/>
          </p:cNvSpPr>
          <p:nvPr>
            <p:ph type="title"/>
          </p:nvPr>
        </p:nvSpPr>
        <p:spPr/>
        <p:txBody>
          <a:bodyPr/>
          <a:lstStyle/>
          <a:p>
            <a:r>
              <a:rPr lang="en-US" dirty="0"/>
              <a:t>Language: potential </a:t>
            </a:r>
            <a:r>
              <a:rPr lang="en-US" u="sng" dirty="0"/>
              <a:t>constraints</a:t>
            </a:r>
            <a:r>
              <a:rPr lang="en-US" dirty="0"/>
              <a:t> on hitting the metrics</a:t>
            </a:r>
          </a:p>
        </p:txBody>
      </p:sp>
      <p:graphicFrame>
        <p:nvGraphicFramePr>
          <p:cNvPr id="5" name="Table 5">
            <a:extLst>
              <a:ext uri="{FF2B5EF4-FFF2-40B4-BE49-F238E27FC236}">
                <a16:creationId xmlns:a16="http://schemas.microsoft.com/office/drawing/2014/main" id="{23E4B571-D26F-4A55-95F3-A564340C347B}"/>
              </a:ext>
            </a:extLst>
          </p:cNvPr>
          <p:cNvGraphicFramePr>
            <a:graphicFrameLocks noGrp="1"/>
          </p:cNvGraphicFramePr>
          <p:nvPr>
            <p:ph idx="1"/>
          </p:nvPr>
        </p:nvGraphicFramePr>
        <p:xfrm>
          <a:off x="431800" y="1196975"/>
          <a:ext cx="11245849" cy="1564640"/>
        </p:xfrm>
        <a:graphic>
          <a:graphicData uri="http://schemas.openxmlformats.org/drawingml/2006/table">
            <a:tbl>
              <a:tblPr firstRow="1" bandRow="1">
                <a:tableStyleId>{5C22544A-7EE6-4342-B048-85BDC9FD1C3A}</a:tableStyleId>
              </a:tblPr>
              <a:tblGrid>
                <a:gridCol w="6211899">
                  <a:extLst>
                    <a:ext uri="{9D8B030D-6E8A-4147-A177-3AD203B41FA5}">
                      <a16:colId xmlns:a16="http://schemas.microsoft.com/office/drawing/2014/main" val="1651415179"/>
                    </a:ext>
                  </a:extLst>
                </a:gridCol>
                <a:gridCol w="5033950">
                  <a:extLst>
                    <a:ext uri="{9D8B030D-6E8A-4147-A177-3AD203B41FA5}">
                      <a16:colId xmlns:a16="http://schemas.microsoft.com/office/drawing/2014/main" val="2487664624"/>
                    </a:ext>
                  </a:extLst>
                </a:gridCol>
              </a:tblGrid>
              <a:tr h="370840">
                <a:tc>
                  <a:txBody>
                    <a:bodyPr/>
                    <a:lstStyle/>
                    <a:p>
                      <a:r>
                        <a:rPr lang="en-US" sz="1600" dirty="0"/>
                        <a:t>Conversation</a:t>
                      </a:r>
                    </a:p>
                  </a:txBody>
                  <a:tcPr/>
                </a:tc>
                <a:tc>
                  <a:txBody>
                    <a:bodyPr/>
                    <a:lstStyle/>
                    <a:p>
                      <a:r>
                        <a:rPr lang="en-US" sz="1600" dirty="0"/>
                        <a:t>Interviewer Interpretation</a:t>
                      </a:r>
                    </a:p>
                  </a:txBody>
                  <a:tcPr/>
                </a:tc>
                <a:extLst>
                  <a:ext uri="{0D108BD9-81ED-4DB2-BD59-A6C34878D82A}">
                    <a16:rowId xmlns:a16="http://schemas.microsoft.com/office/drawing/2014/main" val="3991098067"/>
                  </a:ext>
                </a:extLst>
              </a:tr>
              <a:tr h="370840">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Researcher: “Just out of curiosity, why do you need your glasses?”</a:t>
                      </a:r>
                    </a:p>
                  </a:txBody>
                  <a:tcPr/>
                </a:tc>
                <a:tc>
                  <a:txBody>
                    <a:bodyPr/>
                    <a:lstStyle/>
                    <a:p>
                      <a:endParaRPr lang="en-US" sz="1600" dirty="0"/>
                    </a:p>
                  </a:txBody>
                  <a:tcPr/>
                </a:tc>
                <a:extLst>
                  <a:ext uri="{0D108BD9-81ED-4DB2-BD59-A6C34878D82A}">
                    <a16:rowId xmlns:a16="http://schemas.microsoft.com/office/drawing/2014/main" val="2631921878"/>
                  </a:ext>
                </a:extLst>
              </a:tr>
              <a:tr h="370840">
                <a:tc>
                  <a:txBody>
                    <a:bodyPr/>
                    <a:lstStyle/>
                    <a:p>
                      <a:r>
                        <a:rPr lang="en-US" sz="1600" dirty="0"/>
                        <a:t>User: “It’s hard for me to get to the video app without them. My eyes are really bad, but sometimes I’m playing with the kids so I have my glasses off.” </a:t>
                      </a:r>
                    </a:p>
                  </a:txBody>
                  <a:tcPr/>
                </a:tc>
                <a:tc>
                  <a:txBody>
                    <a:bodyPr/>
                    <a:lstStyle/>
                    <a:p>
                      <a:pPr>
                        <a:spcAft>
                          <a:spcPts val="400"/>
                        </a:spcAft>
                      </a:pPr>
                      <a:r>
                        <a:rPr lang="en-US" sz="1600" dirty="0"/>
                        <a:t>Constraint: Limited visual acuity</a:t>
                      </a:r>
                    </a:p>
                  </a:txBody>
                  <a:tcPr/>
                </a:tc>
                <a:extLst>
                  <a:ext uri="{0D108BD9-81ED-4DB2-BD59-A6C34878D82A}">
                    <a16:rowId xmlns:a16="http://schemas.microsoft.com/office/drawing/2014/main" val="1623876501"/>
                  </a:ext>
                </a:extLst>
              </a:tr>
            </a:tbl>
          </a:graphicData>
        </a:graphic>
      </p:graphicFrame>
      <p:sp>
        <p:nvSpPr>
          <p:cNvPr id="4" name="Slide Number Placeholder 3">
            <a:extLst>
              <a:ext uri="{FF2B5EF4-FFF2-40B4-BE49-F238E27FC236}">
                <a16:creationId xmlns:a16="http://schemas.microsoft.com/office/drawing/2014/main" id="{D6782AA6-6BF9-4EDB-AF12-AAD787F08454}"/>
              </a:ext>
            </a:extLst>
          </p:cNvPr>
          <p:cNvSpPr>
            <a:spLocks noGrp="1"/>
          </p:cNvSpPr>
          <p:nvPr>
            <p:ph type="sldNum" sz="quarter" idx="12"/>
          </p:nvPr>
        </p:nvSpPr>
        <p:spPr/>
        <p:txBody>
          <a:bodyPr/>
          <a:lstStyle/>
          <a:p>
            <a:fld id="{5C80F023-E63B-4AB5-8D35-7189DEB9BB65}" type="slidenum">
              <a:rPr lang="en-CA" smtClean="0"/>
              <a:pPr/>
              <a:t>15</a:t>
            </a:fld>
            <a:endParaRPr lang="en-CA"/>
          </a:p>
        </p:txBody>
      </p:sp>
      <p:sp>
        <p:nvSpPr>
          <p:cNvPr id="6" name="Content Placeholder 2">
            <a:extLst>
              <a:ext uri="{FF2B5EF4-FFF2-40B4-BE49-F238E27FC236}">
                <a16:creationId xmlns:a16="http://schemas.microsoft.com/office/drawing/2014/main" id="{897457DB-2163-4E38-BBC9-78568EAA51D3}"/>
              </a:ext>
            </a:extLst>
          </p:cNvPr>
          <p:cNvSpPr txBox="1">
            <a:spLocks/>
          </p:cNvSpPr>
          <p:nvPr/>
        </p:nvSpPr>
        <p:spPr>
          <a:xfrm>
            <a:off x="431372" y="2881746"/>
            <a:ext cx="10806112" cy="3244420"/>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400" dirty="0"/>
              <a:t>What is a constraint?</a:t>
            </a:r>
          </a:p>
          <a:p>
            <a:r>
              <a:rPr lang="en-US" sz="1400" dirty="0"/>
              <a:t>Constraints are the external factors that can reduce success against one or more metrics</a:t>
            </a:r>
          </a:p>
          <a:p>
            <a:r>
              <a:rPr lang="en-US" sz="1400" dirty="0"/>
              <a:t>Constraints can be helpful in targeting particular customers / users in particular situations; e.g. products designed for extreme weather conditions, or for people with permanent or situational disabilities</a:t>
            </a:r>
          </a:p>
        </p:txBody>
      </p:sp>
      <p:sp>
        <p:nvSpPr>
          <p:cNvPr id="7" name="Rectangle 6">
            <a:extLst>
              <a:ext uri="{FF2B5EF4-FFF2-40B4-BE49-F238E27FC236}">
                <a16:creationId xmlns:a16="http://schemas.microsoft.com/office/drawing/2014/main" id="{5341E8F9-E099-45AB-B073-3DFDE921EFDF}"/>
              </a:ext>
            </a:extLst>
          </p:cNvPr>
          <p:cNvSpPr/>
          <p:nvPr/>
        </p:nvSpPr>
        <p:spPr>
          <a:xfrm>
            <a:off x="0" y="1960054"/>
            <a:ext cx="12192000" cy="4296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Tree>
    <p:extLst>
      <p:ext uri="{BB962C8B-B14F-4D97-AF65-F5344CB8AC3E}">
        <p14:creationId xmlns:p14="http://schemas.microsoft.com/office/powerpoint/2010/main" val="404569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8D8C-5B74-4C10-91C7-EC6F0684067B}"/>
              </a:ext>
            </a:extLst>
          </p:cNvPr>
          <p:cNvSpPr>
            <a:spLocks noGrp="1"/>
          </p:cNvSpPr>
          <p:nvPr>
            <p:ph type="title"/>
          </p:nvPr>
        </p:nvSpPr>
        <p:spPr/>
        <p:txBody>
          <a:bodyPr/>
          <a:lstStyle/>
          <a:p>
            <a:r>
              <a:rPr lang="en-US" dirty="0"/>
              <a:t>Language: potential </a:t>
            </a:r>
            <a:r>
              <a:rPr lang="en-US" u="sng" dirty="0"/>
              <a:t>constraints</a:t>
            </a:r>
            <a:r>
              <a:rPr lang="en-US" dirty="0"/>
              <a:t> on hitting the metrics</a:t>
            </a:r>
          </a:p>
        </p:txBody>
      </p:sp>
      <p:graphicFrame>
        <p:nvGraphicFramePr>
          <p:cNvPr id="5" name="Table 5">
            <a:extLst>
              <a:ext uri="{FF2B5EF4-FFF2-40B4-BE49-F238E27FC236}">
                <a16:creationId xmlns:a16="http://schemas.microsoft.com/office/drawing/2014/main" id="{23E4B571-D26F-4A55-95F3-A564340C347B}"/>
              </a:ext>
            </a:extLst>
          </p:cNvPr>
          <p:cNvGraphicFramePr>
            <a:graphicFrameLocks noGrp="1"/>
          </p:cNvGraphicFramePr>
          <p:nvPr>
            <p:ph idx="1"/>
          </p:nvPr>
        </p:nvGraphicFramePr>
        <p:xfrm>
          <a:off x="431800" y="1196975"/>
          <a:ext cx="11245849" cy="1564640"/>
        </p:xfrm>
        <a:graphic>
          <a:graphicData uri="http://schemas.openxmlformats.org/drawingml/2006/table">
            <a:tbl>
              <a:tblPr firstRow="1" bandRow="1">
                <a:tableStyleId>{5C22544A-7EE6-4342-B048-85BDC9FD1C3A}</a:tableStyleId>
              </a:tblPr>
              <a:tblGrid>
                <a:gridCol w="6211899">
                  <a:extLst>
                    <a:ext uri="{9D8B030D-6E8A-4147-A177-3AD203B41FA5}">
                      <a16:colId xmlns:a16="http://schemas.microsoft.com/office/drawing/2014/main" val="1651415179"/>
                    </a:ext>
                  </a:extLst>
                </a:gridCol>
                <a:gridCol w="5033950">
                  <a:extLst>
                    <a:ext uri="{9D8B030D-6E8A-4147-A177-3AD203B41FA5}">
                      <a16:colId xmlns:a16="http://schemas.microsoft.com/office/drawing/2014/main" val="2487664624"/>
                    </a:ext>
                  </a:extLst>
                </a:gridCol>
              </a:tblGrid>
              <a:tr h="370840">
                <a:tc>
                  <a:txBody>
                    <a:bodyPr/>
                    <a:lstStyle/>
                    <a:p>
                      <a:r>
                        <a:rPr lang="en-US" sz="1600" dirty="0"/>
                        <a:t>Conversation</a:t>
                      </a:r>
                    </a:p>
                  </a:txBody>
                  <a:tcPr/>
                </a:tc>
                <a:tc>
                  <a:txBody>
                    <a:bodyPr/>
                    <a:lstStyle/>
                    <a:p>
                      <a:r>
                        <a:rPr lang="en-US" sz="1600" dirty="0"/>
                        <a:t>Interviewer Interpretation</a:t>
                      </a:r>
                    </a:p>
                  </a:txBody>
                  <a:tcPr/>
                </a:tc>
                <a:extLst>
                  <a:ext uri="{0D108BD9-81ED-4DB2-BD59-A6C34878D82A}">
                    <a16:rowId xmlns:a16="http://schemas.microsoft.com/office/drawing/2014/main" val="3991098067"/>
                  </a:ext>
                </a:extLst>
              </a:tr>
              <a:tr h="370840">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Researcher: “Just out of curiosity, why do you need your glasses?”</a:t>
                      </a:r>
                    </a:p>
                  </a:txBody>
                  <a:tcPr/>
                </a:tc>
                <a:tc>
                  <a:txBody>
                    <a:bodyPr/>
                    <a:lstStyle/>
                    <a:p>
                      <a:endParaRPr lang="en-US" sz="1600" dirty="0"/>
                    </a:p>
                  </a:txBody>
                  <a:tcPr/>
                </a:tc>
                <a:extLst>
                  <a:ext uri="{0D108BD9-81ED-4DB2-BD59-A6C34878D82A}">
                    <a16:rowId xmlns:a16="http://schemas.microsoft.com/office/drawing/2014/main" val="2631921878"/>
                  </a:ext>
                </a:extLst>
              </a:tr>
              <a:tr h="370840">
                <a:tc>
                  <a:txBody>
                    <a:bodyPr/>
                    <a:lstStyle/>
                    <a:p>
                      <a:r>
                        <a:rPr lang="en-US" sz="1600" dirty="0"/>
                        <a:t>User: “It’s hard for me to get to the video app without them. My eyes are really bad, but sometimes I’m playing with the kids so I have my glasses off.” </a:t>
                      </a:r>
                    </a:p>
                  </a:txBody>
                  <a:tcPr/>
                </a:tc>
                <a:tc>
                  <a:txBody>
                    <a:bodyPr/>
                    <a:lstStyle/>
                    <a:p>
                      <a:pPr>
                        <a:spcAft>
                          <a:spcPts val="400"/>
                        </a:spcAft>
                      </a:pPr>
                      <a:r>
                        <a:rPr lang="en-US" sz="1600" dirty="0"/>
                        <a:t>Constraint: Limited visual acuity</a:t>
                      </a:r>
                    </a:p>
                  </a:txBody>
                  <a:tcPr/>
                </a:tc>
                <a:extLst>
                  <a:ext uri="{0D108BD9-81ED-4DB2-BD59-A6C34878D82A}">
                    <a16:rowId xmlns:a16="http://schemas.microsoft.com/office/drawing/2014/main" val="1623876501"/>
                  </a:ext>
                </a:extLst>
              </a:tr>
            </a:tbl>
          </a:graphicData>
        </a:graphic>
      </p:graphicFrame>
      <p:sp>
        <p:nvSpPr>
          <p:cNvPr id="4" name="Slide Number Placeholder 3">
            <a:extLst>
              <a:ext uri="{FF2B5EF4-FFF2-40B4-BE49-F238E27FC236}">
                <a16:creationId xmlns:a16="http://schemas.microsoft.com/office/drawing/2014/main" id="{D6782AA6-6BF9-4EDB-AF12-AAD787F08454}"/>
              </a:ext>
            </a:extLst>
          </p:cNvPr>
          <p:cNvSpPr>
            <a:spLocks noGrp="1"/>
          </p:cNvSpPr>
          <p:nvPr>
            <p:ph type="sldNum" sz="quarter" idx="12"/>
          </p:nvPr>
        </p:nvSpPr>
        <p:spPr/>
        <p:txBody>
          <a:bodyPr/>
          <a:lstStyle/>
          <a:p>
            <a:fld id="{5C80F023-E63B-4AB5-8D35-7189DEB9BB65}" type="slidenum">
              <a:rPr lang="en-CA" smtClean="0"/>
              <a:pPr/>
              <a:t>16</a:t>
            </a:fld>
            <a:endParaRPr lang="en-CA"/>
          </a:p>
        </p:txBody>
      </p:sp>
      <p:sp>
        <p:nvSpPr>
          <p:cNvPr id="6" name="Content Placeholder 2">
            <a:extLst>
              <a:ext uri="{FF2B5EF4-FFF2-40B4-BE49-F238E27FC236}">
                <a16:creationId xmlns:a16="http://schemas.microsoft.com/office/drawing/2014/main" id="{897457DB-2163-4E38-BBC9-78568EAA51D3}"/>
              </a:ext>
            </a:extLst>
          </p:cNvPr>
          <p:cNvSpPr txBox="1">
            <a:spLocks/>
          </p:cNvSpPr>
          <p:nvPr/>
        </p:nvSpPr>
        <p:spPr>
          <a:xfrm>
            <a:off x="431372" y="2881746"/>
            <a:ext cx="10806112" cy="3244420"/>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400" dirty="0"/>
              <a:t>What is a constraint?</a:t>
            </a:r>
          </a:p>
          <a:p>
            <a:r>
              <a:rPr lang="en-US" sz="1400" dirty="0"/>
              <a:t>Constraints are the external factors that can reduce success against one or more metrics</a:t>
            </a:r>
          </a:p>
          <a:p>
            <a:r>
              <a:rPr lang="en-US" sz="1400" dirty="0"/>
              <a:t>Constraints can be helpful in targeting particular customers / users in particular situations; e.g. products designed for extreme weather conditions, or for people with permanent or situational disabilities</a:t>
            </a:r>
          </a:p>
        </p:txBody>
      </p:sp>
      <p:sp>
        <p:nvSpPr>
          <p:cNvPr id="7" name="Rectangle 6">
            <a:extLst>
              <a:ext uri="{FF2B5EF4-FFF2-40B4-BE49-F238E27FC236}">
                <a16:creationId xmlns:a16="http://schemas.microsoft.com/office/drawing/2014/main" id="{5341E8F9-E099-45AB-B073-3DFDE921EFDF}"/>
              </a:ext>
            </a:extLst>
          </p:cNvPr>
          <p:cNvSpPr/>
          <p:nvPr/>
        </p:nvSpPr>
        <p:spPr>
          <a:xfrm>
            <a:off x="0" y="2800077"/>
            <a:ext cx="12192000" cy="352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Tree>
    <p:extLst>
      <p:ext uri="{BB962C8B-B14F-4D97-AF65-F5344CB8AC3E}">
        <p14:creationId xmlns:p14="http://schemas.microsoft.com/office/powerpoint/2010/main" val="14902038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8D8C-5B74-4C10-91C7-EC6F0684067B}"/>
              </a:ext>
            </a:extLst>
          </p:cNvPr>
          <p:cNvSpPr>
            <a:spLocks noGrp="1"/>
          </p:cNvSpPr>
          <p:nvPr>
            <p:ph type="title"/>
          </p:nvPr>
        </p:nvSpPr>
        <p:spPr/>
        <p:txBody>
          <a:bodyPr/>
          <a:lstStyle/>
          <a:p>
            <a:r>
              <a:rPr lang="en-US" dirty="0"/>
              <a:t>Language: potential </a:t>
            </a:r>
            <a:r>
              <a:rPr lang="en-US" u="sng" dirty="0"/>
              <a:t>constraints</a:t>
            </a:r>
            <a:r>
              <a:rPr lang="en-US" dirty="0"/>
              <a:t> on hitting the metrics</a:t>
            </a:r>
          </a:p>
        </p:txBody>
      </p:sp>
      <p:graphicFrame>
        <p:nvGraphicFramePr>
          <p:cNvPr id="5" name="Table 5">
            <a:extLst>
              <a:ext uri="{FF2B5EF4-FFF2-40B4-BE49-F238E27FC236}">
                <a16:creationId xmlns:a16="http://schemas.microsoft.com/office/drawing/2014/main" id="{23E4B571-D26F-4A55-95F3-A564340C347B}"/>
              </a:ext>
            </a:extLst>
          </p:cNvPr>
          <p:cNvGraphicFramePr>
            <a:graphicFrameLocks noGrp="1"/>
          </p:cNvGraphicFramePr>
          <p:nvPr>
            <p:ph idx="1"/>
          </p:nvPr>
        </p:nvGraphicFramePr>
        <p:xfrm>
          <a:off x="431800" y="1196975"/>
          <a:ext cx="11245849" cy="1564640"/>
        </p:xfrm>
        <a:graphic>
          <a:graphicData uri="http://schemas.openxmlformats.org/drawingml/2006/table">
            <a:tbl>
              <a:tblPr firstRow="1" bandRow="1">
                <a:tableStyleId>{5C22544A-7EE6-4342-B048-85BDC9FD1C3A}</a:tableStyleId>
              </a:tblPr>
              <a:tblGrid>
                <a:gridCol w="6211899">
                  <a:extLst>
                    <a:ext uri="{9D8B030D-6E8A-4147-A177-3AD203B41FA5}">
                      <a16:colId xmlns:a16="http://schemas.microsoft.com/office/drawing/2014/main" val="1651415179"/>
                    </a:ext>
                  </a:extLst>
                </a:gridCol>
                <a:gridCol w="5033950">
                  <a:extLst>
                    <a:ext uri="{9D8B030D-6E8A-4147-A177-3AD203B41FA5}">
                      <a16:colId xmlns:a16="http://schemas.microsoft.com/office/drawing/2014/main" val="2487664624"/>
                    </a:ext>
                  </a:extLst>
                </a:gridCol>
              </a:tblGrid>
              <a:tr h="370840">
                <a:tc>
                  <a:txBody>
                    <a:bodyPr/>
                    <a:lstStyle/>
                    <a:p>
                      <a:r>
                        <a:rPr lang="en-US" sz="1600" dirty="0"/>
                        <a:t>Conversation</a:t>
                      </a:r>
                    </a:p>
                  </a:txBody>
                  <a:tcPr/>
                </a:tc>
                <a:tc>
                  <a:txBody>
                    <a:bodyPr/>
                    <a:lstStyle/>
                    <a:p>
                      <a:r>
                        <a:rPr lang="en-US" sz="1600" dirty="0"/>
                        <a:t>Interviewer Interpretation</a:t>
                      </a:r>
                    </a:p>
                  </a:txBody>
                  <a:tcPr/>
                </a:tc>
                <a:extLst>
                  <a:ext uri="{0D108BD9-81ED-4DB2-BD59-A6C34878D82A}">
                    <a16:rowId xmlns:a16="http://schemas.microsoft.com/office/drawing/2014/main" val="3991098067"/>
                  </a:ext>
                </a:extLst>
              </a:tr>
              <a:tr h="370840">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Researcher: “Just out of curiosity, why do you need your glasses?”</a:t>
                      </a:r>
                    </a:p>
                  </a:txBody>
                  <a:tcPr/>
                </a:tc>
                <a:tc>
                  <a:txBody>
                    <a:bodyPr/>
                    <a:lstStyle/>
                    <a:p>
                      <a:endParaRPr lang="en-US" sz="1600" dirty="0"/>
                    </a:p>
                  </a:txBody>
                  <a:tcPr/>
                </a:tc>
                <a:extLst>
                  <a:ext uri="{0D108BD9-81ED-4DB2-BD59-A6C34878D82A}">
                    <a16:rowId xmlns:a16="http://schemas.microsoft.com/office/drawing/2014/main" val="2631921878"/>
                  </a:ext>
                </a:extLst>
              </a:tr>
              <a:tr h="370840">
                <a:tc>
                  <a:txBody>
                    <a:bodyPr/>
                    <a:lstStyle/>
                    <a:p>
                      <a:r>
                        <a:rPr lang="en-US" sz="1600" dirty="0"/>
                        <a:t>User: “It’s hard for me to get to the video app without them. My eyes are really bad, but sometimes I’m playing with the kids so I have my glasses off.” </a:t>
                      </a:r>
                    </a:p>
                  </a:txBody>
                  <a:tcPr/>
                </a:tc>
                <a:tc>
                  <a:txBody>
                    <a:bodyPr/>
                    <a:lstStyle/>
                    <a:p>
                      <a:pPr>
                        <a:spcAft>
                          <a:spcPts val="400"/>
                        </a:spcAft>
                      </a:pPr>
                      <a:r>
                        <a:rPr lang="en-US" sz="1600" dirty="0"/>
                        <a:t>Constraint: Limited visual acuity</a:t>
                      </a:r>
                    </a:p>
                  </a:txBody>
                  <a:tcPr/>
                </a:tc>
                <a:extLst>
                  <a:ext uri="{0D108BD9-81ED-4DB2-BD59-A6C34878D82A}">
                    <a16:rowId xmlns:a16="http://schemas.microsoft.com/office/drawing/2014/main" val="1623876501"/>
                  </a:ext>
                </a:extLst>
              </a:tr>
            </a:tbl>
          </a:graphicData>
        </a:graphic>
      </p:graphicFrame>
      <p:sp>
        <p:nvSpPr>
          <p:cNvPr id="4" name="Slide Number Placeholder 3">
            <a:extLst>
              <a:ext uri="{FF2B5EF4-FFF2-40B4-BE49-F238E27FC236}">
                <a16:creationId xmlns:a16="http://schemas.microsoft.com/office/drawing/2014/main" id="{D6782AA6-6BF9-4EDB-AF12-AAD787F08454}"/>
              </a:ext>
            </a:extLst>
          </p:cNvPr>
          <p:cNvSpPr>
            <a:spLocks noGrp="1"/>
          </p:cNvSpPr>
          <p:nvPr>
            <p:ph type="sldNum" sz="quarter" idx="12"/>
          </p:nvPr>
        </p:nvSpPr>
        <p:spPr/>
        <p:txBody>
          <a:bodyPr/>
          <a:lstStyle/>
          <a:p>
            <a:fld id="{5C80F023-E63B-4AB5-8D35-7189DEB9BB65}" type="slidenum">
              <a:rPr lang="en-CA" smtClean="0"/>
              <a:pPr/>
              <a:t>17</a:t>
            </a:fld>
            <a:endParaRPr lang="en-CA"/>
          </a:p>
        </p:txBody>
      </p:sp>
      <p:sp>
        <p:nvSpPr>
          <p:cNvPr id="6" name="Content Placeholder 2">
            <a:extLst>
              <a:ext uri="{FF2B5EF4-FFF2-40B4-BE49-F238E27FC236}">
                <a16:creationId xmlns:a16="http://schemas.microsoft.com/office/drawing/2014/main" id="{897457DB-2163-4E38-BBC9-78568EAA51D3}"/>
              </a:ext>
            </a:extLst>
          </p:cNvPr>
          <p:cNvSpPr txBox="1">
            <a:spLocks/>
          </p:cNvSpPr>
          <p:nvPr/>
        </p:nvSpPr>
        <p:spPr>
          <a:xfrm>
            <a:off x="431372" y="2881746"/>
            <a:ext cx="10806112" cy="3244420"/>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400" dirty="0"/>
              <a:t>What is a constraint?</a:t>
            </a:r>
          </a:p>
          <a:p>
            <a:r>
              <a:rPr lang="en-US" sz="1400" dirty="0"/>
              <a:t>Constraints are the external factors that can reduce success against one or more metrics</a:t>
            </a:r>
          </a:p>
          <a:p>
            <a:r>
              <a:rPr lang="en-US" sz="1400" dirty="0"/>
              <a:t>Constraints can be helpful in targeting particular customers / users in particular situations; e.g. products designed for extreme weather conditions, or for people with permanent or situational disabilities</a:t>
            </a:r>
          </a:p>
        </p:txBody>
      </p:sp>
    </p:spTree>
    <p:extLst>
      <p:ext uri="{BB962C8B-B14F-4D97-AF65-F5344CB8AC3E}">
        <p14:creationId xmlns:p14="http://schemas.microsoft.com/office/powerpoint/2010/main" val="2658286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3B08-3678-48DE-8A3C-F8EDB01DA1DC}"/>
              </a:ext>
            </a:extLst>
          </p:cNvPr>
          <p:cNvSpPr>
            <a:spLocks noGrp="1"/>
          </p:cNvSpPr>
          <p:nvPr>
            <p:ph type="title"/>
          </p:nvPr>
        </p:nvSpPr>
        <p:spPr/>
        <p:txBody>
          <a:bodyPr/>
          <a:lstStyle/>
          <a:p>
            <a:r>
              <a:rPr lang="en-US" dirty="0"/>
              <a:t>Using JTBD requires Jobs, Metrics, AND Constraints </a:t>
            </a:r>
          </a:p>
        </p:txBody>
      </p:sp>
      <p:sp>
        <p:nvSpPr>
          <p:cNvPr id="4" name="Slide Number Placeholder 3">
            <a:extLst>
              <a:ext uri="{FF2B5EF4-FFF2-40B4-BE49-F238E27FC236}">
                <a16:creationId xmlns:a16="http://schemas.microsoft.com/office/drawing/2014/main" id="{E0B0BF4F-CACC-48C7-8B73-4A9BE122337C}"/>
              </a:ext>
            </a:extLst>
          </p:cNvPr>
          <p:cNvSpPr>
            <a:spLocks noGrp="1"/>
          </p:cNvSpPr>
          <p:nvPr>
            <p:ph type="sldNum" sz="quarter" idx="12"/>
          </p:nvPr>
        </p:nvSpPr>
        <p:spPr/>
        <p:txBody>
          <a:bodyPr/>
          <a:lstStyle/>
          <a:p>
            <a:fld id="{5C80F023-E63B-4AB5-8D35-7189DEB9BB65}" type="slidenum">
              <a:rPr lang="en-CA" smtClean="0"/>
              <a:pPr/>
              <a:t>18</a:t>
            </a:fld>
            <a:endParaRPr lang="en-CA"/>
          </a:p>
        </p:txBody>
      </p:sp>
      <p:graphicFrame>
        <p:nvGraphicFramePr>
          <p:cNvPr id="5" name="Table 5">
            <a:extLst>
              <a:ext uri="{FF2B5EF4-FFF2-40B4-BE49-F238E27FC236}">
                <a16:creationId xmlns:a16="http://schemas.microsoft.com/office/drawing/2014/main" id="{68652AD1-4D60-41C2-B44B-7699A410F885}"/>
              </a:ext>
            </a:extLst>
          </p:cNvPr>
          <p:cNvGraphicFramePr>
            <a:graphicFrameLocks noGrp="1"/>
          </p:cNvGraphicFramePr>
          <p:nvPr>
            <p:ph idx="1"/>
            <p:extLst>
              <p:ext uri="{D42A27DB-BD31-4B8C-83A1-F6EECF244321}">
                <p14:modId xmlns:p14="http://schemas.microsoft.com/office/powerpoint/2010/main" val="34061744"/>
              </p:ext>
            </p:extLst>
          </p:nvPr>
        </p:nvGraphicFramePr>
        <p:xfrm>
          <a:off x="431800" y="1196975"/>
          <a:ext cx="10891967" cy="2463800"/>
        </p:xfrm>
        <a:graphic>
          <a:graphicData uri="http://schemas.openxmlformats.org/drawingml/2006/table">
            <a:tbl>
              <a:tblPr firstRow="1" bandRow="1">
                <a:tableStyleId>{5C22544A-7EE6-4342-B048-85BDC9FD1C3A}</a:tableStyleId>
              </a:tblPr>
              <a:tblGrid>
                <a:gridCol w="1564211">
                  <a:extLst>
                    <a:ext uri="{9D8B030D-6E8A-4147-A177-3AD203B41FA5}">
                      <a16:colId xmlns:a16="http://schemas.microsoft.com/office/drawing/2014/main" val="2230807567"/>
                    </a:ext>
                  </a:extLst>
                </a:gridCol>
                <a:gridCol w="3524293">
                  <a:extLst>
                    <a:ext uri="{9D8B030D-6E8A-4147-A177-3AD203B41FA5}">
                      <a16:colId xmlns:a16="http://schemas.microsoft.com/office/drawing/2014/main" val="1730775294"/>
                    </a:ext>
                  </a:extLst>
                </a:gridCol>
                <a:gridCol w="5803463">
                  <a:extLst>
                    <a:ext uri="{9D8B030D-6E8A-4147-A177-3AD203B41FA5}">
                      <a16:colId xmlns:a16="http://schemas.microsoft.com/office/drawing/2014/main" val="3046047419"/>
                    </a:ext>
                  </a:extLst>
                </a:gridCol>
              </a:tblGrid>
              <a:tr h="370840">
                <a:tc>
                  <a:txBody>
                    <a:bodyPr/>
                    <a:lstStyle/>
                    <a:p>
                      <a:r>
                        <a:rPr lang="en-US" sz="1400" dirty="0"/>
                        <a:t>Job</a:t>
                      </a:r>
                    </a:p>
                  </a:txBody>
                  <a:tcPr/>
                </a:tc>
                <a:tc>
                  <a:txBody>
                    <a:bodyPr/>
                    <a:lstStyle/>
                    <a:p>
                      <a:r>
                        <a:rPr lang="en-US" sz="1400" dirty="0"/>
                        <a:t>Metrics</a:t>
                      </a:r>
                    </a:p>
                  </a:txBody>
                  <a:tcPr/>
                </a:tc>
                <a:tc>
                  <a:txBody>
                    <a:bodyPr/>
                    <a:lstStyle/>
                    <a:p>
                      <a:r>
                        <a:rPr lang="en-US" sz="1400" dirty="0"/>
                        <a:t>Constraints</a:t>
                      </a:r>
                    </a:p>
                  </a:txBody>
                  <a:tcPr/>
                </a:tc>
                <a:extLst>
                  <a:ext uri="{0D108BD9-81ED-4DB2-BD59-A6C34878D82A}">
                    <a16:rowId xmlns:a16="http://schemas.microsoft.com/office/drawing/2014/main" val="248582788"/>
                  </a:ext>
                </a:extLst>
              </a:tr>
              <a:tr h="370840">
                <a:tc>
                  <a:txBody>
                    <a:bodyPr/>
                    <a:lstStyle/>
                    <a:p>
                      <a:pPr>
                        <a:spcAft>
                          <a:spcPts val="400"/>
                        </a:spcAft>
                      </a:pPr>
                      <a:r>
                        <a:rPr lang="en-US" sz="1400" dirty="0"/>
                        <a:t>Capture video of important moments</a:t>
                      </a:r>
                    </a:p>
                  </a:txBody>
                  <a:tcPr/>
                </a:tc>
                <a:tc>
                  <a:txBody>
                    <a:bodyPr/>
                    <a:lstStyle/>
                    <a:p>
                      <a:pPr marL="285750" indent="-285750">
                        <a:spcAft>
                          <a:spcPts val="400"/>
                        </a:spcAft>
                        <a:buFont typeface="Arial" panose="020B0604020202020204" pitchFamily="34" charset="0"/>
                        <a:buChar char="•"/>
                      </a:pPr>
                      <a:r>
                        <a:rPr lang="en-US" sz="1400" dirty="0"/>
                        <a:t>Minimize the time between wanting to record a moment and actually starting to capture video</a:t>
                      </a:r>
                    </a:p>
                    <a:p>
                      <a:pPr marL="285750" indent="-285750">
                        <a:spcAft>
                          <a:spcPts val="400"/>
                        </a:spcAft>
                        <a:buFont typeface="Arial" panose="020B0604020202020204" pitchFamily="34" charset="0"/>
                        <a:buChar char="•"/>
                      </a:pPr>
                      <a:r>
                        <a:rPr lang="en-US" sz="1400" dirty="0"/>
                        <a:t>Minimize storage constraints</a:t>
                      </a:r>
                    </a:p>
                    <a:p>
                      <a:pPr marL="285750" indent="-285750">
                        <a:spcAft>
                          <a:spcPts val="400"/>
                        </a:spcAft>
                        <a:buFont typeface="Arial" panose="020B0604020202020204" pitchFamily="34" charset="0"/>
                        <a:buChar char="•"/>
                      </a:pPr>
                      <a:r>
                        <a:rPr lang="en-US" sz="1400" dirty="0"/>
                        <a:t>Maximize aesthetic appeal of video</a:t>
                      </a:r>
                    </a:p>
                    <a:p>
                      <a:pPr>
                        <a:spcAft>
                          <a:spcPts val="400"/>
                        </a:spcAft>
                      </a:pPr>
                      <a:r>
                        <a:rPr lang="en-US" sz="1400" dirty="0"/>
                        <a:t>… and many more</a:t>
                      </a:r>
                    </a:p>
                  </a:txBody>
                  <a:tcPr/>
                </a:tc>
                <a:tc>
                  <a:txBody>
                    <a:bodyPr/>
                    <a:lstStyle/>
                    <a:p>
                      <a:pPr marL="285750" marR="0" lvl="0" indent="-285750" algn="l" defTabSz="1219188"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dirty="0"/>
                        <a:t>User capturing video has limited physical capabilities: eyesight, shaky hands, etc.</a:t>
                      </a:r>
                    </a:p>
                    <a:p>
                      <a:pPr marL="285750" indent="-285750">
                        <a:spcAft>
                          <a:spcPts val="400"/>
                        </a:spcAft>
                        <a:buFont typeface="Arial" panose="020B0604020202020204" pitchFamily="34" charset="0"/>
                        <a:buChar char="•"/>
                      </a:pPr>
                      <a:r>
                        <a:rPr lang="en-US" sz="1400" dirty="0"/>
                        <a:t>User capturing video has no technical training</a:t>
                      </a:r>
                    </a:p>
                    <a:p>
                      <a:pPr marL="285750" indent="-285750">
                        <a:spcAft>
                          <a:spcPts val="400"/>
                        </a:spcAft>
                        <a:buFont typeface="Arial" panose="020B0604020202020204" pitchFamily="34" charset="0"/>
                        <a:buChar char="•"/>
                      </a:pPr>
                      <a:r>
                        <a:rPr lang="en-US" sz="1400" dirty="0"/>
                        <a:t>Area in which video is captured has limited internet</a:t>
                      </a:r>
                    </a:p>
                    <a:p>
                      <a:pPr marL="285750" indent="-285750">
                        <a:spcAft>
                          <a:spcPts val="400"/>
                        </a:spcAft>
                        <a:buFont typeface="Arial" panose="020B0604020202020204" pitchFamily="34" charset="0"/>
                        <a:buChar char="•"/>
                      </a:pPr>
                      <a:r>
                        <a:rPr lang="en-US" sz="1400" dirty="0"/>
                        <a:t>Extreme weather conditions</a:t>
                      </a:r>
                    </a:p>
                    <a:p>
                      <a:pPr>
                        <a:spcAft>
                          <a:spcPts val="400"/>
                        </a:spcAft>
                      </a:pPr>
                      <a:r>
                        <a:rPr lang="en-US" sz="1400" dirty="0"/>
                        <a:t>… and many more</a:t>
                      </a:r>
                    </a:p>
                  </a:txBody>
                  <a:tcPr/>
                </a:tc>
                <a:extLst>
                  <a:ext uri="{0D108BD9-81ED-4DB2-BD59-A6C34878D82A}">
                    <a16:rowId xmlns:a16="http://schemas.microsoft.com/office/drawing/2014/main" val="200399364"/>
                  </a:ext>
                </a:extLst>
              </a:tr>
              <a:tr h="370840">
                <a:tc>
                  <a:txBody>
                    <a:bodyPr/>
                    <a:lstStyle/>
                    <a:p>
                      <a:pPr algn="ctr">
                        <a:spcAft>
                          <a:spcPts val="400"/>
                        </a:spcAft>
                      </a:pPr>
                      <a:r>
                        <a:rPr lang="en-US" sz="1400" b="1" dirty="0"/>
                        <a:t>“overarching goal”</a:t>
                      </a:r>
                    </a:p>
                  </a:txBody>
                  <a:tcPr/>
                </a:tc>
                <a:tc>
                  <a:txBody>
                    <a:bodyPr/>
                    <a:lstStyle/>
                    <a:p>
                      <a:pPr algn="ctr">
                        <a:spcAft>
                          <a:spcPts val="400"/>
                        </a:spcAft>
                      </a:pPr>
                      <a:r>
                        <a:rPr lang="en-US" sz="1400" b="1" dirty="0"/>
                        <a:t>“measure success”</a:t>
                      </a:r>
                    </a:p>
                  </a:txBody>
                  <a:tcPr/>
                </a:tc>
                <a:tc>
                  <a:txBody>
                    <a:bodyPr/>
                    <a:lstStyle/>
                    <a:p>
                      <a:pPr algn="ctr">
                        <a:spcAft>
                          <a:spcPts val="400"/>
                        </a:spcAft>
                      </a:pPr>
                      <a:r>
                        <a:rPr lang="en-US" sz="1400" b="1" dirty="0"/>
                        <a:t>“what limits success”</a:t>
                      </a:r>
                    </a:p>
                  </a:txBody>
                  <a:tcPr/>
                </a:tc>
                <a:extLst>
                  <a:ext uri="{0D108BD9-81ED-4DB2-BD59-A6C34878D82A}">
                    <a16:rowId xmlns:a16="http://schemas.microsoft.com/office/drawing/2014/main" val="3235206987"/>
                  </a:ext>
                </a:extLst>
              </a:tr>
            </a:tbl>
          </a:graphicData>
        </a:graphic>
      </p:graphicFrame>
      <p:sp>
        <p:nvSpPr>
          <p:cNvPr id="6" name="Content Placeholder 2">
            <a:extLst>
              <a:ext uri="{FF2B5EF4-FFF2-40B4-BE49-F238E27FC236}">
                <a16:creationId xmlns:a16="http://schemas.microsoft.com/office/drawing/2014/main" id="{87904FE8-7D45-4DAD-BB05-A1CA7CBE5017}"/>
              </a:ext>
            </a:extLst>
          </p:cNvPr>
          <p:cNvSpPr txBox="1">
            <a:spLocks/>
          </p:cNvSpPr>
          <p:nvPr/>
        </p:nvSpPr>
        <p:spPr>
          <a:xfrm>
            <a:off x="431372" y="3880730"/>
            <a:ext cx="10806112" cy="2728363"/>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sz="1400" dirty="0"/>
          </a:p>
          <a:p>
            <a:pPr marL="0" indent="0">
              <a:buNone/>
            </a:pPr>
            <a:r>
              <a:rPr lang="en-US" sz="1400" dirty="0"/>
              <a:t>Note: Adjacent jobs are also critical – see the quandaries section</a:t>
            </a:r>
          </a:p>
        </p:txBody>
      </p:sp>
      <p:sp>
        <p:nvSpPr>
          <p:cNvPr id="7" name="Rectangle 6">
            <a:extLst>
              <a:ext uri="{FF2B5EF4-FFF2-40B4-BE49-F238E27FC236}">
                <a16:creationId xmlns:a16="http://schemas.microsoft.com/office/drawing/2014/main" id="{67AD7766-160A-4C80-BEAC-22273F006BC5}"/>
              </a:ext>
            </a:extLst>
          </p:cNvPr>
          <p:cNvSpPr/>
          <p:nvPr/>
        </p:nvSpPr>
        <p:spPr>
          <a:xfrm>
            <a:off x="0" y="1544417"/>
            <a:ext cx="12192000" cy="4720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Tree>
    <p:extLst>
      <p:ext uri="{BB962C8B-B14F-4D97-AF65-F5344CB8AC3E}">
        <p14:creationId xmlns:p14="http://schemas.microsoft.com/office/powerpoint/2010/main" val="27761364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3B08-3678-48DE-8A3C-F8EDB01DA1DC}"/>
              </a:ext>
            </a:extLst>
          </p:cNvPr>
          <p:cNvSpPr>
            <a:spLocks noGrp="1"/>
          </p:cNvSpPr>
          <p:nvPr>
            <p:ph type="title"/>
          </p:nvPr>
        </p:nvSpPr>
        <p:spPr/>
        <p:txBody>
          <a:bodyPr/>
          <a:lstStyle/>
          <a:p>
            <a:r>
              <a:rPr lang="en-US" dirty="0"/>
              <a:t>Using JTBD requires Jobs, Metrics, AND Constraints </a:t>
            </a:r>
          </a:p>
        </p:txBody>
      </p:sp>
      <p:sp>
        <p:nvSpPr>
          <p:cNvPr id="4" name="Slide Number Placeholder 3">
            <a:extLst>
              <a:ext uri="{FF2B5EF4-FFF2-40B4-BE49-F238E27FC236}">
                <a16:creationId xmlns:a16="http://schemas.microsoft.com/office/drawing/2014/main" id="{E0B0BF4F-CACC-48C7-8B73-4A9BE122337C}"/>
              </a:ext>
            </a:extLst>
          </p:cNvPr>
          <p:cNvSpPr>
            <a:spLocks noGrp="1"/>
          </p:cNvSpPr>
          <p:nvPr>
            <p:ph type="sldNum" sz="quarter" idx="12"/>
          </p:nvPr>
        </p:nvSpPr>
        <p:spPr/>
        <p:txBody>
          <a:bodyPr/>
          <a:lstStyle/>
          <a:p>
            <a:fld id="{5C80F023-E63B-4AB5-8D35-7189DEB9BB65}" type="slidenum">
              <a:rPr lang="en-CA" smtClean="0"/>
              <a:pPr/>
              <a:t>19</a:t>
            </a:fld>
            <a:endParaRPr lang="en-CA"/>
          </a:p>
        </p:txBody>
      </p:sp>
      <p:graphicFrame>
        <p:nvGraphicFramePr>
          <p:cNvPr id="5" name="Table 5">
            <a:extLst>
              <a:ext uri="{FF2B5EF4-FFF2-40B4-BE49-F238E27FC236}">
                <a16:creationId xmlns:a16="http://schemas.microsoft.com/office/drawing/2014/main" id="{68652AD1-4D60-41C2-B44B-7699A410F885}"/>
              </a:ext>
            </a:extLst>
          </p:cNvPr>
          <p:cNvGraphicFramePr>
            <a:graphicFrameLocks noGrp="1"/>
          </p:cNvGraphicFramePr>
          <p:nvPr>
            <p:ph idx="1"/>
          </p:nvPr>
        </p:nvGraphicFramePr>
        <p:xfrm>
          <a:off x="431800" y="1196975"/>
          <a:ext cx="10891967" cy="2463800"/>
        </p:xfrm>
        <a:graphic>
          <a:graphicData uri="http://schemas.openxmlformats.org/drawingml/2006/table">
            <a:tbl>
              <a:tblPr firstRow="1" bandRow="1">
                <a:tableStyleId>{5C22544A-7EE6-4342-B048-85BDC9FD1C3A}</a:tableStyleId>
              </a:tblPr>
              <a:tblGrid>
                <a:gridCol w="1564211">
                  <a:extLst>
                    <a:ext uri="{9D8B030D-6E8A-4147-A177-3AD203B41FA5}">
                      <a16:colId xmlns:a16="http://schemas.microsoft.com/office/drawing/2014/main" val="2230807567"/>
                    </a:ext>
                  </a:extLst>
                </a:gridCol>
                <a:gridCol w="3524293">
                  <a:extLst>
                    <a:ext uri="{9D8B030D-6E8A-4147-A177-3AD203B41FA5}">
                      <a16:colId xmlns:a16="http://schemas.microsoft.com/office/drawing/2014/main" val="1730775294"/>
                    </a:ext>
                  </a:extLst>
                </a:gridCol>
                <a:gridCol w="5803463">
                  <a:extLst>
                    <a:ext uri="{9D8B030D-6E8A-4147-A177-3AD203B41FA5}">
                      <a16:colId xmlns:a16="http://schemas.microsoft.com/office/drawing/2014/main" val="3046047419"/>
                    </a:ext>
                  </a:extLst>
                </a:gridCol>
              </a:tblGrid>
              <a:tr h="370840">
                <a:tc>
                  <a:txBody>
                    <a:bodyPr/>
                    <a:lstStyle/>
                    <a:p>
                      <a:r>
                        <a:rPr lang="en-US" sz="1400" dirty="0"/>
                        <a:t>Job</a:t>
                      </a:r>
                    </a:p>
                  </a:txBody>
                  <a:tcPr/>
                </a:tc>
                <a:tc>
                  <a:txBody>
                    <a:bodyPr/>
                    <a:lstStyle/>
                    <a:p>
                      <a:r>
                        <a:rPr lang="en-US" sz="1400" dirty="0"/>
                        <a:t>Metrics</a:t>
                      </a:r>
                    </a:p>
                  </a:txBody>
                  <a:tcPr/>
                </a:tc>
                <a:tc>
                  <a:txBody>
                    <a:bodyPr/>
                    <a:lstStyle/>
                    <a:p>
                      <a:r>
                        <a:rPr lang="en-US" sz="1400" dirty="0"/>
                        <a:t>Constraints</a:t>
                      </a:r>
                    </a:p>
                  </a:txBody>
                  <a:tcPr/>
                </a:tc>
                <a:extLst>
                  <a:ext uri="{0D108BD9-81ED-4DB2-BD59-A6C34878D82A}">
                    <a16:rowId xmlns:a16="http://schemas.microsoft.com/office/drawing/2014/main" val="248582788"/>
                  </a:ext>
                </a:extLst>
              </a:tr>
              <a:tr h="370840">
                <a:tc>
                  <a:txBody>
                    <a:bodyPr/>
                    <a:lstStyle/>
                    <a:p>
                      <a:pPr>
                        <a:spcAft>
                          <a:spcPts val="400"/>
                        </a:spcAft>
                      </a:pPr>
                      <a:r>
                        <a:rPr lang="en-US" sz="1400" dirty="0"/>
                        <a:t>Capture video of important moments</a:t>
                      </a:r>
                    </a:p>
                  </a:txBody>
                  <a:tcPr/>
                </a:tc>
                <a:tc>
                  <a:txBody>
                    <a:bodyPr/>
                    <a:lstStyle/>
                    <a:p>
                      <a:pPr marL="285750" indent="-285750">
                        <a:spcAft>
                          <a:spcPts val="400"/>
                        </a:spcAft>
                        <a:buFont typeface="Arial" panose="020B0604020202020204" pitchFamily="34" charset="0"/>
                        <a:buChar char="•"/>
                      </a:pPr>
                      <a:r>
                        <a:rPr lang="en-US" sz="1400" dirty="0"/>
                        <a:t>Minimize the time between wanting to record a moment and actually starting to capture video</a:t>
                      </a:r>
                    </a:p>
                    <a:p>
                      <a:pPr marL="285750" indent="-285750">
                        <a:spcAft>
                          <a:spcPts val="400"/>
                        </a:spcAft>
                        <a:buFont typeface="Arial" panose="020B0604020202020204" pitchFamily="34" charset="0"/>
                        <a:buChar char="•"/>
                      </a:pPr>
                      <a:r>
                        <a:rPr lang="en-US" sz="1400" dirty="0"/>
                        <a:t>Minimize storage constraints</a:t>
                      </a:r>
                    </a:p>
                    <a:p>
                      <a:pPr marL="285750" indent="-285750">
                        <a:spcAft>
                          <a:spcPts val="400"/>
                        </a:spcAft>
                        <a:buFont typeface="Arial" panose="020B0604020202020204" pitchFamily="34" charset="0"/>
                        <a:buChar char="•"/>
                      </a:pPr>
                      <a:r>
                        <a:rPr lang="en-US" sz="1400" dirty="0"/>
                        <a:t>Maximize aesthetic appeal of video</a:t>
                      </a:r>
                    </a:p>
                    <a:p>
                      <a:pPr>
                        <a:spcAft>
                          <a:spcPts val="400"/>
                        </a:spcAft>
                      </a:pPr>
                      <a:r>
                        <a:rPr lang="en-US" sz="1400" dirty="0"/>
                        <a:t>… and many more</a:t>
                      </a:r>
                    </a:p>
                  </a:txBody>
                  <a:tcPr/>
                </a:tc>
                <a:tc>
                  <a:txBody>
                    <a:bodyPr/>
                    <a:lstStyle/>
                    <a:p>
                      <a:pPr marL="285750" marR="0" lvl="0" indent="-285750" algn="l" defTabSz="1219188"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dirty="0"/>
                        <a:t>User capturing video has limited physical capabilities: eyesight, shaky hands, etc.</a:t>
                      </a:r>
                    </a:p>
                    <a:p>
                      <a:pPr marL="285750" indent="-285750">
                        <a:spcAft>
                          <a:spcPts val="400"/>
                        </a:spcAft>
                        <a:buFont typeface="Arial" panose="020B0604020202020204" pitchFamily="34" charset="0"/>
                        <a:buChar char="•"/>
                      </a:pPr>
                      <a:r>
                        <a:rPr lang="en-US" sz="1400" dirty="0"/>
                        <a:t>User capturing video has no technical training</a:t>
                      </a:r>
                    </a:p>
                    <a:p>
                      <a:pPr marL="285750" indent="-285750">
                        <a:spcAft>
                          <a:spcPts val="400"/>
                        </a:spcAft>
                        <a:buFont typeface="Arial" panose="020B0604020202020204" pitchFamily="34" charset="0"/>
                        <a:buChar char="•"/>
                      </a:pPr>
                      <a:r>
                        <a:rPr lang="en-US" sz="1400" dirty="0"/>
                        <a:t>Area in which video is captured has limited internet</a:t>
                      </a:r>
                    </a:p>
                    <a:p>
                      <a:pPr marL="285750" indent="-285750">
                        <a:spcAft>
                          <a:spcPts val="400"/>
                        </a:spcAft>
                        <a:buFont typeface="Arial" panose="020B0604020202020204" pitchFamily="34" charset="0"/>
                        <a:buChar char="•"/>
                      </a:pPr>
                      <a:r>
                        <a:rPr lang="en-US" sz="1400" dirty="0"/>
                        <a:t>Extreme weather conditions</a:t>
                      </a:r>
                    </a:p>
                    <a:p>
                      <a:pPr>
                        <a:spcAft>
                          <a:spcPts val="400"/>
                        </a:spcAft>
                      </a:pPr>
                      <a:r>
                        <a:rPr lang="en-US" sz="1400" dirty="0"/>
                        <a:t>… and many more</a:t>
                      </a:r>
                    </a:p>
                  </a:txBody>
                  <a:tcPr/>
                </a:tc>
                <a:extLst>
                  <a:ext uri="{0D108BD9-81ED-4DB2-BD59-A6C34878D82A}">
                    <a16:rowId xmlns:a16="http://schemas.microsoft.com/office/drawing/2014/main" val="200399364"/>
                  </a:ext>
                </a:extLst>
              </a:tr>
              <a:tr h="370840">
                <a:tc>
                  <a:txBody>
                    <a:bodyPr/>
                    <a:lstStyle/>
                    <a:p>
                      <a:pPr algn="ctr">
                        <a:spcAft>
                          <a:spcPts val="400"/>
                        </a:spcAft>
                      </a:pPr>
                      <a:r>
                        <a:rPr lang="en-US" sz="1400" b="1" dirty="0"/>
                        <a:t>“overarching goal”</a:t>
                      </a:r>
                    </a:p>
                  </a:txBody>
                  <a:tcPr/>
                </a:tc>
                <a:tc>
                  <a:txBody>
                    <a:bodyPr/>
                    <a:lstStyle/>
                    <a:p>
                      <a:pPr algn="ctr">
                        <a:spcAft>
                          <a:spcPts val="400"/>
                        </a:spcAft>
                      </a:pPr>
                      <a:r>
                        <a:rPr lang="en-US" sz="1400" b="1" dirty="0"/>
                        <a:t>“measure success”</a:t>
                      </a:r>
                    </a:p>
                  </a:txBody>
                  <a:tcPr/>
                </a:tc>
                <a:tc>
                  <a:txBody>
                    <a:bodyPr/>
                    <a:lstStyle/>
                    <a:p>
                      <a:pPr algn="ctr">
                        <a:spcAft>
                          <a:spcPts val="400"/>
                        </a:spcAft>
                      </a:pPr>
                      <a:r>
                        <a:rPr lang="en-US" sz="1400" b="1" dirty="0"/>
                        <a:t>“what limits success”</a:t>
                      </a:r>
                    </a:p>
                  </a:txBody>
                  <a:tcPr/>
                </a:tc>
                <a:extLst>
                  <a:ext uri="{0D108BD9-81ED-4DB2-BD59-A6C34878D82A}">
                    <a16:rowId xmlns:a16="http://schemas.microsoft.com/office/drawing/2014/main" val="3235206987"/>
                  </a:ext>
                </a:extLst>
              </a:tr>
            </a:tbl>
          </a:graphicData>
        </a:graphic>
      </p:graphicFrame>
      <p:sp>
        <p:nvSpPr>
          <p:cNvPr id="6" name="Content Placeholder 2">
            <a:extLst>
              <a:ext uri="{FF2B5EF4-FFF2-40B4-BE49-F238E27FC236}">
                <a16:creationId xmlns:a16="http://schemas.microsoft.com/office/drawing/2014/main" id="{87904FE8-7D45-4DAD-BB05-A1CA7CBE5017}"/>
              </a:ext>
            </a:extLst>
          </p:cNvPr>
          <p:cNvSpPr txBox="1">
            <a:spLocks/>
          </p:cNvSpPr>
          <p:nvPr/>
        </p:nvSpPr>
        <p:spPr>
          <a:xfrm>
            <a:off x="431372" y="3880730"/>
            <a:ext cx="10806112" cy="2728363"/>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sz="1400" dirty="0"/>
          </a:p>
          <a:p>
            <a:pPr marL="0" indent="0">
              <a:buNone/>
            </a:pPr>
            <a:r>
              <a:rPr lang="en-US" sz="1400" dirty="0"/>
              <a:t>Note: Adjacent jobs are also critical – see the quandaries section</a:t>
            </a:r>
          </a:p>
        </p:txBody>
      </p:sp>
      <p:sp>
        <p:nvSpPr>
          <p:cNvPr id="7" name="Rectangle 6">
            <a:extLst>
              <a:ext uri="{FF2B5EF4-FFF2-40B4-BE49-F238E27FC236}">
                <a16:creationId xmlns:a16="http://schemas.microsoft.com/office/drawing/2014/main" id="{67AD7766-160A-4C80-BEAC-22273F006BC5}"/>
              </a:ext>
            </a:extLst>
          </p:cNvPr>
          <p:cNvSpPr/>
          <p:nvPr/>
        </p:nvSpPr>
        <p:spPr>
          <a:xfrm>
            <a:off x="0" y="3762603"/>
            <a:ext cx="12192000" cy="2562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Tree>
    <p:extLst>
      <p:ext uri="{BB962C8B-B14F-4D97-AF65-F5344CB8AC3E}">
        <p14:creationId xmlns:p14="http://schemas.microsoft.com/office/powerpoint/2010/main" val="7020888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6C7998-8FCA-4B83-B086-B212ED6E8E1D}"/>
              </a:ext>
            </a:extLst>
          </p:cNvPr>
          <p:cNvSpPr>
            <a:spLocks noGrp="1"/>
          </p:cNvSpPr>
          <p:nvPr>
            <p:ph type="title"/>
          </p:nvPr>
        </p:nvSpPr>
        <p:spPr/>
        <p:txBody>
          <a:bodyPr/>
          <a:lstStyle/>
          <a:p>
            <a:r>
              <a:rPr lang="en-US"/>
              <a:t>Overview</a:t>
            </a:r>
          </a:p>
        </p:txBody>
      </p:sp>
      <p:graphicFrame>
        <p:nvGraphicFramePr>
          <p:cNvPr id="15" name="Content Placeholder 14"/>
          <p:cNvGraphicFramePr>
            <a:graphicFrameLocks noGrp="1"/>
          </p:cNvGraphicFramePr>
          <p:nvPr>
            <p:ph idx="1"/>
          </p:nvPr>
        </p:nvGraphicFramePr>
        <p:xfrm>
          <a:off x="653472" y="1196975"/>
          <a:ext cx="10806113"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0AFFBB9-F28C-4D71-9658-A5AE44ADC85A}"/>
              </a:ext>
            </a:extLst>
          </p:cNvPr>
          <p:cNvSpPr>
            <a:spLocks noGrp="1"/>
          </p:cNvSpPr>
          <p:nvPr>
            <p:ph type="sldNum" sz="quarter" idx="12"/>
          </p:nvPr>
        </p:nvSpPr>
        <p:spPr/>
        <p:txBody>
          <a:bodyPr/>
          <a:lstStyle/>
          <a:p>
            <a:fld id="{5C80F023-E63B-4AB5-8D35-7189DEB9BB65}" type="slidenum">
              <a:rPr lang="en-CA" smtClean="0"/>
              <a:pPr/>
              <a:t>2</a:t>
            </a:fld>
            <a:endParaRPr lang="en-CA"/>
          </a:p>
        </p:txBody>
      </p:sp>
    </p:spTree>
    <p:extLst>
      <p:ext uri="{BB962C8B-B14F-4D97-AF65-F5344CB8AC3E}">
        <p14:creationId xmlns:p14="http://schemas.microsoft.com/office/powerpoint/2010/main" val="40464665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3B08-3678-48DE-8A3C-F8EDB01DA1DC}"/>
              </a:ext>
            </a:extLst>
          </p:cNvPr>
          <p:cNvSpPr>
            <a:spLocks noGrp="1"/>
          </p:cNvSpPr>
          <p:nvPr>
            <p:ph type="title"/>
          </p:nvPr>
        </p:nvSpPr>
        <p:spPr/>
        <p:txBody>
          <a:bodyPr/>
          <a:lstStyle/>
          <a:p>
            <a:r>
              <a:rPr lang="en-US" dirty="0"/>
              <a:t>Using JTBD requires Jobs, Metrics, AND Constraints </a:t>
            </a:r>
          </a:p>
        </p:txBody>
      </p:sp>
      <p:sp>
        <p:nvSpPr>
          <p:cNvPr id="4" name="Slide Number Placeholder 3">
            <a:extLst>
              <a:ext uri="{FF2B5EF4-FFF2-40B4-BE49-F238E27FC236}">
                <a16:creationId xmlns:a16="http://schemas.microsoft.com/office/drawing/2014/main" id="{E0B0BF4F-CACC-48C7-8B73-4A9BE122337C}"/>
              </a:ext>
            </a:extLst>
          </p:cNvPr>
          <p:cNvSpPr>
            <a:spLocks noGrp="1"/>
          </p:cNvSpPr>
          <p:nvPr>
            <p:ph type="sldNum" sz="quarter" idx="12"/>
          </p:nvPr>
        </p:nvSpPr>
        <p:spPr/>
        <p:txBody>
          <a:bodyPr/>
          <a:lstStyle/>
          <a:p>
            <a:fld id="{5C80F023-E63B-4AB5-8D35-7189DEB9BB65}" type="slidenum">
              <a:rPr lang="en-CA" smtClean="0"/>
              <a:pPr/>
              <a:t>20</a:t>
            </a:fld>
            <a:endParaRPr lang="en-CA"/>
          </a:p>
        </p:txBody>
      </p:sp>
      <p:graphicFrame>
        <p:nvGraphicFramePr>
          <p:cNvPr id="5" name="Table 5">
            <a:extLst>
              <a:ext uri="{FF2B5EF4-FFF2-40B4-BE49-F238E27FC236}">
                <a16:creationId xmlns:a16="http://schemas.microsoft.com/office/drawing/2014/main" id="{68652AD1-4D60-41C2-B44B-7699A410F885}"/>
              </a:ext>
            </a:extLst>
          </p:cNvPr>
          <p:cNvGraphicFramePr>
            <a:graphicFrameLocks noGrp="1"/>
          </p:cNvGraphicFramePr>
          <p:nvPr>
            <p:ph idx="1"/>
          </p:nvPr>
        </p:nvGraphicFramePr>
        <p:xfrm>
          <a:off x="431800" y="1196975"/>
          <a:ext cx="10891967" cy="2463800"/>
        </p:xfrm>
        <a:graphic>
          <a:graphicData uri="http://schemas.openxmlformats.org/drawingml/2006/table">
            <a:tbl>
              <a:tblPr firstRow="1" bandRow="1">
                <a:tableStyleId>{5C22544A-7EE6-4342-B048-85BDC9FD1C3A}</a:tableStyleId>
              </a:tblPr>
              <a:tblGrid>
                <a:gridCol w="1564211">
                  <a:extLst>
                    <a:ext uri="{9D8B030D-6E8A-4147-A177-3AD203B41FA5}">
                      <a16:colId xmlns:a16="http://schemas.microsoft.com/office/drawing/2014/main" val="2230807567"/>
                    </a:ext>
                  </a:extLst>
                </a:gridCol>
                <a:gridCol w="3524293">
                  <a:extLst>
                    <a:ext uri="{9D8B030D-6E8A-4147-A177-3AD203B41FA5}">
                      <a16:colId xmlns:a16="http://schemas.microsoft.com/office/drawing/2014/main" val="1730775294"/>
                    </a:ext>
                  </a:extLst>
                </a:gridCol>
                <a:gridCol w="5803463">
                  <a:extLst>
                    <a:ext uri="{9D8B030D-6E8A-4147-A177-3AD203B41FA5}">
                      <a16:colId xmlns:a16="http://schemas.microsoft.com/office/drawing/2014/main" val="3046047419"/>
                    </a:ext>
                  </a:extLst>
                </a:gridCol>
              </a:tblGrid>
              <a:tr h="370840">
                <a:tc>
                  <a:txBody>
                    <a:bodyPr/>
                    <a:lstStyle/>
                    <a:p>
                      <a:r>
                        <a:rPr lang="en-US" sz="1400" dirty="0"/>
                        <a:t>Job</a:t>
                      </a:r>
                    </a:p>
                  </a:txBody>
                  <a:tcPr/>
                </a:tc>
                <a:tc>
                  <a:txBody>
                    <a:bodyPr/>
                    <a:lstStyle/>
                    <a:p>
                      <a:r>
                        <a:rPr lang="en-US" sz="1400" dirty="0"/>
                        <a:t>Metrics</a:t>
                      </a:r>
                    </a:p>
                  </a:txBody>
                  <a:tcPr/>
                </a:tc>
                <a:tc>
                  <a:txBody>
                    <a:bodyPr/>
                    <a:lstStyle/>
                    <a:p>
                      <a:r>
                        <a:rPr lang="en-US" sz="1400" dirty="0"/>
                        <a:t>Constraints</a:t>
                      </a:r>
                    </a:p>
                  </a:txBody>
                  <a:tcPr/>
                </a:tc>
                <a:extLst>
                  <a:ext uri="{0D108BD9-81ED-4DB2-BD59-A6C34878D82A}">
                    <a16:rowId xmlns:a16="http://schemas.microsoft.com/office/drawing/2014/main" val="248582788"/>
                  </a:ext>
                </a:extLst>
              </a:tr>
              <a:tr h="370840">
                <a:tc>
                  <a:txBody>
                    <a:bodyPr/>
                    <a:lstStyle/>
                    <a:p>
                      <a:pPr>
                        <a:spcAft>
                          <a:spcPts val="400"/>
                        </a:spcAft>
                      </a:pPr>
                      <a:r>
                        <a:rPr lang="en-US" sz="1400" dirty="0"/>
                        <a:t>Capture video of important moments</a:t>
                      </a:r>
                    </a:p>
                  </a:txBody>
                  <a:tcPr/>
                </a:tc>
                <a:tc>
                  <a:txBody>
                    <a:bodyPr/>
                    <a:lstStyle/>
                    <a:p>
                      <a:pPr marL="285750" indent="-285750">
                        <a:spcAft>
                          <a:spcPts val="400"/>
                        </a:spcAft>
                        <a:buFont typeface="Arial" panose="020B0604020202020204" pitchFamily="34" charset="0"/>
                        <a:buChar char="•"/>
                      </a:pPr>
                      <a:r>
                        <a:rPr lang="en-US" sz="1400" dirty="0"/>
                        <a:t>Minimize the time between wanting to record a moment and actually starting to capture video</a:t>
                      </a:r>
                    </a:p>
                    <a:p>
                      <a:pPr marL="285750" indent="-285750">
                        <a:spcAft>
                          <a:spcPts val="400"/>
                        </a:spcAft>
                        <a:buFont typeface="Arial" panose="020B0604020202020204" pitchFamily="34" charset="0"/>
                        <a:buChar char="•"/>
                      </a:pPr>
                      <a:r>
                        <a:rPr lang="en-US" sz="1400" dirty="0"/>
                        <a:t>Minimize storage constraints</a:t>
                      </a:r>
                    </a:p>
                    <a:p>
                      <a:pPr marL="285750" indent="-285750">
                        <a:spcAft>
                          <a:spcPts val="400"/>
                        </a:spcAft>
                        <a:buFont typeface="Arial" panose="020B0604020202020204" pitchFamily="34" charset="0"/>
                        <a:buChar char="•"/>
                      </a:pPr>
                      <a:r>
                        <a:rPr lang="en-US" sz="1400" dirty="0"/>
                        <a:t>Maximize aesthetic appeal of video</a:t>
                      </a:r>
                    </a:p>
                    <a:p>
                      <a:pPr>
                        <a:spcAft>
                          <a:spcPts val="400"/>
                        </a:spcAft>
                      </a:pPr>
                      <a:r>
                        <a:rPr lang="en-US" sz="1400" dirty="0"/>
                        <a:t>… and many more</a:t>
                      </a:r>
                    </a:p>
                  </a:txBody>
                  <a:tcPr/>
                </a:tc>
                <a:tc>
                  <a:txBody>
                    <a:bodyPr/>
                    <a:lstStyle/>
                    <a:p>
                      <a:pPr marL="285750" marR="0" lvl="0" indent="-285750" algn="l" defTabSz="1219188"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dirty="0"/>
                        <a:t>User capturing video has limited physical capabilities: eyesight, shaky hands, etc.</a:t>
                      </a:r>
                    </a:p>
                    <a:p>
                      <a:pPr marL="285750" indent="-285750">
                        <a:spcAft>
                          <a:spcPts val="400"/>
                        </a:spcAft>
                        <a:buFont typeface="Arial" panose="020B0604020202020204" pitchFamily="34" charset="0"/>
                        <a:buChar char="•"/>
                      </a:pPr>
                      <a:r>
                        <a:rPr lang="en-US" sz="1400" dirty="0"/>
                        <a:t>User capturing video has no technical training</a:t>
                      </a:r>
                    </a:p>
                    <a:p>
                      <a:pPr marL="285750" indent="-285750">
                        <a:spcAft>
                          <a:spcPts val="400"/>
                        </a:spcAft>
                        <a:buFont typeface="Arial" panose="020B0604020202020204" pitchFamily="34" charset="0"/>
                        <a:buChar char="•"/>
                      </a:pPr>
                      <a:r>
                        <a:rPr lang="en-US" sz="1400" dirty="0"/>
                        <a:t>Area in which video is captured has limited internet</a:t>
                      </a:r>
                    </a:p>
                    <a:p>
                      <a:pPr marL="285750" indent="-285750">
                        <a:spcAft>
                          <a:spcPts val="400"/>
                        </a:spcAft>
                        <a:buFont typeface="Arial" panose="020B0604020202020204" pitchFamily="34" charset="0"/>
                        <a:buChar char="•"/>
                      </a:pPr>
                      <a:r>
                        <a:rPr lang="en-US" sz="1400" dirty="0"/>
                        <a:t>Extreme weather conditions</a:t>
                      </a:r>
                    </a:p>
                    <a:p>
                      <a:pPr>
                        <a:spcAft>
                          <a:spcPts val="400"/>
                        </a:spcAft>
                      </a:pPr>
                      <a:r>
                        <a:rPr lang="en-US" sz="1400" dirty="0"/>
                        <a:t>… and many more</a:t>
                      </a:r>
                    </a:p>
                  </a:txBody>
                  <a:tcPr/>
                </a:tc>
                <a:extLst>
                  <a:ext uri="{0D108BD9-81ED-4DB2-BD59-A6C34878D82A}">
                    <a16:rowId xmlns:a16="http://schemas.microsoft.com/office/drawing/2014/main" val="200399364"/>
                  </a:ext>
                </a:extLst>
              </a:tr>
              <a:tr h="370840">
                <a:tc>
                  <a:txBody>
                    <a:bodyPr/>
                    <a:lstStyle/>
                    <a:p>
                      <a:pPr algn="ctr">
                        <a:spcAft>
                          <a:spcPts val="400"/>
                        </a:spcAft>
                      </a:pPr>
                      <a:r>
                        <a:rPr lang="en-US" sz="1400" b="1" dirty="0"/>
                        <a:t>“overarching goal”</a:t>
                      </a:r>
                    </a:p>
                  </a:txBody>
                  <a:tcPr/>
                </a:tc>
                <a:tc>
                  <a:txBody>
                    <a:bodyPr/>
                    <a:lstStyle/>
                    <a:p>
                      <a:pPr algn="ctr">
                        <a:spcAft>
                          <a:spcPts val="400"/>
                        </a:spcAft>
                      </a:pPr>
                      <a:r>
                        <a:rPr lang="en-US" sz="1400" b="1" dirty="0"/>
                        <a:t>“measure success”</a:t>
                      </a:r>
                    </a:p>
                  </a:txBody>
                  <a:tcPr/>
                </a:tc>
                <a:tc>
                  <a:txBody>
                    <a:bodyPr/>
                    <a:lstStyle/>
                    <a:p>
                      <a:pPr algn="ctr">
                        <a:spcAft>
                          <a:spcPts val="400"/>
                        </a:spcAft>
                      </a:pPr>
                      <a:r>
                        <a:rPr lang="en-US" sz="1400" b="1" dirty="0"/>
                        <a:t>“what limits success”</a:t>
                      </a:r>
                    </a:p>
                  </a:txBody>
                  <a:tcPr/>
                </a:tc>
                <a:extLst>
                  <a:ext uri="{0D108BD9-81ED-4DB2-BD59-A6C34878D82A}">
                    <a16:rowId xmlns:a16="http://schemas.microsoft.com/office/drawing/2014/main" val="3235206987"/>
                  </a:ext>
                </a:extLst>
              </a:tr>
            </a:tbl>
          </a:graphicData>
        </a:graphic>
      </p:graphicFrame>
      <p:sp>
        <p:nvSpPr>
          <p:cNvPr id="6" name="Content Placeholder 2">
            <a:extLst>
              <a:ext uri="{FF2B5EF4-FFF2-40B4-BE49-F238E27FC236}">
                <a16:creationId xmlns:a16="http://schemas.microsoft.com/office/drawing/2014/main" id="{87904FE8-7D45-4DAD-BB05-A1CA7CBE5017}"/>
              </a:ext>
            </a:extLst>
          </p:cNvPr>
          <p:cNvSpPr txBox="1">
            <a:spLocks/>
          </p:cNvSpPr>
          <p:nvPr/>
        </p:nvSpPr>
        <p:spPr>
          <a:xfrm>
            <a:off x="431372" y="3880730"/>
            <a:ext cx="10806112" cy="2728363"/>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endParaRPr lang="en-US" sz="1400" dirty="0"/>
          </a:p>
          <a:p>
            <a:pPr marL="0" indent="0">
              <a:buNone/>
            </a:pPr>
            <a:r>
              <a:rPr lang="en-US" sz="1400" dirty="0"/>
              <a:t>Note: Adjacent jobs are also critical – see the quandaries section</a:t>
            </a:r>
          </a:p>
        </p:txBody>
      </p:sp>
    </p:spTree>
    <p:extLst>
      <p:ext uri="{BB962C8B-B14F-4D97-AF65-F5344CB8AC3E}">
        <p14:creationId xmlns:p14="http://schemas.microsoft.com/office/powerpoint/2010/main" val="7247123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5BB5-F20D-41E3-A88C-EDE3F3CC1076}"/>
              </a:ext>
            </a:extLst>
          </p:cNvPr>
          <p:cNvSpPr>
            <a:spLocks noGrp="1"/>
          </p:cNvSpPr>
          <p:nvPr>
            <p:ph type="title"/>
          </p:nvPr>
        </p:nvSpPr>
        <p:spPr/>
        <p:txBody>
          <a:bodyPr/>
          <a:lstStyle/>
          <a:p>
            <a:r>
              <a:rPr lang="en-US" dirty="0"/>
              <a:t>Deeper market insights </a:t>
            </a:r>
            <a:br>
              <a:rPr lang="en-US" dirty="0"/>
            </a:br>
            <a:r>
              <a:rPr lang="en-US" sz="2800" dirty="0"/>
              <a:t>Identifying priority segments</a:t>
            </a:r>
            <a:endParaRPr lang="en-US" dirty="0"/>
          </a:p>
        </p:txBody>
      </p:sp>
      <p:sp>
        <p:nvSpPr>
          <p:cNvPr id="3" name="Slide Number Placeholder 2">
            <a:extLst>
              <a:ext uri="{FF2B5EF4-FFF2-40B4-BE49-F238E27FC236}">
                <a16:creationId xmlns:a16="http://schemas.microsoft.com/office/drawing/2014/main" id="{C85EEB8A-82AD-4EAC-AA3E-D3800E1D2519}"/>
              </a:ext>
            </a:extLst>
          </p:cNvPr>
          <p:cNvSpPr>
            <a:spLocks noGrp="1"/>
          </p:cNvSpPr>
          <p:nvPr>
            <p:ph type="sldNum" sz="quarter" idx="12"/>
          </p:nvPr>
        </p:nvSpPr>
        <p:spPr/>
        <p:txBody>
          <a:bodyPr/>
          <a:lstStyle/>
          <a:p>
            <a:fld id="{5C80F023-E63B-4AB5-8D35-7189DEB9BB65}" type="slidenum">
              <a:rPr lang="en-CA" smtClean="0"/>
              <a:pPr/>
              <a:t>21</a:t>
            </a:fld>
            <a:endParaRPr lang="en-CA"/>
          </a:p>
        </p:txBody>
      </p:sp>
      <p:pic>
        <p:nvPicPr>
          <p:cNvPr id="5" name="Picture 5" descr="A screenshot of a cell phone&#10;&#10;Description generated with very high confidence">
            <a:extLst>
              <a:ext uri="{FF2B5EF4-FFF2-40B4-BE49-F238E27FC236}">
                <a16:creationId xmlns:a16="http://schemas.microsoft.com/office/drawing/2014/main" id="{D08FF06A-4352-4B1F-9E45-865E3F13C3CC}"/>
              </a:ext>
            </a:extLst>
          </p:cNvPr>
          <p:cNvPicPr>
            <a:picLocks noChangeAspect="1"/>
          </p:cNvPicPr>
          <p:nvPr/>
        </p:nvPicPr>
        <p:blipFill rotWithShape="1">
          <a:blip r:embed="rId2"/>
          <a:srcRect t="14589" r="11953"/>
          <a:stretch/>
        </p:blipFill>
        <p:spPr>
          <a:xfrm>
            <a:off x="242117" y="1283764"/>
            <a:ext cx="10222939" cy="5574236"/>
          </a:xfrm>
          <a:prstGeom prst="rect">
            <a:avLst/>
          </a:prstGeom>
          <a:ln>
            <a:noFill/>
          </a:ln>
        </p:spPr>
      </p:pic>
    </p:spTree>
    <p:extLst>
      <p:ext uri="{BB962C8B-B14F-4D97-AF65-F5344CB8AC3E}">
        <p14:creationId xmlns:p14="http://schemas.microsoft.com/office/powerpoint/2010/main" val="38960310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5BB5-F20D-41E3-A88C-EDE3F3CC1076}"/>
              </a:ext>
            </a:extLst>
          </p:cNvPr>
          <p:cNvSpPr>
            <a:spLocks noGrp="1"/>
          </p:cNvSpPr>
          <p:nvPr>
            <p:ph type="title"/>
          </p:nvPr>
        </p:nvSpPr>
        <p:spPr/>
        <p:txBody>
          <a:bodyPr/>
          <a:lstStyle/>
          <a:p>
            <a:r>
              <a:rPr lang="en-US" dirty="0"/>
              <a:t>Deeper market insights </a:t>
            </a:r>
            <a:br>
              <a:rPr lang="en-US" dirty="0"/>
            </a:br>
            <a:r>
              <a:rPr lang="en-US" sz="2800" dirty="0"/>
              <a:t>Identifying priority segments</a:t>
            </a:r>
            <a:endParaRPr lang="en-US" dirty="0"/>
          </a:p>
        </p:txBody>
      </p:sp>
      <p:sp>
        <p:nvSpPr>
          <p:cNvPr id="3" name="Slide Number Placeholder 2">
            <a:extLst>
              <a:ext uri="{FF2B5EF4-FFF2-40B4-BE49-F238E27FC236}">
                <a16:creationId xmlns:a16="http://schemas.microsoft.com/office/drawing/2014/main" id="{C85EEB8A-82AD-4EAC-AA3E-D3800E1D2519}"/>
              </a:ext>
            </a:extLst>
          </p:cNvPr>
          <p:cNvSpPr>
            <a:spLocks noGrp="1"/>
          </p:cNvSpPr>
          <p:nvPr>
            <p:ph type="sldNum" sz="quarter" idx="12"/>
          </p:nvPr>
        </p:nvSpPr>
        <p:spPr/>
        <p:txBody>
          <a:bodyPr/>
          <a:lstStyle/>
          <a:p>
            <a:fld id="{5C80F023-E63B-4AB5-8D35-7189DEB9BB65}" type="slidenum">
              <a:rPr lang="en-CA" smtClean="0"/>
              <a:pPr/>
              <a:t>22</a:t>
            </a:fld>
            <a:endParaRPr lang="en-CA"/>
          </a:p>
        </p:txBody>
      </p:sp>
      <p:pic>
        <p:nvPicPr>
          <p:cNvPr id="6" name="Picture 9" descr="A screenshot of a map&#10;&#10;Description generated with very high confidence">
            <a:extLst>
              <a:ext uri="{FF2B5EF4-FFF2-40B4-BE49-F238E27FC236}">
                <a16:creationId xmlns:a16="http://schemas.microsoft.com/office/drawing/2014/main" id="{936DFC15-9326-4502-BCD1-2C7024E392C5}"/>
              </a:ext>
            </a:extLst>
          </p:cNvPr>
          <p:cNvPicPr>
            <a:picLocks noChangeAspect="1"/>
          </p:cNvPicPr>
          <p:nvPr/>
        </p:nvPicPr>
        <p:blipFill rotWithShape="1">
          <a:blip r:embed="rId2"/>
          <a:srcRect t="17059" r="16836"/>
          <a:stretch/>
        </p:blipFill>
        <p:spPr>
          <a:xfrm>
            <a:off x="250448" y="1432411"/>
            <a:ext cx="9639131" cy="5425590"/>
          </a:xfrm>
          <a:prstGeom prst="rect">
            <a:avLst/>
          </a:prstGeom>
          <a:ln>
            <a:noFill/>
          </a:ln>
        </p:spPr>
      </p:pic>
    </p:spTree>
    <p:extLst>
      <p:ext uri="{BB962C8B-B14F-4D97-AF65-F5344CB8AC3E}">
        <p14:creationId xmlns:p14="http://schemas.microsoft.com/office/powerpoint/2010/main" val="36824630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5BB5-F20D-41E3-A88C-EDE3F3CC1076}"/>
              </a:ext>
            </a:extLst>
          </p:cNvPr>
          <p:cNvSpPr>
            <a:spLocks noGrp="1"/>
          </p:cNvSpPr>
          <p:nvPr>
            <p:ph type="title"/>
          </p:nvPr>
        </p:nvSpPr>
        <p:spPr>
          <a:xfrm>
            <a:off x="432001" y="216002"/>
            <a:ext cx="11372072" cy="576064"/>
          </a:xfrm>
        </p:spPr>
        <p:txBody>
          <a:bodyPr/>
          <a:lstStyle/>
          <a:p>
            <a:r>
              <a:rPr lang="en-US" dirty="0"/>
              <a:t>Targeted Innovation – Not Just </a:t>
            </a:r>
            <a:r>
              <a:rPr lang="en-US"/>
              <a:t>Product Innovation</a:t>
            </a:r>
            <a:endParaRPr lang="en-US" dirty="0"/>
          </a:p>
        </p:txBody>
      </p:sp>
      <p:pic>
        <p:nvPicPr>
          <p:cNvPr id="8" name="Picture 7">
            <a:extLst>
              <a:ext uri="{FF2B5EF4-FFF2-40B4-BE49-F238E27FC236}">
                <a16:creationId xmlns:a16="http://schemas.microsoft.com/office/drawing/2014/main" id="{AAED6FEB-F322-4E7F-BB67-45F6BB033815}"/>
              </a:ext>
            </a:extLst>
          </p:cNvPr>
          <p:cNvPicPr>
            <a:picLocks noChangeAspect="1"/>
          </p:cNvPicPr>
          <p:nvPr/>
        </p:nvPicPr>
        <p:blipFill rotWithShape="1">
          <a:blip r:embed="rId2"/>
          <a:srcRect b="7539"/>
          <a:stretch/>
        </p:blipFill>
        <p:spPr>
          <a:xfrm>
            <a:off x="837829" y="835589"/>
            <a:ext cx="10448083" cy="5433957"/>
          </a:xfrm>
          <a:prstGeom prst="rect">
            <a:avLst/>
          </a:prstGeom>
          <a:ln>
            <a:noFill/>
          </a:ln>
        </p:spPr>
      </p:pic>
      <p:sp>
        <p:nvSpPr>
          <p:cNvPr id="3" name="Slide Number Placeholder 2">
            <a:extLst>
              <a:ext uri="{FF2B5EF4-FFF2-40B4-BE49-F238E27FC236}">
                <a16:creationId xmlns:a16="http://schemas.microsoft.com/office/drawing/2014/main" id="{C85EEB8A-82AD-4EAC-AA3E-D3800E1D2519}"/>
              </a:ext>
            </a:extLst>
          </p:cNvPr>
          <p:cNvSpPr>
            <a:spLocks noGrp="1"/>
          </p:cNvSpPr>
          <p:nvPr>
            <p:ph type="sldNum" sz="quarter" idx="12"/>
          </p:nvPr>
        </p:nvSpPr>
        <p:spPr/>
        <p:txBody>
          <a:bodyPr/>
          <a:lstStyle/>
          <a:p>
            <a:fld id="{5C80F023-E63B-4AB5-8D35-7189DEB9BB65}" type="slidenum">
              <a:rPr lang="en-CA" smtClean="0"/>
              <a:pPr/>
              <a:t>23</a:t>
            </a:fld>
            <a:endParaRPr lang="en-CA"/>
          </a:p>
        </p:txBody>
      </p:sp>
    </p:spTree>
    <p:extLst>
      <p:ext uri="{BB962C8B-B14F-4D97-AF65-F5344CB8AC3E}">
        <p14:creationId xmlns:p14="http://schemas.microsoft.com/office/powerpoint/2010/main" val="17079290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5BB5-F20D-41E3-A88C-EDE3F3CC1076}"/>
              </a:ext>
            </a:extLst>
          </p:cNvPr>
          <p:cNvSpPr>
            <a:spLocks noGrp="1"/>
          </p:cNvSpPr>
          <p:nvPr>
            <p:ph type="title"/>
          </p:nvPr>
        </p:nvSpPr>
        <p:spPr/>
        <p:txBody>
          <a:bodyPr/>
          <a:lstStyle/>
          <a:p>
            <a:r>
              <a:rPr lang="en-US" dirty="0"/>
              <a:t>Deeper market insights</a:t>
            </a:r>
            <a:br>
              <a:rPr lang="en-US" dirty="0"/>
            </a:br>
            <a:r>
              <a:rPr lang="en-US" sz="2800" dirty="0"/>
              <a:t>Hidden and adjacent jobs</a:t>
            </a:r>
            <a:br>
              <a:rPr lang="en-US" dirty="0"/>
            </a:br>
            <a:endParaRPr lang="en-US" dirty="0"/>
          </a:p>
        </p:txBody>
      </p:sp>
      <p:sp>
        <p:nvSpPr>
          <p:cNvPr id="6" name="Content Placeholder 5">
            <a:extLst>
              <a:ext uri="{FF2B5EF4-FFF2-40B4-BE49-F238E27FC236}">
                <a16:creationId xmlns:a16="http://schemas.microsoft.com/office/drawing/2014/main" id="{0ACA1B3C-3617-4A7F-BCFD-D83F773F4D93}"/>
              </a:ext>
            </a:extLst>
          </p:cNvPr>
          <p:cNvSpPr>
            <a:spLocks noGrp="1"/>
          </p:cNvSpPr>
          <p:nvPr>
            <p:ph idx="1"/>
          </p:nvPr>
        </p:nvSpPr>
        <p:spPr>
          <a:xfrm>
            <a:off x="431372" y="1641764"/>
            <a:ext cx="5823955" cy="4484402"/>
          </a:xfrm>
        </p:spPr>
        <p:txBody>
          <a:bodyPr/>
          <a:lstStyle/>
          <a:p>
            <a:pPr marL="0" indent="0">
              <a:buNone/>
            </a:pPr>
            <a:r>
              <a:rPr lang="en-US" sz="2400" dirty="0">
                <a:solidFill>
                  <a:schemeClr val="accent1"/>
                </a:solidFill>
              </a:rPr>
              <a:t>Hidden jobs</a:t>
            </a:r>
          </a:p>
          <a:p>
            <a:r>
              <a:rPr lang="en-US" dirty="0"/>
              <a:t>“I could never find budget for that”</a:t>
            </a:r>
          </a:p>
          <a:p>
            <a:r>
              <a:rPr lang="en-US" dirty="0"/>
              <a:t>“Can we get this after I retire?”</a:t>
            </a:r>
          </a:p>
          <a:p>
            <a:pPr lvl="3"/>
            <a:endParaRPr lang="en-US" sz="2400" dirty="0"/>
          </a:p>
          <a:p>
            <a:pPr lvl="1"/>
            <a:endParaRPr lang="en-US" sz="2400" dirty="0"/>
          </a:p>
          <a:p>
            <a:pPr lvl="1"/>
            <a:endParaRPr lang="en-US" sz="2400" dirty="0"/>
          </a:p>
        </p:txBody>
      </p:sp>
      <p:sp>
        <p:nvSpPr>
          <p:cNvPr id="3" name="Content Placeholder 2">
            <a:extLst>
              <a:ext uri="{FF2B5EF4-FFF2-40B4-BE49-F238E27FC236}">
                <a16:creationId xmlns:a16="http://schemas.microsoft.com/office/drawing/2014/main" id="{FDFC833E-5093-46BD-B9B7-66CEF5FFF490}"/>
              </a:ext>
            </a:extLst>
          </p:cNvPr>
          <p:cNvSpPr>
            <a:spLocks noGrp="1"/>
          </p:cNvSpPr>
          <p:nvPr>
            <p:ph sz="half" idx="4294967295"/>
          </p:nvPr>
        </p:nvSpPr>
        <p:spPr>
          <a:xfrm>
            <a:off x="5308271" y="1641764"/>
            <a:ext cx="6883730" cy="4079875"/>
          </a:xfrm>
        </p:spPr>
        <p:txBody>
          <a:bodyPr/>
          <a:lstStyle/>
          <a:p>
            <a:pPr marL="0" indent="0">
              <a:buNone/>
            </a:pPr>
            <a:r>
              <a:rPr lang="en-US" sz="2400" dirty="0">
                <a:solidFill>
                  <a:schemeClr val="accent1"/>
                </a:solidFill>
              </a:rPr>
              <a:t>Adjacencies</a:t>
            </a:r>
          </a:p>
          <a:p>
            <a:r>
              <a:rPr lang="en-US" dirty="0"/>
              <a:t>Maintaining vs riding a motorcycle</a:t>
            </a:r>
          </a:p>
          <a:p>
            <a:r>
              <a:rPr lang="en-US" dirty="0"/>
              <a:t>Financial market data vs. data modeling templates</a:t>
            </a:r>
          </a:p>
          <a:p>
            <a:r>
              <a:rPr lang="en-US" dirty="0"/>
              <a:t>How many products did a smartphone retire?</a:t>
            </a:r>
          </a:p>
          <a:p>
            <a:endParaRPr lang="en-US" sz="2400" dirty="0"/>
          </a:p>
        </p:txBody>
      </p:sp>
      <p:sp>
        <p:nvSpPr>
          <p:cNvPr id="4" name="Slide Number Placeholder 3">
            <a:extLst>
              <a:ext uri="{FF2B5EF4-FFF2-40B4-BE49-F238E27FC236}">
                <a16:creationId xmlns:a16="http://schemas.microsoft.com/office/drawing/2014/main" id="{120377B1-7F53-4FBF-B0AC-5169D3C2DE1F}"/>
              </a:ext>
            </a:extLst>
          </p:cNvPr>
          <p:cNvSpPr>
            <a:spLocks noGrp="1"/>
          </p:cNvSpPr>
          <p:nvPr>
            <p:ph type="sldNum" sz="quarter" idx="12"/>
          </p:nvPr>
        </p:nvSpPr>
        <p:spPr/>
        <p:txBody>
          <a:bodyPr/>
          <a:lstStyle/>
          <a:p>
            <a:fld id="{5C80F023-E63B-4AB5-8D35-7189DEB9BB65}" type="slidenum">
              <a:rPr lang="en-CA" smtClean="0"/>
              <a:pPr/>
              <a:t>24</a:t>
            </a:fld>
            <a:endParaRPr lang="en-CA"/>
          </a:p>
        </p:txBody>
      </p:sp>
      <p:sp>
        <p:nvSpPr>
          <p:cNvPr id="7" name="TextBox 6">
            <a:extLst>
              <a:ext uri="{FF2B5EF4-FFF2-40B4-BE49-F238E27FC236}">
                <a16:creationId xmlns:a16="http://schemas.microsoft.com/office/drawing/2014/main" id="{C0A292CD-B162-49DE-848F-CF0CE40452CB}"/>
              </a:ext>
            </a:extLst>
          </p:cNvPr>
          <p:cNvSpPr txBox="1"/>
          <p:nvPr/>
        </p:nvSpPr>
        <p:spPr>
          <a:xfrm>
            <a:off x="1433470" y="3793678"/>
            <a:ext cx="5351299" cy="830997"/>
          </a:xfrm>
          <a:prstGeom prst="rect">
            <a:avLst/>
          </a:prstGeom>
          <a:noFill/>
        </p:spPr>
        <p:txBody>
          <a:bodyPr wrap="square">
            <a:spAutoFit/>
          </a:bodyPr>
          <a:lstStyle/>
          <a:p>
            <a:r>
              <a:rPr lang="en-US" sz="1600" b="1" dirty="0">
                <a:solidFill>
                  <a:schemeClr val="tx2"/>
                </a:solidFill>
                <a:effectLst/>
                <a:latin typeface="Calibri" panose="020F0502020204030204" pitchFamily="34" charset="0"/>
                <a:ea typeface="Times New Roman" panose="02020603050405020304" pitchFamily="18" charset="0"/>
              </a:rPr>
              <a:t>Job: </a:t>
            </a:r>
            <a:r>
              <a:rPr lang="en-US" sz="1600" dirty="0">
                <a:latin typeface="Calibri" panose="020F0502020204030204" pitchFamily="34" charset="0"/>
                <a:ea typeface="Times New Roman" panose="02020603050405020304" pitchFamily="18" charset="0"/>
              </a:rPr>
              <a:t>obtain budget for significant purchase</a:t>
            </a:r>
          </a:p>
          <a:p>
            <a:r>
              <a:rPr lang="en-US" sz="1600" b="1" dirty="0">
                <a:solidFill>
                  <a:schemeClr val="tx2"/>
                </a:solidFill>
                <a:latin typeface="Calibri" panose="020F0502020204030204" pitchFamily="34" charset="0"/>
                <a:ea typeface="Times New Roman" panose="02020603050405020304" pitchFamily="18" charset="0"/>
              </a:rPr>
              <a:t>New Metric: </a:t>
            </a:r>
            <a:r>
              <a:rPr lang="en-US" sz="1600" dirty="0">
                <a:effectLst/>
                <a:latin typeface="Calibri" panose="020F0502020204030204" pitchFamily="34" charset="0"/>
                <a:ea typeface="Times New Roman" panose="02020603050405020304" pitchFamily="18" charset="0"/>
              </a:rPr>
              <a:t>Minimize the effort needed to convince others of budgetary need</a:t>
            </a:r>
          </a:p>
        </p:txBody>
      </p:sp>
      <p:cxnSp>
        <p:nvCxnSpPr>
          <p:cNvPr id="9" name="Straight Arrow Connector 8">
            <a:extLst>
              <a:ext uri="{FF2B5EF4-FFF2-40B4-BE49-F238E27FC236}">
                <a16:creationId xmlns:a16="http://schemas.microsoft.com/office/drawing/2014/main" id="{147F30D5-0D6D-437F-BE96-1215C8F1E111}"/>
              </a:ext>
            </a:extLst>
          </p:cNvPr>
          <p:cNvCxnSpPr/>
          <p:nvPr/>
        </p:nvCxnSpPr>
        <p:spPr>
          <a:xfrm>
            <a:off x="1572936" y="2848062"/>
            <a:ext cx="310392" cy="90181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914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build="p"/>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6C7998-8FCA-4B83-B086-B212ED6E8E1D}"/>
              </a:ext>
            </a:extLst>
          </p:cNvPr>
          <p:cNvSpPr>
            <a:spLocks noGrp="1"/>
          </p:cNvSpPr>
          <p:nvPr>
            <p:ph type="title"/>
          </p:nvPr>
        </p:nvSpPr>
        <p:spPr/>
        <p:txBody>
          <a:bodyPr/>
          <a:lstStyle/>
          <a:p>
            <a:r>
              <a:rPr lang="en-US"/>
              <a:t>Overview</a:t>
            </a:r>
          </a:p>
        </p:txBody>
      </p:sp>
      <p:graphicFrame>
        <p:nvGraphicFramePr>
          <p:cNvPr id="15" name="Content Placeholder 14"/>
          <p:cNvGraphicFramePr>
            <a:graphicFrameLocks noGrp="1"/>
          </p:cNvGraphicFramePr>
          <p:nvPr>
            <p:ph idx="1"/>
          </p:nvPr>
        </p:nvGraphicFramePr>
        <p:xfrm>
          <a:off x="653472" y="1196975"/>
          <a:ext cx="10806113"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0AFFBB9-F28C-4D71-9658-A5AE44ADC85A}"/>
              </a:ext>
            </a:extLst>
          </p:cNvPr>
          <p:cNvSpPr>
            <a:spLocks noGrp="1"/>
          </p:cNvSpPr>
          <p:nvPr>
            <p:ph type="sldNum" sz="quarter" idx="12"/>
          </p:nvPr>
        </p:nvSpPr>
        <p:spPr/>
        <p:txBody>
          <a:bodyPr/>
          <a:lstStyle/>
          <a:p>
            <a:fld id="{5C80F023-E63B-4AB5-8D35-7189DEB9BB65}" type="slidenum">
              <a:rPr lang="en-CA" smtClean="0"/>
              <a:pPr/>
              <a:t>25</a:t>
            </a:fld>
            <a:endParaRPr lang="en-CA"/>
          </a:p>
        </p:txBody>
      </p:sp>
    </p:spTree>
    <p:extLst>
      <p:ext uri="{BB962C8B-B14F-4D97-AF65-F5344CB8AC3E}">
        <p14:creationId xmlns:p14="http://schemas.microsoft.com/office/powerpoint/2010/main" val="12173789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69F708-5683-485E-B742-EBF64265CD4E}"/>
              </a:ext>
            </a:extLst>
          </p:cNvPr>
          <p:cNvSpPr>
            <a:spLocks noGrp="1"/>
          </p:cNvSpPr>
          <p:nvPr>
            <p:ph type="title"/>
          </p:nvPr>
        </p:nvSpPr>
        <p:spPr/>
        <p:txBody>
          <a:bodyPr/>
          <a:lstStyle/>
          <a:p>
            <a:r>
              <a:rPr lang="en-US" dirty="0"/>
              <a:t>JTBD across silos</a:t>
            </a:r>
          </a:p>
        </p:txBody>
      </p:sp>
      <p:sp>
        <p:nvSpPr>
          <p:cNvPr id="8" name="Text Placeholder 7">
            <a:extLst>
              <a:ext uri="{FF2B5EF4-FFF2-40B4-BE49-F238E27FC236}">
                <a16:creationId xmlns:a16="http://schemas.microsoft.com/office/drawing/2014/main" id="{3DD8407F-04EC-4CCA-B25F-218D586D248D}"/>
              </a:ext>
            </a:extLst>
          </p:cNvPr>
          <p:cNvSpPr>
            <a:spLocks noGrp="1"/>
          </p:cNvSpPr>
          <p:nvPr>
            <p:ph idx="1"/>
          </p:nvPr>
        </p:nvSpPr>
        <p:spPr>
          <a:xfrm>
            <a:off x="431373" y="1196754"/>
            <a:ext cx="6447410" cy="4929412"/>
          </a:xfrm>
        </p:spPr>
        <p:txBody>
          <a:bodyPr/>
          <a:lstStyle/>
          <a:p>
            <a:pPr>
              <a:buFont typeface="+mj-lt"/>
              <a:buAutoNum type="arabicPeriod"/>
            </a:pPr>
            <a:r>
              <a:rPr lang="en-US" sz="2400" dirty="0"/>
              <a:t>More mindset than department</a:t>
            </a:r>
          </a:p>
          <a:p>
            <a:pPr>
              <a:buFont typeface="+mj-lt"/>
              <a:buAutoNum type="arabicPeriod"/>
            </a:pPr>
            <a:endParaRPr lang="en-US" sz="2400" dirty="0"/>
          </a:p>
          <a:p>
            <a:pPr>
              <a:buFont typeface="+mj-lt"/>
              <a:buAutoNum type="arabicPeriod"/>
            </a:pPr>
            <a:r>
              <a:rPr lang="en-US" sz="2400" dirty="0"/>
              <a:t>Pairs well with customer journeys and workflow mapping</a:t>
            </a:r>
          </a:p>
          <a:p>
            <a:pPr>
              <a:buFont typeface="+mj-lt"/>
              <a:buAutoNum type="arabicPeriod"/>
            </a:pPr>
            <a:endParaRPr lang="en-US" sz="2400" dirty="0"/>
          </a:p>
          <a:p>
            <a:pPr>
              <a:buFont typeface="+mj-lt"/>
              <a:buAutoNum type="arabicPeriod"/>
            </a:pPr>
            <a:r>
              <a:rPr lang="en-US" sz="2400" dirty="0"/>
              <a:t>Sandwich collaboration</a:t>
            </a:r>
          </a:p>
          <a:p>
            <a:pPr>
              <a:buFont typeface="+mj-lt"/>
              <a:buAutoNum type="arabicPeriod"/>
            </a:pPr>
            <a:endParaRPr lang="en-US" sz="2400" dirty="0"/>
          </a:p>
          <a:p>
            <a:pPr>
              <a:buFont typeface="+mj-lt"/>
              <a:buAutoNum type="arabicPeriod"/>
            </a:pPr>
            <a:r>
              <a:rPr lang="en-US" sz="2400" dirty="0"/>
              <a:t>Customer value-based ideation</a:t>
            </a:r>
          </a:p>
          <a:p>
            <a:pPr>
              <a:buFont typeface="+mj-lt"/>
              <a:buAutoNum type="arabicPeriod"/>
            </a:pPr>
            <a:endParaRPr lang="en-US" sz="2400" dirty="0"/>
          </a:p>
        </p:txBody>
      </p:sp>
      <p:pic>
        <p:nvPicPr>
          <p:cNvPr id="3" name="Picture Placeholder 2" descr="A picture containing table, sitting, wooden, water&#10;&#10;Description automatically generated">
            <a:extLst>
              <a:ext uri="{FF2B5EF4-FFF2-40B4-BE49-F238E27FC236}">
                <a16:creationId xmlns:a16="http://schemas.microsoft.com/office/drawing/2014/main" id="{FC2C40BB-4071-4AE7-AD94-8CB8566861F2}"/>
              </a:ext>
            </a:extLst>
          </p:cNvPr>
          <p:cNvPicPr>
            <a:picLocks noGrp="1" noChangeAspect="1"/>
          </p:cNvPicPr>
          <p:nvPr>
            <p:ph type="pic" sz="quarter" idx="4294967295"/>
          </p:nvPr>
        </p:nvPicPr>
        <p:blipFill>
          <a:blip r:embed="rId2"/>
          <a:srcRect l="17492" r="17492"/>
          <a:stretch>
            <a:fillRect/>
          </a:stretch>
        </p:blipFill>
        <p:spPr>
          <a:xfrm>
            <a:off x="7188292" y="1619471"/>
            <a:ext cx="3795712" cy="4041775"/>
          </a:xfrm>
        </p:spPr>
      </p:pic>
      <p:sp>
        <p:nvSpPr>
          <p:cNvPr id="2" name="Slide Number Placeholder 1">
            <a:extLst>
              <a:ext uri="{FF2B5EF4-FFF2-40B4-BE49-F238E27FC236}">
                <a16:creationId xmlns:a16="http://schemas.microsoft.com/office/drawing/2014/main" id="{A4114BE3-95CA-4669-A9AA-47D2B69A55C2}"/>
              </a:ext>
            </a:extLst>
          </p:cNvPr>
          <p:cNvSpPr>
            <a:spLocks noGrp="1"/>
          </p:cNvSpPr>
          <p:nvPr>
            <p:ph type="sldNum" sz="quarter" idx="12"/>
          </p:nvPr>
        </p:nvSpPr>
        <p:spPr/>
        <p:txBody>
          <a:bodyPr/>
          <a:lstStyle/>
          <a:p>
            <a:fld id="{5C80F023-E63B-4AB5-8D35-7189DEB9BB65}" type="slidenum">
              <a:rPr lang="en-CA" smtClean="0"/>
              <a:pPr/>
              <a:t>26</a:t>
            </a:fld>
            <a:endParaRPr lang="en-CA"/>
          </a:p>
        </p:txBody>
      </p:sp>
    </p:spTree>
    <p:extLst>
      <p:ext uri="{BB962C8B-B14F-4D97-AF65-F5344CB8AC3E}">
        <p14:creationId xmlns:p14="http://schemas.microsoft.com/office/powerpoint/2010/main" val="34295952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5BB5-F20D-41E3-A88C-EDE3F3CC1076}"/>
              </a:ext>
            </a:extLst>
          </p:cNvPr>
          <p:cNvSpPr>
            <a:spLocks noGrp="1"/>
          </p:cNvSpPr>
          <p:nvPr>
            <p:ph type="title"/>
          </p:nvPr>
        </p:nvSpPr>
        <p:spPr/>
        <p:txBody>
          <a:bodyPr/>
          <a:lstStyle/>
          <a:p>
            <a:r>
              <a:rPr lang="en-US" dirty="0"/>
              <a:t>JTBD, more mindset than department:</a:t>
            </a:r>
            <a:br>
              <a:rPr lang="en-US" dirty="0"/>
            </a:br>
            <a:r>
              <a:rPr lang="en-US" sz="2800" dirty="0"/>
              <a:t>It is for those who want a deeper understanding of customer value</a:t>
            </a:r>
            <a:br>
              <a:rPr lang="en-US" dirty="0"/>
            </a:br>
            <a:endParaRPr lang="en-US" dirty="0"/>
          </a:p>
        </p:txBody>
      </p:sp>
      <p:graphicFrame>
        <p:nvGraphicFramePr>
          <p:cNvPr id="5" name="Table 6">
            <a:extLst>
              <a:ext uri="{FF2B5EF4-FFF2-40B4-BE49-F238E27FC236}">
                <a16:creationId xmlns:a16="http://schemas.microsoft.com/office/drawing/2014/main" id="{0C815239-4AC2-48B5-9740-682FC4F4B296}"/>
              </a:ext>
            </a:extLst>
          </p:cNvPr>
          <p:cNvGraphicFramePr>
            <a:graphicFrameLocks noGrp="1"/>
          </p:cNvGraphicFramePr>
          <p:nvPr>
            <p:ph idx="1"/>
            <p:extLst>
              <p:ext uri="{D42A27DB-BD31-4B8C-83A1-F6EECF244321}">
                <p14:modId xmlns:p14="http://schemas.microsoft.com/office/powerpoint/2010/main" val="4225011260"/>
              </p:ext>
            </p:extLst>
          </p:nvPr>
        </p:nvGraphicFramePr>
        <p:xfrm>
          <a:off x="3960959" y="1500216"/>
          <a:ext cx="7319618" cy="4824986"/>
        </p:xfrm>
        <a:graphic>
          <a:graphicData uri="http://schemas.openxmlformats.org/drawingml/2006/table">
            <a:tbl>
              <a:tblPr firstRow="1" bandRow="1">
                <a:tableStyleId>{5C22544A-7EE6-4342-B048-85BDC9FD1C3A}</a:tableStyleId>
              </a:tblPr>
              <a:tblGrid>
                <a:gridCol w="1463173">
                  <a:extLst>
                    <a:ext uri="{9D8B030D-6E8A-4147-A177-3AD203B41FA5}">
                      <a16:colId xmlns:a16="http://schemas.microsoft.com/office/drawing/2014/main" val="3291160778"/>
                    </a:ext>
                  </a:extLst>
                </a:gridCol>
                <a:gridCol w="5856445">
                  <a:extLst>
                    <a:ext uri="{9D8B030D-6E8A-4147-A177-3AD203B41FA5}">
                      <a16:colId xmlns:a16="http://schemas.microsoft.com/office/drawing/2014/main" val="776021042"/>
                    </a:ext>
                  </a:extLst>
                </a:gridCol>
              </a:tblGrid>
              <a:tr h="415660">
                <a:tc>
                  <a:txBody>
                    <a:bodyPr/>
                    <a:lstStyle/>
                    <a:p>
                      <a:r>
                        <a:rPr lang="en-US" sz="2000" dirty="0"/>
                        <a:t>Team</a:t>
                      </a:r>
                    </a:p>
                  </a:txBody>
                  <a:tcPr/>
                </a:tc>
                <a:tc>
                  <a:txBody>
                    <a:bodyPr/>
                    <a:lstStyle/>
                    <a:p>
                      <a:r>
                        <a:rPr lang="en-US" sz="2000" dirty="0"/>
                        <a:t>Questions JTBD helps with</a:t>
                      </a:r>
                    </a:p>
                  </a:txBody>
                  <a:tcPr/>
                </a:tc>
                <a:extLst>
                  <a:ext uri="{0D108BD9-81ED-4DB2-BD59-A6C34878D82A}">
                    <a16:rowId xmlns:a16="http://schemas.microsoft.com/office/drawing/2014/main" val="2378776070"/>
                  </a:ext>
                </a:extLst>
              </a:tr>
              <a:tr h="936886">
                <a:tc>
                  <a:txBody>
                    <a:bodyPr/>
                    <a:lstStyle/>
                    <a:p>
                      <a:r>
                        <a:rPr lang="en-US" sz="2000" kern="1200" dirty="0">
                          <a:solidFill>
                            <a:schemeClr val="dk1"/>
                          </a:solidFill>
                          <a:effectLst/>
                          <a:latin typeface="+mn-lt"/>
                          <a:ea typeface="+mn-ea"/>
                          <a:cs typeface="+mn-cs"/>
                        </a:rPr>
                        <a:t>Product / Innovation </a:t>
                      </a:r>
                      <a:endParaRPr lang="en-US" sz="2000" dirty="0"/>
                    </a:p>
                  </a:txBody>
                  <a:tcPr anchor="ctr"/>
                </a:tc>
                <a:tc>
                  <a:txBody>
                    <a:bodyPr/>
                    <a:lstStyle/>
                    <a:p>
                      <a:r>
                        <a:rPr lang="en-US" sz="2000" kern="1200" dirty="0">
                          <a:solidFill>
                            <a:schemeClr val="dk1"/>
                          </a:solidFill>
                          <a:effectLst/>
                          <a:latin typeface="+mn-lt"/>
                          <a:ea typeface="+mn-ea"/>
                          <a:cs typeface="+mn-cs"/>
                        </a:rPr>
                        <a:t>How best to improve an existing product or expand product line; which concepts should win</a:t>
                      </a:r>
                      <a:endParaRPr lang="en-US" sz="2000" dirty="0"/>
                    </a:p>
                  </a:txBody>
                  <a:tcPr anchor="ctr"/>
                </a:tc>
                <a:extLst>
                  <a:ext uri="{0D108BD9-81ED-4DB2-BD59-A6C34878D82A}">
                    <a16:rowId xmlns:a16="http://schemas.microsoft.com/office/drawing/2014/main" val="2804017060"/>
                  </a:ext>
                </a:extLst>
              </a:tr>
              <a:tr h="735398">
                <a:tc>
                  <a:txBody>
                    <a:bodyPr/>
                    <a:lstStyle/>
                    <a:p>
                      <a:r>
                        <a:rPr lang="en-US" sz="2000" dirty="0"/>
                        <a:t>Strategy</a:t>
                      </a:r>
                    </a:p>
                  </a:txBody>
                  <a:tcPr anchor="ctr"/>
                </a:tc>
                <a:tc>
                  <a:txBody>
                    <a:bodyPr/>
                    <a:lstStyle/>
                    <a:p>
                      <a:r>
                        <a:rPr lang="en-US" sz="2000" kern="1200" dirty="0">
                          <a:solidFill>
                            <a:schemeClr val="dk1"/>
                          </a:solidFill>
                          <a:effectLst/>
                          <a:latin typeface="+mn-lt"/>
                          <a:ea typeface="+mn-ea"/>
                          <a:cs typeface="+mn-cs"/>
                        </a:rPr>
                        <a:t>How to preempt disruption with products out-of-line with current value proposition</a:t>
                      </a:r>
                      <a:endParaRPr lang="en-US" sz="2000" dirty="0"/>
                    </a:p>
                  </a:txBody>
                  <a:tcPr anchor="ctr"/>
                </a:tc>
                <a:extLst>
                  <a:ext uri="{0D108BD9-81ED-4DB2-BD59-A6C34878D82A}">
                    <a16:rowId xmlns:a16="http://schemas.microsoft.com/office/drawing/2014/main" val="1802313872"/>
                  </a:ext>
                </a:extLst>
              </a:tr>
              <a:tr h="530848">
                <a:tc>
                  <a:txBody>
                    <a:bodyPr/>
                    <a:lstStyle/>
                    <a:p>
                      <a:r>
                        <a:rPr lang="en-US" sz="2000" dirty="0"/>
                        <a:t>UX</a:t>
                      </a:r>
                    </a:p>
                  </a:txBody>
                  <a:tcPr anchor="ctr"/>
                </a:tc>
                <a:tc>
                  <a:txBody>
                    <a:bodyPr/>
                    <a:lstStyle/>
                    <a:p>
                      <a:r>
                        <a:rPr lang="en-US" sz="2000" dirty="0"/>
                        <a:t>How to prioritize content and user tasks</a:t>
                      </a:r>
                    </a:p>
                  </a:txBody>
                  <a:tcPr anchor="ctr"/>
                </a:tc>
                <a:extLst>
                  <a:ext uri="{0D108BD9-81ED-4DB2-BD59-A6C34878D82A}">
                    <a16:rowId xmlns:a16="http://schemas.microsoft.com/office/drawing/2014/main" val="3771811867"/>
                  </a:ext>
                </a:extLst>
              </a:tr>
              <a:tr h="735398">
                <a:tc>
                  <a:txBody>
                    <a:bodyPr/>
                    <a:lstStyle/>
                    <a:p>
                      <a:r>
                        <a:rPr lang="en-US" sz="2000" dirty="0"/>
                        <a:t>Marketing</a:t>
                      </a:r>
                    </a:p>
                  </a:txBody>
                  <a:tcPr anchor="ctr"/>
                </a:tc>
                <a:tc>
                  <a:txBody>
                    <a:bodyPr/>
                    <a:lstStyle/>
                    <a:p>
                      <a:r>
                        <a:rPr lang="en-US" sz="2000" dirty="0"/>
                        <a:t>How to identify priority segments; how to speak with customers on their own terms</a:t>
                      </a:r>
                    </a:p>
                  </a:txBody>
                  <a:tcPr anchor="ctr"/>
                </a:tc>
                <a:extLst>
                  <a:ext uri="{0D108BD9-81ED-4DB2-BD59-A6C34878D82A}">
                    <a16:rowId xmlns:a16="http://schemas.microsoft.com/office/drawing/2014/main" val="3331865839"/>
                  </a:ext>
                </a:extLst>
              </a:tr>
              <a:tr h="735398">
                <a:tc>
                  <a:txBody>
                    <a:bodyPr/>
                    <a:lstStyle/>
                    <a:p>
                      <a:r>
                        <a:rPr lang="en-US" sz="2000" dirty="0"/>
                        <a:t>Sales</a:t>
                      </a:r>
                    </a:p>
                  </a:txBody>
                  <a:tcPr anchor="ctr"/>
                </a:tc>
                <a:tc>
                  <a:txBody>
                    <a:bodyPr/>
                    <a:lstStyle/>
                    <a:p>
                      <a:r>
                        <a:rPr lang="en-US" sz="2000" dirty="0"/>
                        <a:t>How to triage new prospects and quickly understand the problems to solve</a:t>
                      </a:r>
                    </a:p>
                  </a:txBody>
                  <a:tcPr anchor="ctr"/>
                </a:tc>
                <a:extLst>
                  <a:ext uri="{0D108BD9-81ED-4DB2-BD59-A6C34878D82A}">
                    <a16:rowId xmlns:a16="http://schemas.microsoft.com/office/drawing/2014/main" val="625884270"/>
                  </a:ext>
                </a:extLst>
              </a:tr>
              <a:tr h="735398">
                <a:tc>
                  <a:txBody>
                    <a:bodyPr/>
                    <a:lstStyle/>
                    <a:p>
                      <a:r>
                        <a:rPr lang="en-US" sz="2000" dirty="0"/>
                        <a:t>Support</a:t>
                      </a:r>
                    </a:p>
                  </a:txBody>
                  <a:tcPr anchor="ctr"/>
                </a:tc>
                <a:tc>
                  <a:txBody>
                    <a:bodyPr/>
                    <a:lstStyle/>
                    <a:p>
                      <a:r>
                        <a:rPr lang="en-US" sz="2000" dirty="0"/>
                        <a:t>How to best serve customers by focusing on the task they are trying to accomplish</a:t>
                      </a:r>
                    </a:p>
                  </a:txBody>
                  <a:tcPr anchor="ctr"/>
                </a:tc>
                <a:extLst>
                  <a:ext uri="{0D108BD9-81ED-4DB2-BD59-A6C34878D82A}">
                    <a16:rowId xmlns:a16="http://schemas.microsoft.com/office/drawing/2014/main" val="3253133818"/>
                  </a:ext>
                </a:extLst>
              </a:tr>
            </a:tbl>
          </a:graphicData>
        </a:graphic>
      </p:graphicFrame>
      <p:graphicFrame>
        <p:nvGraphicFramePr>
          <p:cNvPr id="10" name="Table 10">
            <a:extLst>
              <a:ext uri="{FF2B5EF4-FFF2-40B4-BE49-F238E27FC236}">
                <a16:creationId xmlns:a16="http://schemas.microsoft.com/office/drawing/2014/main" id="{675CFF2C-4279-495B-B7DD-CEDD65104A71}"/>
              </a:ext>
            </a:extLst>
          </p:cNvPr>
          <p:cNvGraphicFramePr>
            <a:graphicFrameLocks noGrp="1"/>
          </p:cNvGraphicFramePr>
          <p:nvPr>
            <p:ph sz="half" idx="4294967295"/>
            <p:extLst>
              <p:ext uri="{D42A27DB-BD31-4B8C-83A1-F6EECF244321}">
                <p14:modId xmlns:p14="http://schemas.microsoft.com/office/powerpoint/2010/main" val="2670130299"/>
              </p:ext>
            </p:extLst>
          </p:nvPr>
        </p:nvGraphicFramePr>
        <p:xfrm>
          <a:off x="163975" y="1500216"/>
          <a:ext cx="3685512" cy="2743200"/>
        </p:xfrm>
        <a:graphic>
          <a:graphicData uri="http://schemas.openxmlformats.org/drawingml/2006/table">
            <a:tbl>
              <a:tblPr firstRow="1" bandRow="1">
                <a:tableStyleId>{3B4B98B0-60AC-42C2-AFA5-B58CD77FA1E5}</a:tableStyleId>
              </a:tblPr>
              <a:tblGrid>
                <a:gridCol w="3685512">
                  <a:extLst>
                    <a:ext uri="{9D8B030D-6E8A-4147-A177-3AD203B41FA5}">
                      <a16:colId xmlns:a16="http://schemas.microsoft.com/office/drawing/2014/main" val="262474058"/>
                    </a:ext>
                  </a:extLst>
                </a:gridCol>
              </a:tblGrid>
              <a:tr h="370840">
                <a:tc>
                  <a:txBody>
                    <a:bodyPr/>
                    <a:lstStyle/>
                    <a:p>
                      <a:r>
                        <a:rPr lang="en-US" dirty="0"/>
                        <a:t>Mindset</a:t>
                      </a:r>
                    </a:p>
                  </a:txBody>
                  <a:tcPr/>
                </a:tc>
                <a:extLst>
                  <a:ext uri="{0D108BD9-81ED-4DB2-BD59-A6C34878D82A}">
                    <a16:rowId xmlns:a16="http://schemas.microsoft.com/office/drawing/2014/main" val="3765295735"/>
                  </a:ext>
                </a:extLst>
              </a:tr>
              <a:tr h="370840">
                <a:tc>
                  <a:txBody>
                    <a:bodyPr/>
                    <a:lstStyle/>
                    <a:p>
                      <a:pPr marL="284163" indent="-284163"/>
                      <a:r>
                        <a:rPr lang="en-US" dirty="0"/>
                        <a:t>Helping actual customers</a:t>
                      </a:r>
                    </a:p>
                  </a:txBody>
                  <a:tcPr/>
                </a:tc>
                <a:extLst>
                  <a:ext uri="{0D108BD9-81ED-4DB2-BD59-A6C34878D82A}">
                    <a16:rowId xmlns:a16="http://schemas.microsoft.com/office/drawing/2014/main" val="1215228948"/>
                  </a:ext>
                </a:extLst>
              </a:tr>
              <a:tr h="370840">
                <a:tc>
                  <a:txBody>
                    <a:bodyPr/>
                    <a:lstStyle/>
                    <a:p>
                      <a:pPr marL="284163" indent="-284163"/>
                      <a:r>
                        <a:rPr lang="en-US" dirty="0"/>
                        <a:t>Fair value exchange</a:t>
                      </a:r>
                    </a:p>
                  </a:txBody>
                  <a:tcPr/>
                </a:tc>
                <a:extLst>
                  <a:ext uri="{0D108BD9-81ED-4DB2-BD59-A6C34878D82A}">
                    <a16:rowId xmlns:a16="http://schemas.microsoft.com/office/drawing/2014/main" val="1552514758"/>
                  </a:ext>
                </a:extLst>
              </a:tr>
              <a:tr h="370840">
                <a:tc>
                  <a:txBody>
                    <a:bodyPr/>
                    <a:lstStyle/>
                    <a:p>
                      <a:pPr marL="284163" indent="-284163"/>
                      <a:r>
                        <a:rPr lang="en-US" dirty="0"/>
                        <a:t>&gt; Customer Advocate</a:t>
                      </a:r>
                    </a:p>
                  </a:txBody>
                  <a:tcPr/>
                </a:tc>
                <a:extLst>
                  <a:ext uri="{0D108BD9-81ED-4DB2-BD59-A6C34878D82A}">
                    <a16:rowId xmlns:a16="http://schemas.microsoft.com/office/drawing/2014/main" val="1330226597"/>
                  </a:ext>
                </a:extLst>
              </a:tr>
              <a:tr h="370840">
                <a:tc>
                  <a:txBody>
                    <a:bodyPr/>
                    <a:lstStyle/>
                    <a:p>
                      <a:pPr marL="284163" indent="-284163"/>
                      <a:r>
                        <a:rPr lang="en-US" dirty="0"/>
                        <a:t>&gt; Value Pricing</a:t>
                      </a:r>
                    </a:p>
                  </a:txBody>
                  <a:tcPr/>
                </a:tc>
                <a:extLst>
                  <a:ext uri="{0D108BD9-81ED-4DB2-BD59-A6C34878D82A}">
                    <a16:rowId xmlns:a16="http://schemas.microsoft.com/office/drawing/2014/main" val="1478555100"/>
                  </a:ext>
                </a:extLst>
              </a:tr>
              <a:tr h="370840">
                <a:tc>
                  <a:txBody>
                    <a:bodyPr/>
                    <a:lstStyle/>
                    <a:p>
                      <a:pPr marL="284163" marR="0" lvl="0" indent="-284163" algn="l" defTabSz="914400" rtl="0" eaLnBrk="1" fontAlgn="auto" latinLnBrk="0" hangingPunct="1">
                        <a:lnSpc>
                          <a:spcPct val="100000"/>
                        </a:lnSpc>
                        <a:spcBef>
                          <a:spcPts val="0"/>
                        </a:spcBef>
                        <a:spcAft>
                          <a:spcPts val="0"/>
                        </a:spcAft>
                        <a:buClrTx/>
                        <a:buSzTx/>
                        <a:buFontTx/>
                        <a:buNone/>
                        <a:tabLst/>
                        <a:defRPr/>
                      </a:pPr>
                      <a:r>
                        <a:rPr lang="en-US" dirty="0"/>
                        <a:t>Psychology</a:t>
                      </a:r>
                    </a:p>
                  </a:txBody>
                  <a:tcPr/>
                </a:tc>
                <a:extLst>
                  <a:ext uri="{0D108BD9-81ED-4DB2-BD59-A6C34878D82A}">
                    <a16:rowId xmlns:a16="http://schemas.microsoft.com/office/drawing/2014/main" val="1465019086"/>
                  </a:ext>
                </a:extLst>
              </a:tr>
            </a:tbl>
          </a:graphicData>
        </a:graphic>
      </p:graphicFrame>
      <p:sp>
        <p:nvSpPr>
          <p:cNvPr id="3" name="Slide Number Placeholder 2">
            <a:extLst>
              <a:ext uri="{FF2B5EF4-FFF2-40B4-BE49-F238E27FC236}">
                <a16:creationId xmlns:a16="http://schemas.microsoft.com/office/drawing/2014/main" id="{C5C46193-9023-488C-8EBA-BEE1965751E1}"/>
              </a:ext>
            </a:extLst>
          </p:cNvPr>
          <p:cNvSpPr>
            <a:spLocks noGrp="1"/>
          </p:cNvSpPr>
          <p:nvPr>
            <p:ph type="sldNum" sz="quarter" idx="12"/>
          </p:nvPr>
        </p:nvSpPr>
        <p:spPr/>
        <p:txBody>
          <a:bodyPr/>
          <a:lstStyle/>
          <a:p>
            <a:fld id="{5C80F023-E63B-4AB5-8D35-7189DEB9BB65}" type="slidenum">
              <a:rPr lang="en-CA" smtClean="0"/>
              <a:pPr/>
              <a:t>27</a:t>
            </a:fld>
            <a:endParaRPr lang="en-CA"/>
          </a:p>
        </p:txBody>
      </p:sp>
    </p:spTree>
    <p:extLst>
      <p:ext uri="{BB962C8B-B14F-4D97-AF65-F5344CB8AC3E}">
        <p14:creationId xmlns:p14="http://schemas.microsoft.com/office/powerpoint/2010/main" val="24995838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5BB5-F20D-41E3-A88C-EDE3F3CC1076}"/>
              </a:ext>
            </a:extLst>
          </p:cNvPr>
          <p:cNvSpPr>
            <a:spLocks noGrp="1"/>
          </p:cNvSpPr>
          <p:nvPr>
            <p:ph type="title"/>
          </p:nvPr>
        </p:nvSpPr>
        <p:spPr/>
        <p:txBody>
          <a:bodyPr/>
          <a:lstStyle/>
          <a:p>
            <a:r>
              <a:rPr lang="en-US" dirty="0"/>
              <a:t>Pairs well with customer journeys and workflow mapping </a:t>
            </a:r>
          </a:p>
        </p:txBody>
      </p:sp>
      <p:grpSp>
        <p:nvGrpSpPr>
          <p:cNvPr id="17" name="Group 16">
            <a:extLst>
              <a:ext uri="{FF2B5EF4-FFF2-40B4-BE49-F238E27FC236}">
                <a16:creationId xmlns:a16="http://schemas.microsoft.com/office/drawing/2014/main" id="{54452373-A08A-435D-939D-628A4F4B4EB3}"/>
              </a:ext>
            </a:extLst>
          </p:cNvPr>
          <p:cNvGrpSpPr/>
          <p:nvPr/>
        </p:nvGrpSpPr>
        <p:grpSpPr>
          <a:xfrm>
            <a:off x="428006" y="1578124"/>
            <a:ext cx="10648703" cy="1680667"/>
            <a:chOff x="0" y="2610284"/>
            <a:chExt cx="12192000" cy="1819520"/>
          </a:xfrm>
        </p:grpSpPr>
        <p:pic>
          <p:nvPicPr>
            <p:cNvPr id="12" name="Picture 11">
              <a:extLst>
                <a:ext uri="{FF2B5EF4-FFF2-40B4-BE49-F238E27FC236}">
                  <a16:creationId xmlns:a16="http://schemas.microsoft.com/office/drawing/2014/main" id="{7E8C4DEF-CEF6-4B7E-BF20-F085867CD7FD}"/>
                </a:ext>
              </a:extLst>
            </p:cNvPr>
            <p:cNvPicPr>
              <a:picLocks noChangeAspect="1"/>
            </p:cNvPicPr>
            <p:nvPr/>
          </p:nvPicPr>
          <p:blipFill>
            <a:blip r:embed="rId2"/>
            <a:stretch>
              <a:fillRect/>
            </a:stretch>
          </p:blipFill>
          <p:spPr>
            <a:xfrm>
              <a:off x="0" y="2610284"/>
              <a:ext cx="12192000" cy="1637432"/>
            </a:xfrm>
            <a:prstGeom prst="rect">
              <a:avLst/>
            </a:prstGeom>
          </p:spPr>
        </p:pic>
        <p:sp>
          <p:nvSpPr>
            <p:cNvPr id="13" name="Rectangle 12">
              <a:extLst>
                <a:ext uri="{FF2B5EF4-FFF2-40B4-BE49-F238E27FC236}">
                  <a16:creationId xmlns:a16="http://schemas.microsoft.com/office/drawing/2014/main" id="{27C05470-414E-4607-A0BB-E76F305EED42}"/>
                </a:ext>
              </a:extLst>
            </p:cNvPr>
            <p:cNvSpPr/>
            <p:nvPr/>
          </p:nvSpPr>
          <p:spPr>
            <a:xfrm>
              <a:off x="162296" y="3974275"/>
              <a:ext cx="862940" cy="364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a:extLst>
                <a:ext uri="{FF2B5EF4-FFF2-40B4-BE49-F238E27FC236}">
                  <a16:creationId xmlns:a16="http://schemas.microsoft.com/office/drawing/2014/main" id="{73F15CA2-4110-433D-9180-9B6F2E2013F5}"/>
                </a:ext>
              </a:extLst>
            </p:cNvPr>
            <p:cNvSpPr/>
            <p:nvPr/>
          </p:nvSpPr>
          <p:spPr>
            <a:xfrm>
              <a:off x="4979718" y="3928907"/>
              <a:ext cx="1040081" cy="364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5" name="Rectangle 14">
              <a:extLst>
                <a:ext uri="{FF2B5EF4-FFF2-40B4-BE49-F238E27FC236}">
                  <a16:creationId xmlns:a16="http://schemas.microsoft.com/office/drawing/2014/main" id="{D3D86437-4CF7-4521-B1E7-D744C51EEB64}"/>
                </a:ext>
              </a:extLst>
            </p:cNvPr>
            <p:cNvSpPr/>
            <p:nvPr/>
          </p:nvSpPr>
          <p:spPr>
            <a:xfrm>
              <a:off x="6172200" y="3974274"/>
              <a:ext cx="850076" cy="364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6" name="Rectangle 15">
              <a:extLst>
                <a:ext uri="{FF2B5EF4-FFF2-40B4-BE49-F238E27FC236}">
                  <a16:creationId xmlns:a16="http://schemas.microsoft.com/office/drawing/2014/main" id="{17B4AC33-EA23-47C6-BCF7-D7187A12514F}"/>
                </a:ext>
              </a:extLst>
            </p:cNvPr>
            <p:cNvSpPr/>
            <p:nvPr/>
          </p:nvSpPr>
          <p:spPr>
            <a:xfrm>
              <a:off x="10993086" y="4065627"/>
              <a:ext cx="850076" cy="364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grpSp>
      <p:sp>
        <p:nvSpPr>
          <p:cNvPr id="10" name="Content Placeholder 17">
            <a:extLst>
              <a:ext uri="{FF2B5EF4-FFF2-40B4-BE49-F238E27FC236}">
                <a16:creationId xmlns:a16="http://schemas.microsoft.com/office/drawing/2014/main" id="{7DA54CF7-3871-4F71-82C3-599981B2FCE3}"/>
              </a:ext>
            </a:extLst>
          </p:cNvPr>
          <p:cNvSpPr txBox="1">
            <a:spLocks/>
          </p:cNvSpPr>
          <p:nvPr/>
        </p:nvSpPr>
        <p:spPr>
          <a:xfrm>
            <a:off x="-145474" y="3429000"/>
            <a:ext cx="11811000" cy="2394853"/>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lvl="1"/>
            <a:r>
              <a:rPr lang="en-US" sz="2400" dirty="0"/>
              <a:t>Jobs, jobs everywhere</a:t>
            </a:r>
          </a:p>
          <a:p>
            <a:pPr lvl="1"/>
            <a:r>
              <a:rPr lang="en-US" sz="2400" dirty="0"/>
              <a:t>Identify key stakeholders by stage and activity</a:t>
            </a:r>
          </a:p>
          <a:p>
            <a:pPr lvl="1"/>
            <a:r>
              <a:rPr lang="en-US" sz="2400" dirty="0"/>
              <a:t>Don’t try to eat the whole thing</a:t>
            </a:r>
          </a:p>
        </p:txBody>
      </p:sp>
      <p:sp>
        <p:nvSpPr>
          <p:cNvPr id="3" name="Slide Number Placeholder 2">
            <a:extLst>
              <a:ext uri="{FF2B5EF4-FFF2-40B4-BE49-F238E27FC236}">
                <a16:creationId xmlns:a16="http://schemas.microsoft.com/office/drawing/2014/main" id="{BA2B92E7-1311-457D-AD67-43F6D12FAB17}"/>
              </a:ext>
            </a:extLst>
          </p:cNvPr>
          <p:cNvSpPr>
            <a:spLocks noGrp="1"/>
          </p:cNvSpPr>
          <p:nvPr>
            <p:ph type="sldNum" sz="quarter" idx="12"/>
          </p:nvPr>
        </p:nvSpPr>
        <p:spPr/>
        <p:txBody>
          <a:bodyPr/>
          <a:lstStyle/>
          <a:p>
            <a:fld id="{5C80F023-E63B-4AB5-8D35-7189DEB9BB65}" type="slidenum">
              <a:rPr lang="en-CA" smtClean="0"/>
              <a:pPr/>
              <a:t>28</a:t>
            </a:fld>
            <a:endParaRPr lang="en-CA"/>
          </a:p>
        </p:txBody>
      </p:sp>
    </p:spTree>
    <p:extLst>
      <p:ext uri="{BB962C8B-B14F-4D97-AF65-F5344CB8AC3E}">
        <p14:creationId xmlns:p14="http://schemas.microsoft.com/office/powerpoint/2010/main" val="25808342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354987-B59C-4697-AE74-FB4D3F6F5CDE}"/>
              </a:ext>
            </a:extLst>
          </p:cNvPr>
          <p:cNvSpPr>
            <a:spLocks noGrp="1"/>
          </p:cNvSpPr>
          <p:nvPr>
            <p:ph type="title"/>
          </p:nvPr>
        </p:nvSpPr>
        <p:spPr/>
        <p:txBody>
          <a:bodyPr/>
          <a:lstStyle/>
          <a:p>
            <a:r>
              <a:rPr lang="en-US" dirty="0"/>
              <a:t>Sandwich collaboration (manage change)</a:t>
            </a:r>
            <a:br>
              <a:rPr lang="en-US" dirty="0"/>
            </a:br>
            <a:r>
              <a:rPr lang="en-US" sz="2800" dirty="0"/>
              <a:t>How buy-in needs to start before the first customer is interviewed</a:t>
            </a:r>
            <a:endParaRPr lang="en-US" dirty="0"/>
          </a:p>
        </p:txBody>
      </p:sp>
      <p:sp>
        <p:nvSpPr>
          <p:cNvPr id="17" name="Text Placeholder 16">
            <a:extLst>
              <a:ext uri="{FF2B5EF4-FFF2-40B4-BE49-F238E27FC236}">
                <a16:creationId xmlns:a16="http://schemas.microsoft.com/office/drawing/2014/main" id="{3B750549-904C-41FF-9178-F364ED95674B}"/>
              </a:ext>
            </a:extLst>
          </p:cNvPr>
          <p:cNvSpPr>
            <a:spLocks noGrp="1"/>
          </p:cNvSpPr>
          <p:nvPr>
            <p:ph type="body" sz="quarter" idx="4294967295"/>
          </p:nvPr>
        </p:nvSpPr>
        <p:spPr>
          <a:xfrm>
            <a:off x="2701925" y="1862138"/>
            <a:ext cx="9490075" cy="1279525"/>
          </a:xfrm>
        </p:spPr>
        <p:txBody>
          <a:bodyPr/>
          <a:lstStyle/>
          <a:p>
            <a:pPr lvl="1"/>
            <a:r>
              <a:rPr lang="en-US" sz="2400" dirty="0"/>
              <a:t>Everyone who might object</a:t>
            </a:r>
          </a:p>
          <a:p>
            <a:pPr lvl="1"/>
            <a:r>
              <a:rPr lang="en-US" sz="2400" dirty="0"/>
              <a:t>Hypotheses, concepts, plans</a:t>
            </a:r>
          </a:p>
          <a:p>
            <a:endParaRPr lang="en-US" sz="2400" dirty="0"/>
          </a:p>
          <a:p>
            <a:endParaRPr lang="en-US" sz="2400" dirty="0"/>
          </a:p>
        </p:txBody>
      </p:sp>
      <p:sp>
        <p:nvSpPr>
          <p:cNvPr id="15" name="Text Placeholder 14">
            <a:extLst>
              <a:ext uri="{FF2B5EF4-FFF2-40B4-BE49-F238E27FC236}">
                <a16:creationId xmlns:a16="http://schemas.microsoft.com/office/drawing/2014/main" id="{84898C12-83F7-4318-A30F-67E178180915}"/>
              </a:ext>
            </a:extLst>
          </p:cNvPr>
          <p:cNvSpPr>
            <a:spLocks noGrp="1"/>
          </p:cNvSpPr>
          <p:nvPr>
            <p:ph type="body" sz="quarter" idx="4294967295"/>
          </p:nvPr>
        </p:nvSpPr>
        <p:spPr>
          <a:xfrm>
            <a:off x="2701925" y="3243263"/>
            <a:ext cx="9490075" cy="1279525"/>
          </a:xfrm>
        </p:spPr>
        <p:txBody>
          <a:bodyPr/>
          <a:lstStyle/>
          <a:p>
            <a:pPr lvl="1"/>
            <a:r>
              <a:rPr lang="en-US" sz="2400" dirty="0"/>
              <a:t>Actual customers</a:t>
            </a:r>
          </a:p>
          <a:p>
            <a:pPr lvl="1"/>
            <a:r>
              <a:rPr lang="en-US" sz="2400" dirty="0"/>
              <a:t>Their views first, then reactions</a:t>
            </a:r>
          </a:p>
          <a:p>
            <a:pPr lvl="1"/>
            <a:r>
              <a:rPr lang="en-US" sz="2400" dirty="0"/>
              <a:t>Ride-</a:t>
            </a:r>
            <a:r>
              <a:rPr lang="en-US" sz="2400" dirty="0" err="1"/>
              <a:t>alongs</a:t>
            </a:r>
            <a:r>
              <a:rPr lang="en-US" sz="2400" dirty="0"/>
              <a:t> and co-analysis</a:t>
            </a:r>
          </a:p>
        </p:txBody>
      </p:sp>
      <p:sp>
        <p:nvSpPr>
          <p:cNvPr id="16" name="Text Placeholder 15">
            <a:extLst>
              <a:ext uri="{FF2B5EF4-FFF2-40B4-BE49-F238E27FC236}">
                <a16:creationId xmlns:a16="http://schemas.microsoft.com/office/drawing/2014/main" id="{C94F9F1C-45C7-4C69-81D7-A8845958F074}"/>
              </a:ext>
            </a:extLst>
          </p:cNvPr>
          <p:cNvSpPr>
            <a:spLocks noGrp="1"/>
          </p:cNvSpPr>
          <p:nvPr>
            <p:ph type="body" sz="quarter" idx="4294967295"/>
          </p:nvPr>
        </p:nvSpPr>
        <p:spPr>
          <a:xfrm>
            <a:off x="2701925" y="4883727"/>
            <a:ext cx="9490075" cy="1020186"/>
          </a:xfrm>
        </p:spPr>
        <p:txBody>
          <a:bodyPr/>
          <a:lstStyle/>
          <a:p>
            <a:pPr lvl="1"/>
            <a:r>
              <a:rPr lang="en-US" sz="2400" dirty="0"/>
              <a:t>Same players </a:t>
            </a:r>
          </a:p>
          <a:p>
            <a:pPr lvl="1"/>
            <a:r>
              <a:rPr lang="en-US" sz="2400" dirty="0"/>
              <a:t>Framed ideation (see next slide)</a:t>
            </a:r>
          </a:p>
        </p:txBody>
      </p:sp>
      <p:pic>
        <p:nvPicPr>
          <p:cNvPr id="7" name="Picture 6">
            <a:extLst>
              <a:ext uri="{FF2B5EF4-FFF2-40B4-BE49-F238E27FC236}">
                <a16:creationId xmlns:a16="http://schemas.microsoft.com/office/drawing/2014/main" id="{E561B64C-041D-4415-81C9-8162D8CE9AE6}"/>
              </a:ext>
            </a:extLst>
          </p:cNvPr>
          <p:cNvPicPr>
            <a:picLocks noChangeAspect="1"/>
          </p:cNvPicPr>
          <p:nvPr/>
        </p:nvPicPr>
        <p:blipFill rotWithShape="1">
          <a:blip r:embed="rId2"/>
          <a:srcRect l="22803" r="23913"/>
          <a:stretch/>
        </p:blipFill>
        <p:spPr>
          <a:xfrm>
            <a:off x="459179" y="3109244"/>
            <a:ext cx="1563586" cy="1540584"/>
          </a:xfrm>
          <a:prstGeom prst="rect">
            <a:avLst/>
          </a:prstGeom>
        </p:spPr>
      </p:pic>
      <p:pic>
        <p:nvPicPr>
          <p:cNvPr id="18" name="Picture 17" descr="A close up of a logo&#10;&#10;Description automatically generated">
            <a:extLst>
              <a:ext uri="{FF2B5EF4-FFF2-40B4-BE49-F238E27FC236}">
                <a16:creationId xmlns:a16="http://schemas.microsoft.com/office/drawing/2014/main" id="{CCC1B48F-DCCA-4520-9EB0-A566244D7B38}"/>
              </a:ext>
            </a:extLst>
          </p:cNvPr>
          <p:cNvPicPr>
            <a:picLocks noChangeAspect="1"/>
          </p:cNvPicPr>
          <p:nvPr/>
        </p:nvPicPr>
        <p:blipFill>
          <a:blip r:embed="rId3"/>
          <a:stretch>
            <a:fillRect/>
          </a:stretch>
        </p:blipFill>
        <p:spPr>
          <a:xfrm>
            <a:off x="562177" y="4559565"/>
            <a:ext cx="1494957" cy="1409352"/>
          </a:xfrm>
          <a:prstGeom prst="rect">
            <a:avLst/>
          </a:prstGeom>
        </p:spPr>
      </p:pic>
      <p:pic>
        <p:nvPicPr>
          <p:cNvPr id="4" name="Picture 3" descr="A close up of a logo&#10;&#10;Description automatically generated">
            <a:extLst>
              <a:ext uri="{FF2B5EF4-FFF2-40B4-BE49-F238E27FC236}">
                <a16:creationId xmlns:a16="http://schemas.microsoft.com/office/drawing/2014/main" id="{DF59A642-6D55-4508-A814-9CD014261F73}"/>
              </a:ext>
            </a:extLst>
          </p:cNvPr>
          <p:cNvPicPr>
            <a:picLocks noChangeAspect="1"/>
          </p:cNvPicPr>
          <p:nvPr/>
        </p:nvPicPr>
        <p:blipFill>
          <a:blip r:embed="rId3"/>
          <a:stretch>
            <a:fillRect/>
          </a:stretch>
        </p:blipFill>
        <p:spPr>
          <a:xfrm>
            <a:off x="596546" y="1814407"/>
            <a:ext cx="1494957" cy="1409352"/>
          </a:xfrm>
          <a:prstGeom prst="rect">
            <a:avLst/>
          </a:prstGeom>
        </p:spPr>
      </p:pic>
      <p:sp>
        <p:nvSpPr>
          <p:cNvPr id="2" name="Slide Number Placeholder 1">
            <a:extLst>
              <a:ext uri="{FF2B5EF4-FFF2-40B4-BE49-F238E27FC236}">
                <a16:creationId xmlns:a16="http://schemas.microsoft.com/office/drawing/2014/main" id="{70267FE3-DB7E-470F-AAE5-F86A76697D74}"/>
              </a:ext>
            </a:extLst>
          </p:cNvPr>
          <p:cNvSpPr>
            <a:spLocks noGrp="1"/>
          </p:cNvSpPr>
          <p:nvPr>
            <p:ph type="sldNum" sz="quarter" idx="12"/>
          </p:nvPr>
        </p:nvSpPr>
        <p:spPr/>
        <p:txBody>
          <a:bodyPr/>
          <a:lstStyle/>
          <a:p>
            <a:fld id="{5C80F023-E63B-4AB5-8D35-7189DEB9BB65}" type="slidenum">
              <a:rPr lang="en-CA" smtClean="0"/>
              <a:pPr/>
              <a:t>29</a:t>
            </a:fld>
            <a:endParaRPr lang="en-CA"/>
          </a:p>
        </p:txBody>
      </p:sp>
    </p:spTree>
    <p:extLst>
      <p:ext uri="{BB962C8B-B14F-4D97-AF65-F5344CB8AC3E}">
        <p14:creationId xmlns:p14="http://schemas.microsoft.com/office/powerpoint/2010/main" val="15821011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cup, food, sitting, table&#10;&#10;Description automatically generated">
            <a:extLst>
              <a:ext uri="{FF2B5EF4-FFF2-40B4-BE49-F238E27FC236}">
                <a16:creationId xmlns:a16="http://schemas.microsoft.com/office/drawing/2014/main" id="{EFB88E08-BAC6-451A-A35A-1E856A809D68}"/>
              </a:ext>
            </a:extLst>
          </p:cNvPr>
          <p:cNvPicPr>
            <a:picLocks noGrp="1" noChangeAspect="1"/>
          </p:cNvPicPr>
          <p:nvPr>
            <p:ph type="pic" sz="quarter" idx="4294967295"/>
          </p:nvPr>
        </p:nvPicPr>
        <p:blipFill>
          <a:blip r:embed="rId2"/>
          <a:srcRect t="8383" b="8383"/>
          <a:stretch>
            <a:fillRect/>
          </a:stretch>
        </p:blipFill>
        <p:spPr>
          <a:xfrm>
            <a:off x="7651624" y="2047764"/>
            <a:ext cx="3795712" cy="4041775"/>
          </a:xfrm>
        </p:spPr>
      </p:pic>
      <p:sp>
        <p:nvSpPr>
          <p:cNvPr id="6" name="Title 5">
            <a:extLst>
              <a:ext uri="{FF2B5EF4-FFF2-40B4-BE49-F238E27FC236}">
                <a16:creationId xmlns:a16="http://schemas.microsoft.com/office/drawing/2014/main" id="{FC69F708-5683-485E-B742-EBF64265CD4E}"/>
              </a:ext>
            </a:extLst>
          </p:cNvPr>
          <p:cNvSpPr>
            <a:spLocks noGrp="1"/>
          </p:cNvSpPr>
          <p:nvPr>
            <p:ph type="title"/>
          </p:nvPr>
        </p:nvSpPr>
        <p:spPr/>
        <p:txBody>
          <a:bodyPr/>
          <a:lstStyle/>
          <a:p>
            <a:r>
              <a:rPr lang="en-US" dirty="0"/>
              <a:t>What JTBD has to offer</a:t>
            </a:r>
          </a:p>
        </p:txBody>
      </p:sp>
      <p:sp>
        <p:nvSpPr>
          <p:cNvPr id="8" name="Text Placeholder 7">
            <a:extLst>
              <a:ext uri="{FF2B5EF4-FFF2-40B4-BE49-F238E27FC236}">
                <a16:creationId xmlns:a16="http://schemas.microsoft.com/office/drawing/2014/main" id="{3DD8407F-04EC-4CCA-B25F-218D586D248D}"/>
              </a:ext>
            </a:extLst>
          </p:cNvPr>
          <p:cNvSpPr>
            <a:spLocks noGrp="1"/>
          </p:cNvSpPr>
          <p:nvPr>
            <p:ph idx="1"/>
          </p:nvPr>
        </p:nvSpPr>
        <p:spPr>
          <a:xfrm>
            <a:off x="431372" y="1196754"/>
            <a:ext cx="10806717" cy="4929412"/>
          </a:xfrm>
        </p:spPr>
        <p:txBody>
          <a:bodyPr/>
          <a:lstStyle/>
          <a:p>
            <a:pPr marL="457200" indent="-457200">
              <a:buFont typeface="+mj-lt"/>
              <a:buAutoNum type="arabicPeriod"/>
            </a:pPr>
            <a:r>
              <a:rPr lang="en-US" sz="2400" dirty="0"/>
              <a:t>Common framing and language</a:t>
            </a:r>
            <a:endParaRPr lang="en-US" sz="2400" dirty="0">
              <a:sym typeface="Wingdings" panose="05000000000000000000" pitchFamily="2" charset="2"/>
            </a:endParaRPr>
          </a:p>
          <a:p>
            <a:pPr marL="457200" indent="-457200">
              <a:buFont typeface="+mj-lt"/>
              <a:buAutoNum type="arabicPeriod"/>
            </a:pPr>
            <a:endParaRPr lang="en-US" sz="2400" dirty="0">
              <a:sym typeface="Wingdings" panose="05000000000000000000" pitchFamily="2" charset="2"/>
            </a:endParaRPr>
          </a:p>
          <a:p>
            <a:pPr marL="457200" indent="-457200">
              <a:buFont typeface="+mj-lt"/>
              <a:buAutoNum type="arabicPeriod"/>
            </a:pPr>
            <a:r>
              <a:rPr lang="en-US" sz="2400" dirty="0"/>
              <a:t>Product independent analysis </a:t>
            </a:r>
            <a:r>
              <a:rPr lang="en-US" sz="2400" dirty="0">
                <a:sym typeface="Wingdings" panose="05000000000000000000" pitchFamily="2" charset="2"/>
              </a:rPr>
              <a:t> true innovation</a:t>
            </a:r>
            <a:endParaRPr lang="en-US" sz="2400" dirty="0"/>
          </a:p>
          <a:p>
            <a:pPr marL="457200" indent="-457200">
              <a:buFont typeface="+mj-lt"/>
              <a:buAutoNum type="arabicPeriod"/>
            </a:pPr>
            <a:endParaRPr lang="en-US" sz="2400" dirty="0"/>
          </a:p>
          <a:p>
            <a:pPr marL="457200" indent="-457200">
              <a:buFont typeface="+mj-lt"/>
              <a:buAutoNum type="arabicPeriod"/>
            </a:pPr>
            <a:r>
              <a:rPr lang="en-US" sz="2400" dirty="0"/>
              <a:t>Deeper insights – different segmentations</a:t>
            </a:r>
          </a:p>
          <a:p>
            <a:pPr marL="457200" indent="-457200">
              <a:buFont typeface="+mj-lt"/>
              <a:buAutoNum type="arabicPeriod"/>
            </a:pPr>
            <a:endParaRPr lang="en-US" sz="2400" dirty="0"/>
          </a:p>
          <a:p>
            <a:pPr marL="457200" indent="-457200">
              <a:buFont typeface="+mj-lt"/>
              <a:buAutoNum type="arabicPeriod"/>
            </a:pPr>
            <a:r>
              <a:rPr lang="en-US" sz="2400" dirty="0"/>
              <a:t>Deeper insights – hidden jobs and adjacencies</a:t>
            </a:r>
          </a:p>
        </p:txBody>
      </p:sp>
      <p:sp>
        <p:nvSpPr>
          <p:cNvPr id="2" name="Slide Number Placeholder 1">
            <a:extLst>
              <a:ext uri="{FF2B5EF4-FFF2-40B4-BE49-F238E27FC236}">
                <a16:creationId xmlns:a16="http://schemas.microsoft.com/office/drawing/2014/main" id="{407EFB38-B43C-4BBC-9B86-8CC8220E9FA4}"/>
              </a:ext>
            </a:extLst>
          </p:cNvPr>
          <p:cNvSpPr>
            <a:spLocks noGrp="1"/>
          </p:cNvSpPr>
          <p:nvPr>
            <p:ph type="sldNum" sz="quarter" idx="12"/>
          </p:nvPr>
        </p:nvSpPr>
        <p:spPr/>
        <p:txBody>
          <a:bodyPr/>
          <a:lstStyle/>
          <a:p>
            <a:fld id="{5C80F023-E63B-4AB5-8D35-7189DEB9BB65}" type="slidenum">
              <a:rPr lang="en-CA" smtClean="0"/>
              <a:pPr/>
              <a:t>3</a:t>
            </a:fld>
            <a:endParaRPr lang="en-CA"/>
          </a:p>
        </p:txBody>
      </p:sp>
    </p:spTree>
    <p:extLst>
      <p:ext uri="{BB962C8B-B14F-4D97-AF65-F5344CB8AC3E}">
        <p14:creationId xmlns:p14="http://schemas.microsoft.com/office/powerpoint/2010/main" val="34860050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5BB5-F20D-41E3-A88C-EDE3F3CC1076}"/>
              </a:ext>
            </a:extLst>
          </p:cNvPr>
          <p:cNvSpPr>
            <a:spLocks noGrp="1"/>
          </p:cNvSpPr>
          <p:nvPr>
            <p:ph type="title"/>
          </p:nvPr>
        </p:nvSpPr>
        <p:spPr/>
        <p:txBody>
          <a:bodyPr/>
          <a:lstStyle/>
          <a:p>
            <a:r>
              <a:rPr lang="en-US" dirty="0"/>
              <a:t>Customer value-based ideation</a:t>
            </a:r>
          </a:p>
        </p:txBody>
      </p:sp>
      <p:sp>
        <p:nvSpPr>
          <p:cNvPr id="6" name="Content Placeholder 5">
            <a:extLst>
              <a:ext uri="{FF2B5EF4-FFF2-40B4-BE49-F238E27FC236}">
                <a16:creationId xmlns:a16="http://schemas.microsoft.com/office/drawing/2014/main" id="{0ACA1B3C-3617-4A7F-BCFD-D83F773F4D93}"/>
              </a:ext>
            </a:extLst>
          </p:cNvPr>
          <p:cNvSpPr>
            <a:spLocks noGrp="1"/>
          </p:cNvSpPr>
          <p:nvPr>
            <p:ph idx="1"/>
          </p:nvPr>
        </p:nvSpPr>
        <p:spPr/>
        <p:txBody>
          <a:bodyPr/>
          <a:lstStyle/>
          <a:p>
            <a:r>
              <a:rPr lang="en-US" sz="2400" dirty="0"/>
              <a:t>Perhaps more than other types of research, JTBD needs to be embraced by business owners because it requires extensive follow-up. The upside is it’s uniquely well-suited to fueling ideation. </a:t>
            </a:r>
          </a:p>
          <a:p>
            <a:r>
              <a:rPr lang="en-US" sz="2400" b="1" dirty="0">
                <a:solidFill>
                  <a:schemeClr val="accent1"/>
                </a:solidFill>
              </a:rPr>
              <a:t>Tips to handoff ideation</a:t>
            </a:r>
            <a:r>
              <a:rPr lang="en-US" sz="2400" dirty="0">
                <a:solidFill>
                  <a:schemeClr val="accent1"/>
                </a:solidFill>
              </a:rPr>
              <a:t>:</a:t>
            </a:r>
          </a:p>
          <a:p>
            <a:pPr lvl="1"/>
            <a:r>
              <a:rPr lang="en-US" sz="2400" dirty="0"/>
              <a:t>Cross-functional ideation team(s): marketing, NPD, Operations, CX…</a:t>
            </a:r>
          </a:p>
          <a:p>
            <a:pPr lvl="1"/>
            <a:r>
              <a:rPr lang="en-US" sz="2400" dirty="0"/>
              <a:t>Intro and primer on JTBD, with reference handout</a:t>
            </a:r>
          </a:p>
          <a:p>
            <a:pPr lvl="1"/>
            <a:r>
              <a:rPr lang="en-US" sz="2400" dirty="0"/>
              <a:t>Structure idea </a:t>
            </a:r>
            <a:r>
              <a:rPr lang="en-US" sz="2400" u="sng" dirty="0"/>
              <a:t>generation</a:t>
            </a:r>
            <a:r>
              <a:rPr lang="en-US" sz="2400" dirty="0"/>
              <a:t> around jobs, metrics, and constraints</a:t>
            </a:r>
          </a:p>
          <a:p>
            <a:pPr lvl="1"/>
            <a:r>
              <a:rPr lang="en-US" sz="2400" dirty="0"/>
              <a:t>Structure idea </a:t>
            </a:r>
            <a:r>
              <a:rPr lang="en-US" sz="2400" u="sng" dirty="0"/>
              <a:t>evaluation</a:t>
            </a:r>
            <a:r>
              <a:rPr lang="en-US" sz="2400" dirty="0"/>
              <a:t> around </a:t>
            </a:r>
          </a:p>
          <a:p>
            <a:pPr lvl="2">
              <a:buFont typeface="Courier New" panose="02070309020205020404" pitchFamily="49" charset="0"/>
              <a:buChar char="o"/>
            </a:pPr>
            <a:r>
              <a:rPr lang="en-US" sz="2400" dirty="0"/>
              <a:t>Customers – jobs, metrics, constraints</a:t>
            </a:r>
          </a:p>
          <a:p>
            <a:pPr lvl="2">
              <a:buFont typeface="Courier New" panose="02070309020205020404" pitchFamily="49" charset="0"/>
              <a:buChar char="o"/>
            </a:pPr>
            <a:r>
              <a:rPr lang="en-US" sz="2400" dirty="0"/>
              <a:t>Company (internal)</a:t>
            </a:r>
          </a:p>
          <a:p>
            <a:pPr lvl="2">
              <a:buFont typeface="Courier New" panose="02070309020205020404" pitchFamily="49" charset="0"/>
              <a:buChar char="o"/>
            </a:pPr>
            <a:r>
              <a:rPr lang="en-US" sz="2400" dirty="0"/>
              <a:t>Note that the third C, competition, is already included</a:t>
            </a:r>
          </a:p>
          <a:p>
            <a:pPr lvl="1"/>
            <a:endParaRPr lang="en-US" sz="2400" dirty="0"/>
          </a:p>
        </p:txBody>
      </p:sp>
      <p:sp>
        <p:nvSpPr>
          <p:cNvPr id="3" name="Slide Number Placeholder 2">
            <a:extLst>
              <a:ext uri="{FF2B5EF4-FFF2-40B4-BE49-F238E27FC236}">
                <a16:creationId xmlns:a16="http://schemas.microsoft.com/office/drawing/2014/main" id="{7B653083-24AE-49E5-B332-770D17725C74}"/>
              </a:ext>
            </a:extLst>
          </p:cNvPr>
          <p:cNvSpPr>
            <a:spLocks noGrp="1"/>
          </p:cNvSpPr>
          <p:nvPr>
            <p:ph type="sldNum" sz="quarter" idx="12"/>
          </p:nvPr>
        </p:nvSpPr>
        <p:spPr/>
        <p:txBody>
          <a:bodyPr/>
          <a:lstStyle/>
          <a:p>
            <a:fld id="{5C80F023-E63B-4AB5-8D35-7189DEB9BB65}" type="slidenum">
              <a:rPr lang="en-CA" smtClean="0"/>
              <a:pPr/>
              <a:t>30</a:t>
            </a:fld>
            <a:endParaRPr lang="en-CA"/>
          </a:p>
        </p:txBody>
      </p:sp>
    </p:spTree>
    <p:extLst>
      <p:ext uri="{BB962C8B-B14F-4D97-AF65-F5344CB8AC3E}">
        <p14:creationId xmlns:p14="http://schemas.microsoft.com/office/powerpoint/2010/main" val="2424087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6C7998-8FCA-4B83-B086-B212ED6E8E1D}"/>
              </a:ext>
            </a:extLst>
          </p:cNvPr>
          <p:cNvSpPr>
            <a:spLocks noGrp="1"/>
          </p:cNvSpPr>
          <p:nvPr>
            <p:ph type="title"/>
          </p:nvPr>
        </p:nvSpPr>
        <p:spPr/>
        <p:txBody>
          <a:bodyPr/>
          <a:lstStyle/>
          <a:p>
            <a:r>
              <a:rPr lang="en-US"/>
              <a:t>Overview</a:t>
            </a:r>
          </a:p>
        </p:txBody>
      </p:sp>
      <p:graphicFrame>
        <p:nvGraphicFramePr>
          <p:cNvPr id="15" name="Content Placeholder 14"/>
          <p:cNvGraphicFramePr>
            <a:graphicFrameLocks noGrp="1"/>
          </p:cNvGraphicFramePr>
          <p:nvPr>
            <p:ph idx="1"/>
          </p:nvPr>
        </p:nvGraphicFramePr>
        <p:xfrm>
          <a:off x="653472" y="1196975"/>
          <a:ext cx="10806113"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0AFFBB9-F28C-4D71-9658-A5AE44ADC85A}"/>
              </a:ext>
            </a:extLst>
          </p:cNvPr>
          <p:cNvSpPr>
            <a:spLocks noGrp="1"/>
          </p:cNvSpPr>
          <p:nvPr>
            <p:ph type="sldNum" sz="quarter" idx="12"/>
          </p:nvPr>
        </p:nvSpPr>
        <p:spPr/>
        <p:txBody>
          <a:bodyPr/>
          <a:lstStyle/>
          <a:p>
            <a:fld id="{5C80F023-E63B-4AB5-8D35-7189DEB9BB65}" type="slidenum">
              <a:rPr lang="en-CA" smtClean="0"/>
              <a:pPr/>
              <a:t>31</a:t>
            </a:fld>
            <a:endParaRPr lang="en-CA"/>
          </a:p>
        </p:txBody>
      </p:sp>
    </p:spTree>
    <p:extLst>
      <p:ext uri="{BB962C8B-B14F-4D97-AF65-F5344CB8AC3E}">
        <p14:creationId xmlns:p14="http://schemas.microsoft.com/office/powerpoint/2010/main" val="9818576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69F708-5683-485E-B742-EBF64265CD4E}"/>
              </a:ext>
            </a:extLst>
          </p:cNvPr>
          <p:cNvSpPr>
            <a:spLocks noGrp="1"/>
          </p:cNvSpPr>
          <p:nvPr>
            <p:ph type="title"/>
          </p:nvPr>
        </p:nvSpPr>
        <p:spPr/>
        <p:txBody>
          <a:bodyPr/>
          <a:lstStyle/>
          <a:p>
            <a:r>
              <a:rPr lang="en-US" dirty="0"/>
              <a:t>Quandaries in JTBD</a:t>
            </a:r>
          </a:p>
        </p:txBody>
      </p:sp>
      <p:sp>
        <p:nvSpPr>
          <p:cNvPr id="8" name="Text Placeholder 7">
            <a:extLst>
              <a:ext uri="{FF2B5EF4-FFF2-40B4-BE49-F238E27FC236}">
                <a16:creationId xmlns:a16="http://schemas.microsoft.com/office/drawing/2014/main" id="{3DD8407F-04EC-4CCA-B25F-218D586D248D}"/>
              </a:ext>
            </a:extLst>
          </p:cNvPr>
          <p:cNvSpPr>
            <a:spLocks noGrp="1"/>
          </p:cNvSpPr>
          <p:nvPr>
            <p:ph idx="1"/>
          </p:nvPr>
        </p:nvSpPr>
        <p:spPr/>
        <p:txBody>
          <a:bodyPr/>
          <a:lstStyle/>
          <a:p>
            <a:pPr>
              <a:buFont typeface="+mj-lt"/>
              <a:buAutoNum type="arabicPeriod"/>
            </a:pPr>
            <a:r>
              <a:rPr lang="en-US" sz="2400" dirty="0"/>
              <a:t>Uncovering jobs, metrics, constraints</a:t>
            </a:r>
          </a:p>
          <a:p>
            <a:pPr>
              <a:buFont typeface="+mj-lt"/>
              <a:buAutoNum type="arabicPeriod"/>
            </a:pPr>
            <a:endParaRPr lang="en-US" sz="2400" dirty="0"/>
          </a:p>
          <a:p>
            <a:pPr>
              <a:buFont typeface="+mj-lt"/>
              <a:buAutoNum type="arabicPeriod"/>
            </a:pPr>
            <a:r>
              <a:rPr lang="en-US" sz="2400" dirty="0"/>
              <a:t>Job types: functional – social – emotional</a:t>
            </a:r>
          </a:p>
          <a:p>
            <a:pPr>
              <a:buFont typeface="+mj-lt"/>
              <a:buAutoNum type="arabicPeriod"/>
            </a:pPr>
            <a:endParaRPr lang="en-US" sz="2400" dirty="0"/>
          </a:p>
          <a:p>
            <a:pPr>
              <a:buFont typeface="+mj-lt"/>
              <a:buAutoNum type="arabicPeriod"/>
            </a:pPr>
            <a:r>
              <a:rPr lang="en-US" sz="2400" dirty="0"/>
              <a:t>Job importance and choice of metrics</a:t>
            </a:r>
          </a:p>
          <a:p>
            <a:pPr>
              <a:buFont typeface="+mj-lt"/>
              <a:buAutoNum type="arabicPeriod"/>
            </a:pPr>
            <a:endParaRPr lang="en-US" sz="2400" dirty="0"/>
          </a:p>
          <a:p>
            <a:pPr marL="0" indent="0">
              <a:buNone/>
            </a:pPr>
            <a:endParaRPr lang="en-US" sz="2400" dirty="0"/>
          </a:p>
        </p:txBody>
      </p:sp>
      <p:sp>
        <p:nvSpPr>
          <p:cNvPr id="3" name="Slide Number Placeholder 2">
            <a:extLst>
              <a:ext uri="{FF2B5EF4-FFF2-40B4-BE49-F238E27FC236}">
                <a16:creationId xmlns:a16="http://schemas.microsoft.com/office/drawing/2014/main" id="{9630AEFD-96A2-4F88-B378-CC756BE5DD98}"/>
              </a:ext>
            </a:extLst>
          </p:cNvPr>
          <p:cNvSpPr>
            <a:spLocks noGrp="1"/>
          </p:cNvSpPr>
          <p:nvPr>
            <p:ph type="sldNum" sz="quarter" idx="12"/>
          </p:nvPr>
        </p:nvSpPr>
        <p:spPr/>
        <p:txBody>
          <a:bodyPr/>
          <a:lstStyle/>
          <a:p>
            <a:fld id="{5C80F023-E63B-4AB5-8D35-7189DEB9BB65}" type="slidenum">
              <a:rPr lang="en-CA" smtClean="0"/>
              <a:pPr/>
              <a:t>32</a:t>
            </a:fld>
            <a:endParaRPr lang="en-CA"/>
          </a:p>
        </p:txBody>
      </p:sp>
      <p:pic>
        <p:nvPicPr>
          <p:cNvPr id="1026" name="Picture 2" descr="The Scream, 1893 by Edvard Munch">
            <a:extLst>
              <a:ext uri="{FF2B5EF4-FFF2-40B4-BE49-F238E27FC236}">
                <a16:creationId xmlns:a16="http://schemas.microsoft.com/office/drawing/2014/main" id="{6B0AD418-33B3-4CEE-B57E-0F6E20E0A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042" y="999179"/>
            <a:ext cx="3512660" cy="443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6183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5BB5-F20D-41E3-A88C-EDE3F3CC1076}"/>
              </a:ext>
            </a:extLst>
          </p:cNvPr>
          <p:cNvSpPr>
            <a:spLocks noGrp="1"/>
          </p:cNvSpPr>
          <p:nvPr>
            <p:ph type="title"/>
          </p:nvPr>
        </p:nvSpPr>
        <p:spPr>
          <a:xfrm>
            <a:off x="432001" y="231834"/>
            <a:ext cx="10806116" cy="576064"/>
          </a:xfrm>
        </p:spPr>
        <p:txBody>
          <a:bodyPr/>
          <a:lstStyle/>
          <a:p>
            <a:r>
              <a:rPr lang="en-US" dirty="0"/>
              <a:t>Uncovering jobs, metrics, constraints</a:t>
            </a:r>
            <a:br>
              <a:rPr lang="en-US" dirty="0"/>
            </a:br>
            <a:r>
              <a:rPr lang="en-US" sz="2800" dirty="0"/>
              <a:t>Getting away from the faster horse…</a:t>
            </a:r>
            <a:endParaRPr lang="en-US" dirty="0"/>
          </a:p>
        </p:txBody>
      </p:sp>
      <p:sp>
        <p:nvSpPr>
          <p:cNvPr id="5" name="Slide Number Placeholder 4">
            <a:extLst>
              <a:ext uri="{FF2B5EF4-FFF2-40B4-BE49-F238E27FC236}">
                <a16:creationId xmlns:a16="http://schemas.microsoft.com/office/drawing/2014/main" id="{49F4CEE5-BFFB-4259-BC4D-0B653428292E}"/>
              </a:ext>
            </a:extLst>
          </p:cNvPr>
          <p:cNvSpPr>
            <a:spLocks noGrp="1"/>
          </p:cNvSpPr>
          <p:nvPr>
            <p:ph type="sldNum" sz="quarter" idx="12"/>
          </p:nvPr>
        </p:nvSpPr>
        <p:spPr/>
        <p:txBody>
          <a:bodyPr/>
          <a:lstStyle/>
          <a:p>
            <a:fld id="{5C80F023-E63B-4AB5-8D35-7189DEB9BB65}" type="slidenum">
              <a:rPr lang="en-CA" smtClean="0"/>
              <a:pPr/>
              <a:t>33</a:t>
            </a:fld>
            <a:endParaRPr lang="en-CA"/>
          </a:p>
        </p:txBody>
      </p:sp>
      <p:graphicFrame>
        <p:nvGraphicFramePr>
          <p:cNvPr id="8" name="Table 5">
            <a:extLst>
              <a:ext uri="{FF2B5EF4-FFF2-40B4-BE49-F238E27FC236}">
                <a16:creationId xmlns:a16="http://schemas.microsoft.com/office/drawing/2014/main" id="{B47129DF-2A7C-4CC0-955A-0E761851E47B}"/>
              </a:ext>
            </a:extLst>
          </p:cNvPr>
          <p:cNvGraphicFramePr>
            <a:graphicFrameLocks/>
          </p:cNvGraphicFramePr>
          <p:nvPr>
            <p:extLst>
              <p:ext uri="{D42A27DB-BD31-4B8C-83A1-F6EECF244321}">
                <p14:modId xmlns:p14="http://schemas.microsoft.com/office/powerpoint/2010/main" val="1608370295"/>
              </p:ext>
            </p:extLst>
          </p:nvPr>
        </p:nvGraphicFramePr>
        <p:xfrm>
          <a:off x="431800" y="1640315"/>
          <a:ext cx="11245849" cy="3383280"/>
        </p:xfrm>
        <a:graphic>
          <a:graphicData uri="http://schemas.openxmlformats.org/drawingml/2006/table">
            <a:tbl>
              <a:tblPr firstRow="1" bandRow="1">
                <a:tableStyleId>{5C22544A-7EE6-4342-B048-85BDC9FD1C3A}</a:tableStyleId>
              </a:tblPr>
              <a:tblGrid>
                <a:gridCol w="6785597">
                  <a:extLst>
                    <a:ext uri="{9D8B030D-6E8A-4147-A177-3AD203B41FA5}">
                      <a16:colId xmlns:a16="http://schemas.microsoft.com/office/drawing/2014/main" val="1651415179"/>
                    </a:ext>
                  </a:extLst>
                </a:gridCol>
                <a:gridCol w="4460252">
                  <a:extLst>
                    <a:ext uri="{9D8B030D-6E8A-4147-A177-3AD203B41FA5}">
                      <a16:colId xmlns:a16="http://schemas.microsoft.com/office/drawing/2014/main" val="2487664624"/>
                    </a:ext>
                  </a:extLst>
                </a:gridCol>
              </a:tblGrid>
              <a:tr h="370840">
                <a:tc>
                  <a:txBody>
                    <a:bodyPr/>
                    <a:lstStyle/>
                    <a:p>
                      <a:r>
                        <a:rPr lang="en-US" sz="1600" dirty="0"/>
                        <a:t>Conversation</a:t>
                      </a:r>
                    </a:p>
                  </a:txBody>
                  <a:tcPr/>
                </a:tc>
                <a:tc>
                  <a:txBody>
                    <a:bodyPr/>
                    <a:lstStyle/>
                    <a:p>
                      <a:r>
                        <a:rPr lang="en-US" sz="1600" dirty="0"/>
                        <a:t>Interpretation</a:t>
                      </a:r>
                    </a:p>
                  </a:txBody>
                  <a:tcPr/>
                </a:tc>
                <a:extLst>
                  <a:ext uri="{0D108BD9-81ED-4DB2-BD59-A6C34878D82A}">
                    <a16:rowId xmlns:a16="http://schemas.microsoft.com/office/drawing/2014/main" val="3991098067"/>
                  </a:ext>
                </a:extLst>
              </a:tr>
              <a:tr h="370840">
                <a:tc>
                  <a:txBody>
                    <a:bodyPr/>
                    <a:lstStyle/>
                    <a:p>
                      <a:r>
                        <a:rPr lang="en-US" sz="1600" dirty="0"/>
                        <a:t>User: “I need a smartphone with more memory!”</a:t>
                      </a:r>
                    </a:p>
                  </a:txBody>
                  <a:tcPr/>
                </a:tc>
                <a:tc>
                  <a:txBody>
                    <a:bodyPr/>
                    <a:lstStyle/>
                    <a:p>
                      <a:r>
                        <a:rPr lang="en-US" sz="1600" b="1" dirty="0"/>
                        <a:t>Not necessarily!</a:t>
                      </a:r>
                    </a:p>
                  </a:txBody>
                  <a:tcPr/>
                </a:tc>
                <a:extLst>
                  <a:ext uri="{0D108BD9-81ED-4DB2-BD59-A6C34878D82A}">
                    <a16:rowId xmlns:a16="http://schemas.microsoft.com/office/drawing/2014/main" val="2631921878"/>
                  </a:ext>
                </a:extLst>
              </a:tr>
              <a:tr h="370840">
                <a:tc>
                  <a:txBody>
                    <a:bodyPr/>
                    <a:lstStyle/>
                    <a:p>
                      <a:r>
                        <a:rPr lang="en-US" sz="1600" dirty="0"/>
                        <a:t>Researcher: “Why?”</a:t>
                      </a:r>
                    </a:p>
                  </a:txBody>
                  <a:tcPr/>
                </a:tc>
                <a:tc>
                  <a:txBody>
                    <a:bodyPr/>
                    <a:lstStyle/>
                    <a:p>
                      <a:endParaRPr lang="en-US" sz="1600" dirty="0"/>
                    </a:p>
                  </a:txBody>
                  <a:tcPr/>
                </a:tc>
                <a:extLst>
                  <a:ext uri="{0D108BD9-81ED-4DB2-BD59-A6C34878D82A}">
                    <a16:rowId xmlns:a16="http://schemas.microsoft.com/office/drawing/2014/main" val="1623876501"/>
                  </a:ext>
                </a:extLst>
              </a:tr>
              <a:tr h="370840">
                <a:tc>
                  <a:txBody>
                    <a:bodyPr/>
                    <a:lstStyle/>
                    <a:p>
                      <a:r>
                        <a:rPr lang="en-US" sz="1600" dirty="0"/>
                        <a:t>User: “I keep having to delete videos – they’re the things that take up most of the memory.”</a:t>
                      </a:r>
                    </a:p>
                  </a:txBody>
                  <a:tcPr/>
                </a:tc>
                <a:tc>
                  <a:txBody>
                    <a:bodyPr/>
                    <a:lstStyle/>
                    <a:p>
                      <a:endParaRPr lang="en-US" sz="1600" dirty="0"/>
                    </a:p>
                  </a:txBody>
                  <a:tcPr/>
                </a:tc>
                <a:extLst>
                  <a:ext uri="{0D108BD9-81ED-4DB2-BD59-A6C34878D82A}">
                    <a16:rowId xmlns:a16="http://schemas.microsoft.com/office/drawing/2014/main" val="1985415998"/>
                  </a:ext>
                </a:extLst>
              </a:tr>
              <a:tr h="370840">
                <a:tc>
                  <a:txBody>
                    <a:bodyPr/>
                    <a:lstStyle/>
                    <a:p>
                      <a:r>
                        <a:rPr lang="en-US" sz="1600" dirty="0"/>
                        <a:t>Researcher: “Why are you taking video?”</a:t>
                      </a:r>
                    </a:p>
                  </a:txBody>
                  <a:tcPr/>
                </a:tc>
                <a:tc>
                  <a:txBody>
                    <a:bodyPr/>
                    <a:lstStyle/>
                    <a:p>
                      <a:endParaRPr lang="en-US" sz="1600" dirty="0"/>
                    </a:p>
                  </a:txBody>
                  <a:tcPr/>
                </a:tc>
                <a:extLst>
                  <a:ext uri="{0D108BD9-81ED-4DB2-BD59-A6C34878D82A}">
                    <a16:rowId xmlns:a16="http://schemas.microsoft.com/office/drawing/2014/main" val="3842194107"/>
                  </a:ext>
                </a:extLst>
              </a:tr>
              <a:tr h="370840">
                <a:tc>
                  <a:txBody>
                    <a:bodyPr/>
                    <a:lstStyle/>
                    <a:p>
                      <a:r>
                        <a:rPr lang="en-US" sz="1600" dirty="0"/>
                        <a:t>User: “The grandkids! </a:t>
                      </a:r>
                    </a:p>
                  </a:txBody>
                  <a:tcPr/>
                </a:tc>
                <a:tc>
                  <a:txBody>
                    <a:bodyPr/>
                    <a:lstStyle/>
                    <a:p>
                      <a:endParaRPr lang="en-US" sz="1600" dirty="0"/>
                    </a:p>
                  </a:txBody>
                  <a:tcPr/>
                </a:tc>
                <a:extLst>
                  <a:ext uri="{0D108BD9-81ED-4DB2-BD59-A6C34878D82A}">
                    <a16:rowId xmlns:a16="http://schemas.microsoft.com/office/drawing/2014/main" val="3339454992"/>
                  </a:ext>
                </a:extLst>
              </a:tr>
              <a:tr h="370840">
                <a:tc>
                  <a:txBody>
                    <a:bodyPr/>
                    <a:lstStyle/>
                    <a:p>
                      <a:r>
                        <a:rPr lang="en-US" sz="1600" dirty="0"/>
                        <a:t>Researcher: “Oh, so you’re trying to capture video of those special moments?”</a:t>
                      </a:r>
                    </a:p>
                  </a:txBody>
                  <a:tcPr/>
                </a:tc>
                <a:tc>
                  <a:txBody>
                    <a:bodyPr/>
                    <a:lstStyle/>
                    <a:p>
                      <a:endParaRPr lang="en-US" sz="1600" dirty="0"/>
                    </a:p>
                  </a:txBody>
                  <a:tcPr/>
                </a:tc>
                <a:extLst>
                  <a:ext uri="{0D108BD9-81ED-4DB2-BD59-A6C34878D82A}">
                    <a16:rowId xmlns:a16="http://schemas.microsoft.com/office/drawing/2014/main" val="471415374"/>
                  </a:ext>
                </a:extLst>
              </a:tr>
              <a:tr h="370840">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User: “Yeah!”</a:t>
                      </a:r>
                    </a:p>
                  </a:txBody>
                  <a:tcPr/>
                </a:tc>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Job: Capture video of important moments</a:t>
                      </a:r>
                    </a:p>
                  </a:txBody>
                  <a:tcPr/>
                </a:tc>
                <a:extLst>
                  <a:ext uri="{0D108BD9-81ED-4DB2-BD59-A6C34878D82A}">
                    <a16:rowId xmlns:a16="http://schemas.microsoft.com/office/drawing/2014/main" val="1446427848"/>
                  </a:ext>
                </a:extLst>
              </a:tr>
            </a:tbl>
          </a:graphicData>
        </a:graphic>
      </p:graphicFrame>
      <p:sp>
        <p:nvSpPr>
          <p:cNvPr id="9" name="Content Placeholder 2">
            <a:extLst>
              <a:ext uri="{FF2B5EF4-FFF2-40B4-BE49-F238E27FC236}">
                <a16:creationId xmlns:a16="http://schemas.microsoft.com/office/drawing/2014/main" id="{55FFEEEF-000F-402F-8B8E-8F30306E5FC5}"/>
              </a:ext>
            </a:extLst>
          </p:cNvPr>
          <p:cNvSpPr txBox="1">
            <a:spLocks/>
          </p:cNvSpPr>
          <p:nvPr/>
        </p:nvSpPr>
        <p:spPr>
          <a:xfrm>
            <a:off x="431373" y="5169716"/>
            <a:ext cx="10806112" cy="1415621"/>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400" dirty="0"/>
              <a:t>What is a job?</a:t>
            </a:r>
          </a:p>
          <a:p>
            <a:r>
              <a:rPr lang="en-US" sz="1400" dirty="0"/>
              <a:t>A job is the thing someone needs to do; jobs should NOT reference any products or services used to get things done</a:t>
            </a:r>
          </a:p>
          <a:p>
            <a:r>
              <a:rPr lang="en-US" sz="1400" dirty="0"/>
              <a:t>In a job, you’re capturing something that will be true for many years, independent of the technology available to do that job</a:t>
            </a:r>
          </a:p>
        </p:txBody>
      </p:sp>
      <p:sp>
        <p:nvSpPr>
          <p:cNvPr id="3" name="&quot;Not Allowed&quot; Symbol 2">
            <a:extLst>
              <a:ext uri="{FF2B5EF4-FFF2-40B4-BE49-F238E27FC236}">
                <a16:creationId xmlns:a16="http://schemas.microsoft.com/office/drawing/2014/main" id="{90BCF605-EBA0-4F5A-8E0C-097B62314C14}"/>
              </a:ext>
            </a:extLst>
          </p:cNvPr>
          <p:cNvSpPr/>
          <p:nvPr/>
        </p:nvSpPr>
        <p:spPr>
          <a:xfrm>
            <a:off x="5286603" y="1774712"/>
            <a:ext cx="809397" cy="809397"/>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Arial" charset="0"/>
              <a:ea typeface="Arial" charset="0"/>
              <a:cs typeface="Arial" charset="0"/>
            </a:endParaRPr>
          </a:p>
        </p:txBody>
      </p:sp>
      <p:sp>
        <p:nvSpPr>
          <p:cNvPr id="4" name="Oval 3">
            <a:extLst>
              <a:ext uri="{FF2B5EF4-FFF2-40B4-BE49-F238E27FC236}">
                <a16:creationId xmlns:a16="http://schemas.microsoft.com/office/drawing/2014/main" id="{1F8A689A-09CE-4A45-95A6-28F468C6C686}"/>
              </a:ext>
            </a:extLst>
          </p:cNvPr>
          <p:cNvSpPr/>
          <p:nvPr/>
        </p:nvSpPr>
        <p:spPr>
          <a:xfrm>
            <a:off x="6793992" y="4234198"/>
            <a:ext cx="4736592" cy="1072862"/>
          </a:xfrm>
          <a:prstGeom prst="ellipse">
            <a:avLst/>
          </a:prstGeom>
          <a:noFill/>
          <a:ln w="203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Tree>
    <p:extLst>
      <p:ext uri="{BB962C8B-B14F-4D97-AF65-F5344CB8AC3E}">
        <p14:creationId xmlns:p14="http://schemas.microsoft.com/office/powerpoint/2010/main" val="33522114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A2DA-AB0E-4427-86E5-671484807E22}"/>
              </a:ext>
            </a:extLst>
          </p:cNvPr>
          <p:cNvSpPr>
            <a:spLocks noGrp="1"/>
          </p:cNvSpPr>
          <p:nvPr>
            <p:ph type="title"/>
          </p:nvPr>
        </p:nvSpPr>
        <p:spPr/>
        <p:txBody>
          <a:bodyPr/>
          <a:lstStyle/>
          <a:p>
            <a:r>
              <a:rPr lang="en-US" dirty="0"/>
              <a:t>Job types: functional – social – emotional</a:t>
            </a:r>
            <a:br>
              <a:rPr lang="en-US" dirty="0"/>
            </a:br>
            <a:r>
              <a:rPr lang="en-US" sz="2800" dirty="0"/>
              <a:t>In B2B there is a (misguided) tendency to focus only on functional needs</a:t>
            </a:r>
            <a:br>
              <a:rPr lang="en-US" dirty="0"/>
            </a:br>
            <a:endParaRPr lang="en-US" dirty="0"/>
          </a:p>
        </p:txBody>
      </p:sp>
      <p:sp>
        <p:nvSpPr>
          <p:cNvPr id="8" name="Content Placeholder 2">
            <a:extLst>
              <a:ext uri="{FF2B5EF4-FFF2-40B4-BE49-F238E27FC236}">
                <a16:creationId xmlns:a16="http://schemas.microsoft.com/office/drawing/2014/main" id="{031F16BD-3699-4AAA-AB21-10AF4119DCF0}"/>
              </a:ext>
            </a:extLst>
          </p:cNvPr>
          <p:cNvSpPr txBox="1">
            <a:spLocks/>
          </p:cNvSpPr>
          <p:nvPr/>
        </p:nvSpPr>
        <p:spPr bwMode="gray">
          <a:xfrm>
            <a:off x="344385" y="2607100"/>
            <a:ext cx="3592188" cy="3683319"/>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800"/>
              </a:spcBef>
              <a:spcAft>
                <a:spcPts val="600"/>
              </a:spcAft>
              <a:buFont typeface="Arial" panose="020B0604020202020204" pitchFamily="34" charset="0"/>
              <a:buChar char="​"/>
              <a:defRPr sz="2200" kern="1200">
                <a:solidFill>
                  <a:schemeClr val="tx2"/>
                </a:solidFill>
                <a:latin typeface="+mn-lt"/>
                <a:ea typeface="+mn-ea"/>
                <a:cs typeface="+mn-cs"/>
              </a:defRPr>
            </a:lvl1pPr>
            <a:lvl2pPr marL="230188" indent="-230188" algn="l" defTabSz="914400" rtl="0" eaLnBrk="1" latinLnBrk="0" hangingPunct="1">
              <a:lnSpc>
                <a:spcPct val="110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228600" indent="-228600" algn="l" defTabSz="914400" rtl="0" eaLnBrk="1" latinLnBrk="0" hangingPunct="1">
              <a:lnSpc>
                <a:spcPct val="110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3pPr>
            <a:lvl4pPr marL="458788" indent="-230188"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685800" indent="-228600" algn="l" defTabSz="914400" rtl="0" eaLnBrk="1" latinLnBrk="0" hangingPunct="1">
              <a:lnSpc>
                <a:spcPct val="11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914400" indent="-2286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2286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456565" indent="-456565">
              <a:spcBef>
                <a:spcPts val="0"/>
              </a:spcBef>
            </a:pPr>
            <a:endParaRPr lang="en-US" sz="1600" dirty="0">
              <a:cs typeface="Arial"/>
            </a:endParaRPr>
          </a:p>
          <a:p>
            <a:pPr marL="456565" indent="-456565">
              <a:spcBef>
                <a:spcPts val="0"/>
              </a:spcBef>
            </a:pPr>
            <a:r>
              <a:rPr lang="en-US" sz="1600" dirty="0">
                <a:solidFill>
                  <a:schemeClr val="tx1"/>
                </a:solidFill>
                <a:cs typeface="Arial"/>
              </a:rPr>
              <a:t>Relate to </a:t>
            </a:r>
            <a:r>
              <a:rPr lang="en-US" sz="1600" b="1" dirty="0">
                <a:solidFill>
                  <a:schemeClr val="tx1"/>
                </a:solidFill>
                <a:cs typeface="Arial"/>
              </a:rPr>
              <a:t>how the solution operates. </a:t>
            </a:r>
          </a:p>
          <a:p>
            <a:pPr marL="456565" indent="-456565">
              <a:spcBef>
                <a:spcPts val="0"/>
              </a:spcBef>
            </a:pPr>
            <a:r>
              <a:rPr lang="en-US" sz="1600" dirty="0">
                <a:solidFill>
                  <a:schemeClr val="tx1"/>
                </a:solidFill>
                <a:cs typeface="Arial"/>
              </a:rPr>
              <a:t>For an information services market, common functional needs will include:</a:t>
            </a:r>
          </a:p>
          <a:p>
            <a:pPr marL="989965" lvl="1" indent="-380365"/>
            <a:r>
              <a:rPr lang="en-US" sz="1600" dirty="0">
                <a:cs typeface="Arial"/>
              </a:rPr>
              <a:t>Speed</a:t>
            </a:r>
            <a:endParaRPr lang="en-US" sz="1600" dirty="0"/>
          </a:p>
          <a:p>
            <a:pPr marL="989965" lvl="1" indent="-380365"/>
            <a:r>
              <a:rPr lang="en-US" sz="1600" dirty="0">
                <a:cs typeface="Arial"/>
              </a:rPr>
              <a:t>Effort </a:t>
            </a:r>
            <a:endParaRPr lang="en-US" sz="1600" dirty="0"/>
          </a:p>
          <a:p>
            <a:pPr marL="989965" lvl="1" indent="-380365"/>
            <a:r>
              <a:rPr lang="en-US" sz="1600" dirty="0">
                <a:cs typeface="Arial"/>
              </a:rPr>
              <a:t>Accuracy </a:t>
            </a:r>
            <a:endParaRPr lang="en-US" sz="1600" dirty="0"/>
          </a:p>
          <a:p>
            <a:pPr marL="989965" lvl="1" indent="-380365"/>
            <a:r>
              <a:rPr lang="en-US" sz="1600" dirty="0">
                <a:cs typeface="Arial"/>
              </a:rPr>
              <a:t>Efficiency </a:t>
            </a:r>
            <a:endParaRPr lang="en-US" sz="1600" dirty="0"/>
          </a:p>
          <a:p>
            <a:pPr marL="456565" indent="-456565">
              <a:spcBef>
                <a:spcPts val="0"/>
              </a:spcBef>
            </a:pPr>
            <a:endParaRPr lang="en-US" sz="1600" b="1" dirty="0"/>
          </a:p>
          <a:p>
            <a:pPr marL="989965" lvl="1" indent="-380365"/>
            <a:endParaRPr lang="en-US" sz="1600" b="1" dirty="0">
              <a:cs typeface="Arial"/>
            </a:endParaRPr>
          </a:p>
        </p:txBody>
      </p:sp>
      <p:pic>
        <p:nvPicPr>
          <p:cNvPr id="9" name="Picture 7" descr="A picture containing wheel&#10;&#10;Description generated with very high confidence">
            <a:extLst>
              <a:ext uri="{FF2B5EF4-FFF2-40B4-BE49-F238E27FC236}">
                <a16:creationId xmlns:a16="http://schemas.microsoft.com/office/drawing/2014/main" id="{BFE31543-4397-42A3-AD6B-4FAC1155A7BD}"/>
              </a:ext>
            </a:extLst>
          </p:cNvPr>
          <p:cNvPicPr>
            <a:picLocks noChangeAspect="1"/>
          </p:cNvPicPr>
          <p:nvPr/>
        </p:nvPicPr>
        <p:blipFill>
          <a:blip r:embed="rId2"/>
          <a:stretch>
            <a:fillRect/>
          </a:stretch>
        </p:blipFill>
        <p:spPr>
          <a:xfrm flipV="1">
            <a:off x="699245" y="1967756"/>
            <a:ext cx="914403" cy="932327"/>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609271B4-27FE-4537-8564-CF7716D106E1}"/>
              </a:ext>
            </a:extLst>
          </p:cNvPr>
          <p:cNvPicPr>
            <a:picLocks noChangeAspect="1"/>
          </p:cNvPicPr>
          <p:nvPr/>
        </p:nvPicPr>
        <p:blipFill>
          <a:blip r:embed="rId3"/>
          <a:stretch>
            <a:fillRect/>
          </a:stretch>
        </p:blipFill>
        <p:spPr>
          <a:xfrm>
            <a:off x="3971365" y="1940859"/>
            <a:ext cx="914401" cy="896472"/>
          </a:xfrm>
          <a:prstGeom prst="rect">
            <a:avLst/>
          </a:prstGeom>
        </p:spPr>
      </p:pic>
      <p:pic>
        <p:nvPicPr>
          <p:cNvPr id="11" name="Picture 11" descr="A picture containing food&#10;&#10;Description generated with very high confidence">
            <a:extLst>
              <a:ext uri="{FF2B5EF4-FFF2-40B4-BE49-F238E27FC236}">
                <a16:creationId xmlns:a16="http://schemas.microsoft.com/office/drawing/2014/main" id="{A16DC200-4BBC-4E33-BE6C-800AD7736DD1}"/>
              </a:ext>
            </a:extLst>
          </p:cNvPr>
          <p:cNvPicPr>
            <a:picLocks noChangeAspect="1"/>
          </p:cNvPicPr>
          <p:nvPr/>
        </p:nvPicPr>
        <p:blipFill>
          <a:blip r:embed="rId4"/>
          <a:stretch>
            <a:fillRect/>
          </a:stretch>
        </p:blipFill>
        <p:spPr>
          <a:xfrm>
            <a:off x="7987553" y="1922930"/>
            <a:ext cx="914403" cy="932332"/>
          </a:xfrm>
          <a:prstGeom prst="rect">
            <a:avLst/>
          </a:prstGeom>
        </p:spPr>
      </p:pic>
      <p:sp>
        <p:nvSpPr>
          <p:cNvPr id="12" name="Content Placeholder 2">
            <a:extLst>
              <a:ext uri="{FF2B5EF4-FFF2-40B4-BE49-F238E27FC236}">
                <a16:creationId xmlns:a16="http://schemas.microsoft.com/office/drawing/2014/main" id="{C4BDD28F-F5FF-4383-8E7B-4BB4B08F5568}"/>
              </a:ext>
            </a:extLst>
          </p:cNvPr>
          <p:cNvSpPr txBox="1">
            <a:spLocks/>
          </p:cNvSpPr>
          <p:nvPr/>
        </p:nvSpPr>
        <p:spPr>
          <a:xfrm>
            <a:off x="3970299" y="2711011"/>
            <a:ext cx="3879132" cy="3970190"/>
          </a:xfrm>
          <a:prstGeom prst="rect">
            <a:avLst/>
          </a:prstGeom>
        </p:spPr>
        <p:txBody>
          <a:bodyPr vert="horz" lIns="91440" tIns="45720" rIns="91440" bIns="45720" rtlCol="0" anchor="t">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6565" indent="-456565">
              <a:spcBef>
                <a:spcPts val="0"/>
              </a:spcBef>
            </a:pPr>
            <a:endParaRPr lang="en-US" sz="1600" b="1" dirty="0">
              <a:ea typeface="+mn-ea"/>
            </a:endParaRPr>
          </a:p>
          <a:p>
            <a:pPr marL="0" indent="0">
              <a:spcBef>
                <a:spcPts val="0"/>
              </a:spcBef>
              <a:buNone/>
            </a:pPr>
            <a:r>
              <a:rPr lang="en-US" sz="1600" dirty="0">
                <a:latin typeface="Arial"/>
                <a:ea typeface="+mn-ea"/>
                <a:cs typeface="Arial"/>
              </a:rPr>
              <a:t>Contribute to </a:t>
            </a:r>
            <a:r>
              <a:rPr lang="en-US" sz="1600" b="1" dirty="0">
                <a:latin typeface="Arial"/>
                <a:ea typeface="+mn-ea"/>
                <a:cs typeface="Arial"/>
              </a:rPr>
              <a:t>how we are viewed by others </a:t>
            </a:r>
            <a:r>
              <a:rPr lang="en-US" sz="1600" dirty="0">
                <a:latin typeface="Arial"/>
                <a:ea typeface="+mn-ea"/>
                <a:cs typeface="Arial"/>
              </a:rPr>
              <a:t>and our need for interaction. </a:t>
            </a:r>
          </a:p>
          <a:p>
            <a:pPr marL="0" indent="0">
              <a:spcBef>
                <a:spcPts val="0"/>
              </a:spcBef>
              <a:buNone/>
            </a:pPr>
            <a:endParaRPr lang="en-US" sz="1600" dirty="0">
              <a:latin typeface="Arial"/>
              <a:ea typeface="+mn-ea"/>
              <a:cs typeface="Arial"/>
            </a:endParaRPr>
          </a:p>
          <a:p>
            <a:pPr marL="0" indent="0">
              <a:spcBef>
                <a:spcPts val="0"/>
              </a:spcBef>
              <a:buNone/>
            </a:pPr>
            <a:r>
              <a:rPr lang="en-US" sz="1600" dirty="0">
                <a:latin typeface="Arial"/>
                <a:ea typeface="+mn-ea"/>
                <a:cs typeface="Arial"/>
              </a:rPr>
              <a:t>In B2B, common social needs would include focus on status and teamwork. Status could relate to:</a:t>
            </a:r>
          </a:p>
          <a:p>
            <a:pPr marL="456570" indent="-380365">
              <a:spcBef>
                <a:spcPts val="0"/>
              </a:spcBef>
            </a:pPr>
            <a:r>
              <a:rPr lang="en-US" sz="1600" dirty="0">
                <a:latin typeface="Arial"/>
                <a:ea typeface="+mn-ea"/>
                <a:cs typeface="Arial"/>
              </a:rPr>
              <a:t>Expertise </a:t>
            </a:r>
          </a:p>
          <a:p>
            <a:pPr marL="456570" indent="-380365">
              <a:spcBef>
                <a:spcPts val="0"/>
              </a:spcBef>
            </a:pPr>
            <a:r>
              <a:rPr lang="en-US" sz="1600" dirty="0">
                <a:latin typeface="Arial"/>
                <a:ea typeface="+mn-ea"/>
                <a:cs typeface="Arial"/>
              </a:rPr>
              <a:t>Intelligence</a:t>
            </a:r>
          </a:p>
          <a:p>
            <a:pPr marL="456570" indent="-380365">
              <a:spcBef>
                <a:spcPts val="0"/>
              </a:spcBef>
            </a:pPr>
            <a:r>
              <a:rPr lang="en-US" sz="1600" dirty="0">
                <a:latin typeface="Arial"/>
                <a:ea typeface="+mn-ea"/>
                <a:cs typeface="Arial"/>
              </a:rPr>
              <a:t>Reliability</a:t>
            </a:r>
          </a:p>
          <a:p>
            <a:pPr marL="456570" indent="-380365">
              <a:spcBef>
                <a:spcPts val="0"/>
              </a:spcBef>
            </a:pPr>
            <a:r>
              <a:rPr lang="en-US" sz="1600" dirty="0">
                <a:latin typeface="Arial"/>
                <a:ea typeface="+mn-ea"/>
                <a:cs typeface="Arial"/>
              </a:rPr>
              <a:t>Responsiveness</a:t>
            </a:r>
          </a:p>
          <a:p>
            <a:pPr marL="456570" indent="-380365">
              <a:spcBef>
                <a:spcPts val="0"/>
              </a:spcBef>
            </a:pPr>
            <a:r>
              <a:rPr lang="en-US" sz="1600" dirty="0">
                <a:latin typeface="Arial"/>
                <a:ea typeface="+mn-ea"/>
                <a:cs typeface="Arial"/>
              </a:rPr>
              <a:t>Position </a:t>
            </a:r>
          </a:p>
          <a:p>
            <a:pPr marL="456570" indent="-380365">
              <a:spcBef>
                <a:spcPts val="0"/>
              </a:spcBef>
            </a:pPr>
            <a:r>
              <a:rPr lang="en-US" sz="1600" dirty="0">
                <a:latin typeface="Arial"/>
                <a:ea typeface="+mn-ea"/>
                <a:cs typeface="Arial"/>
              </a:rPr>
              <a:t>Recognition</a:t>
            </a:r>
          </a:p>
          <a:p>
            <a:pPr marL="456570" indent="-380365">
              <a:spcBef>
                <a:spcPts val="0"/>
              </a:spcBef>
            </a:pPr>
            <a:r>
              <a:rPr lang="en-US" sz="1600" dirty="0">
                <a:latin typeface="Arial"/>
                <a:ea typeface="+mn-ea"/>
                <a:cs typeface="Arial"/>
              </a:rPr>
              <a:t>Compensation</a:t>
            </a:r>
          </a:p>
        </p:txBody>
      </p:sp>
      <p:sp>
        <p:nvSpPr>
          <p:cNvPr id="13" name="TextBox 12">
            <a:extLst>
              <a:ext uri="{FF2B5EF4-FFF2-40B4-BE49-F238E27FC236}">
                <a16:creationId xmlns:a16="http://schemas.microsoft.com/office/drawing/2014/main" id="{8BDFD54D-942F-456D-8D11-559F550AD43B}"/>
              </a:ext>
            </a:extLst>
          </p:cNvPr>
          <p:cNvSpPr txBox="1"/>
          <p:nvPr/>
        </p:nvSpPr>
        <p:spPr>
          <a:xfrm>
            <a:off x="1335741" y="1882588"/>
            <a:ext cx="217842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cs typeface="Arial"/>
              </a:rPr>
              <a:t>Functional</a:t>
            </a:r>
            <a:r>
              <a:rPr lang="en-US" sz="2000" b="1" dirty="0">
                <a:cs typeface="Arial"/>
              </a:rPr>
              <a:t> </a:t>
            </a:r>
            <a:r>
              <a:rPr lang="en-US" sz="1800" b="1" dirty="0">
                <a:cs typeface="Arial"/>
              </a:rPr>
              <a:t>Jobs</a:t>
            </a:r>
          </a:p>
        </p:txBody>
      </p:sp>
      <p:sp>
        <p:nvSpPr>
          <p:cNvPr id="14" name="TextBox 13">
            <a:extLst>
              <a:ext uri="{FF2B5EF4-FFF2-40B4-BE49-F238E27FC236}">
                <a16:creationId xmlns:a16="http://schemas.microsoft.com/office/drawing/2014/main" id="{81176584-CF67-401F-95CD-EA7ADDD1DC5E}"/>
              </a:ext>
            </a:extLst>
          </p:cNvPr>
          <p:cNvSpPr txBox="1"/>
          <p:nvPr/>
        </p:nvSpPr>
        <p:spPr>
          <a:xfrm>
            <a:off x="5100917" y="1855694"/>
            <a:ext cx="199016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cs typeface="Arial"/>
              </a:rPr>
              <a:t>Social</a:t>
            </a:r>
            <a:r>
              <a:rPr lang="en-US" sz="2000" b="1" dirty="0">
                <a:cs typeface="Arial"/>
              </a:rPr>
              <a:t> </a:t>
            </a:r>
            <a:r>
              <a:rPr lang="en-US" sz="1800" b="1" dirty="0">
                <a:cs typeface="Arial"/>
              </a:rPr>
              <a:t>Jobs</a:t>
            </a:r>
          </a:p>
        </p:txBody>
      </p:sp>
      <p:sp>
        <p:nvSpPr>
          <p:cNvPr id="15" name="TextBox 14">
            <a:extLst>
              <a:ext uri="{FF2B5EF4-FFF2-40B4-BE49-F238E27FC236}">
                <a16:creationId xmlns:a16="http://schemas.microsoft.com/office/drawing/2014/main" id="{ABF47648-1DF6-47E8-B306-E09F66C8B554}"/>
              </a:ext>
            </a:extLst>
          </p:cNvPr>
          <p:cNvSpPr txBox="1"/>
          <p:nvPr/>
        </p:nvSpPr>
        <p:spPr>
          <a:xfrm>
            <a:off x="8991599" y="1810870"/>
            <a:ext cx="224651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cs typeface="Arial"/>
              </a:rPr>
              <a:t>Emotional</a:t>
            </a:r>
            <a:r>
              <a:rPr lang="en-US" sz="2000" b="1" dirty="0">
                <a:cs typeface="Arial"/>
              </a:rPr>
              <a:t> </a:t>
            </a:r>
            <a:r>
              <a:rPr lang="en-US" sz="1800" b="1" dirty="0">
                <a:cs typeface="Arial"/>
              </a:rPr>
              <a:t>Jobs</a:t>
            </a:r>
          </a:p>
        </p:txBody>
      </p:sp>
      <p:sp>
        <p:nvSpPr>
          <p:cNvPr id="16" name="Content Placeholder 2">
            <a:extLst>
              <a:ext uri="{FF2B5EF4-FFF2-40B4-BE49-F238E27FC236}">
                <a16:creationId xmlns:a16="http://schemas.microsoft.com/office/drawing/2014/main" id="{1B98DAC0-7C15-4F05-A362-736546FF8ABB}"/>
              </a:ext>
            </a:extLst>
          </p:cNvPr>
          <p:cNvSpPr txBox="1">
            <a:spLocks/>
          </p:cNvSpPr>
          <p:nvPr/>
        </p:nvSpPr>
        <p:spPr>
          <a:xfrm>
            <a:off x="8221702" y="2711010"/>
            <a:ext cx="3625914" cy="3683317"/>
          </a:xfrm>
          <a:prstGeom prst="rect">
            <a:avLst/>
          </a:prstGeom>
        </p:spPr>
        <p:txBody>
          <a:bodyPr vert="horz" lIns="91440" tIns="45720" rIns="91440" bIns="45720" rtlCol="0" anchor="t">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6565" indent="-456565">
              <a:spcBef>
                <a:spcPts val="0"/>
              </a:spcBef>
            </a:pPr>
            <a:endParaRPr lang="en-US" sz="1600" b="1" dirty="0">
              <a:ea typeface="+mn-ea"/>
            </a:endParaRPr>
          </a:p>
          <a:p>
            <a:pPr marL="0" indent="0">
              <a:spcBef>
                <a:spcPts val="0"/>
              </a:spcBef>
              <a:buNone/>
            </a:pPr>
            <a:r>
              <a:rPr lang="en-US" sz="1600" dirty="0">
                <a:latin typeface="Arial"/>
                <a:ea typeface="+mn-ea"/>
                <a:cs typeface="Arial"/>
              </a:rPr>
              <a:t>Relate to </a:t>
            </a:r>
            <a:r>
              <a:rPr lang="en-US" sz="1600" b="1" dirty="0">
                <a:latin typeface="Arial"/>
                <a:ea typeface="+mn-ea"/>
                <a:cs typeface="Arial"/>
              </a:rPr>
              <a:t>how an experience makes us feel.</a:t>
            </a:r>
            <a:endParaRPr lang="en-US" sz="1600" b="1" dirty="0">
              <a:ea typeface="+mn-ea"/>
            </a:endParaRPr>
          </a:p>
          <a:p>
            <a:pPr marL="456565" indent="-456565">
              <a:spcBef>
                <a:spcPts val="0"/>
              </a:spcBef>
            </a:pPr>
            <a:endParaRPr lang="en-US" sz="1600" dirty="0">
              <a:latin typeface="Arial"/>
              <a:ea typeface="+mn-ea"/>
              <a:cs typeface="Arial"/>
            </a:endParaRPr>
          </a:p>
          <a:p>
            <a:pPr marL="0" indent="0">
              <a:spcBef>
                <a:spcPts val="0"/>
              </a:spcBef>
              <a:buNone/>
            </a:pPr>
            <a:r>
              <a:rPr lang="en-US" sz="1600" dirty="0">
                <a:latin typeface="Arial"/>
                <a:ea typeface="+mn-ea"/>
                <a:cs typeface="Arial"/>
              </a:rPr>
              <a:t>In B2B, emotional needs could include feelings of:</a:t>
            </a:r>
          </a:p>
          <a:p>
            <a:pPr marL="456570" indent="-380365">
              <a:spcBef>
                <a:spcPts val="0"/>
              </a:spcBef>
            </a:pPr>
            <a:r>
              <a:rPr lang="en-US" sz="1600" dirty="0">
                <a:latin typeface="Arial"/>
                <a:ea typeface="+mn-ea"/>
                <a:cs typeface="Arial"/>
              </a:rPr>
              <a:t>Competency / mastery</a:t>
            </a:r>
          </a:p>
          <a:p>
            <a:pPr marL="456570" indent="-380365">
              <a:spcBef>
                <a:spcPts val="0"/>
              </a:spcBef>
            </a:pPr>
            <a:r>
              <a:rPr lang="en-US" sz="1600" dirty="0">
                <a:latin typeface="Arial"/>
                <a:ea typeface="+mn-ea"/>
                <a:cs typeface="Arial"/>
              </a:rPr>
              <a:t>Control</a:t>
            </a:r>
          </a:p>
          <a:p>
            <a:pPr marL="456570" indent="-380365">
              <a:spcBef>
                <a:spcPts val="0"/>
              </a:spcBef>
            </a:pPr>
            <a:r>
              <a:rPr lang="en-US" sz="1600" dirty="0">
                <a:latin typeface="Arial"/>
                <a:ea typeface="+mn-ea"/>
                <a:cs typeface="Arial"/>
              </a:rPr>
              <a:t>Confidence</a:t>
            </a:r>
          </a:p>
          <a:p>
            <a:pPr marL="456570" indent="-380365">
              <a:spcBef>
                <a:spcPts val="0"/>
              </a:spcBef>
            </a:pPr>
            <a:r>
              <a:rPr lang="en-US" sz="1600" dirty="0">
                <a:latin typeface="Arial"/>
                <a:ea typeface="+mn-ea"/>
                <a:cs typeface="Arial"/>
              </a:rPr>
              <a:t>Productivity</a:t>
            </a:r>
          </a:p>
          <a:p>
            <a:pPr marL="456570" indent="-380365">
              <a:spcBef>
                <a:spcPts val="0"/>
              </a:spcBef>
            </a:pPr>
            <a:r>
              <a:rPr lang="en-US" sz="1600" dirty="0">
                <a:latin typeface="Arial"/>
                <a:ea typeface="+mn-ea"/>
                <a:cs typeface="Arial"/>
              </a:rPr>
              <a:t>Embarrassment / shame</a:t>
            </a:r>
          </a:p>
          <a:p>
            <a:pPr marL="456570" indent="-380365">
              <a:spcBef>
                <a:spcPts val="0"/>
              </a:spcBef>
            </a:pPr>
            <a:r>
              <a:rPr lang="en-US" sz="1600" dirty="0">
                <a:latin typeface="Arial"/>
                <a:ea typeface="+mn-ea"/>
                <a:cs typeface="Arial"/>
              </a:rPr>
              <a:t>Resentment</a:t>
            </a:r>
          </a:p>
          <a:p>
            <a:pPr marL="989965" lvl="1" indent="-380365">
              <a:spcBef>
                <a:spcPts val="0"/>
              </a:spcBef>
            </a:pPr>
            <a:endParaRPr lang="en-US" sz="1600" dirty="0">
              <a:latin typeface="Arial"/>
              <a:ea typeface="+mn-ea"/>
              <a:cs typeface="Arial"/>
            </a:endParaRPr>
          </a:p>
        </p:txBody>
      </p:sp>
      <p:sp>
        <p:nvSpPr>
          <p:cNvPr id="3" name="Slide Number Placeholder 2">
            <a:extLst>
              <a:ext uri="{FF2B5EF4-FFF2-40B4-BE49-F238E27FC236}">
                <a16:creationId xmlns:a16="http://schemas.microsoft.com/office/drawing/2014/main" id="{6FFB5DAB-E731-407C-B51C-1CB3DBBD6AFA}"/>
              </a:ext>
            </a:extLst>
          </p:cNvPr>
          <p:cNvSpPr>
            <a:spLocks noGrp="1"/>
          </p:cNvSpPr>
          <p:nvPr>
            <p:ph type="sldNum" sz="quarter" idx="12"/>
          </p:nvPr>
        </p:nvSpPr>
        <p:spPr/>
        <p:txBody>
          <a:bodyPr/>
          <a:lstStyle/>
          <a:p>
            <a:fld id="{5C80F023-E63B-4AB5-8D35-7189DEB9BB65}" type="slidenum">
              <a:rPr lang="en-CA" smtClean="0"/>
              <a:pPr/>
              <a:t>34</a:t>
            </a:fld>
            <a:endParaRPr lang="en-CA"/>
          </a:p>
        </p:txBody>
      </p:sp>
    </p:spTree>
    <p:extLst>
      <p:ext uri="{BB962C8B-B14F-4D97-AF65-F5344CB8AC3E}">
        <p14:creationId xmlns:p14="http://schemas.microsoft.com/office/powerpoint/2010/main" val="10585730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A8D3-159A-4A63-9163-A7D16317D9FF}"/>
              </a:ext>
            </a:extLst>
          </p:cNvPr>
          <p:cNvSpPr>
            <a:spLocks noGrp="1"/>
          </p:cNvSpPr>
          <p:nvPr>
            <p:ph type="title"/>
          </p:nvPr>
        </p:nvSpPr>
        <p:spPr/>
        <p:txBody>
          <a:bodyPr/>
          <a:lstStyle/>
          <a:p>
            <a:r>
              <a:rPr lang="en-US" dirty="0"/>
              <a:t>Job importance and choice of metrics</a:t>
            </a:r>
            <a:br>
              <a:rPr lang="en-US" dirty="0"/>
            </a:br>
            <a:r>
              <a:rPr lang="en-US" sz="2800" dirty="0"/>
              <a:t>In flying, it’s very important that the plane not crash, but…</a:t>
            </a:r>
            <a:endParaRPr lang="en-US" dirty="0"/>
          </a:p>
        </p:txBody>
      </p:sp>
      <p:sp>
        <p:nvSpPr>
          <p:cNvPr id="4" name="Content Placeholder 3">
            <a:extLst>
              <a:ext uri="{FF2B5EF4-FFF2-40B4-BE49-F238E27FC236}">
                <a16:creationId xmlns:a16="http://schemas.microsoft.com/office/drawing/2014/main" id="{BF3A9BD3-016F-48E5-96B1-0A4B6638AE77}"/>
              </a:ext>
            </a:extLst>
          </p:cNvPr>
          <p:cNvSpPr>
            <a:spLocks noGrp="1"/>
          </p:cNvSpPr>
          <p:nvPr>
            <p:ph idx="1"/>
          </p:nvPr>
        </p:nvSpPr>
        <p:spPr>
          <a:xfrm>
            <a:off x="0" y="1517072"/>
            <a:ext cx="11238089" cy="4609093"/>
          </a:xfrm>
        </p:spPr>
        <p:txBody>
          <a:bodyPr/>
          <a:lstStyle/>
          <a:p>
            <a:pPr lvl="1"/>
            <a:r>
              <a:rPr lang="en-US" sz="2400" dirty="0"/>
              <a:t>That the metric is important is only the beginning</a:t>
            </a:r>
          </a:p>
          <a:p>
            <a:pPr lvl="1"/>
            <a:r>
              <a:rPr lang="en-US" sz="2400" dirty="0"/>
              <a:t>Think in terms of underserved and overserved metrics </a:t>
            </a:r>
          </a:p>
          <a:p>
            <a:pPr lvl="1"/>
            <a:r>
              <a:rPr lang="en-US" sz="2400" dirty="0"/>
              <a:t>Important but well-served metrics make good anchors</a:t>
            </a:r>
          </a:p>
          <a:p>
            <a:pPr lvl="1"/>
            <a:r>
              <a:rPr lang="en-US" sz="2400" dirty="0"/>
              <a:t>Metric choice: absolute outcomes (zero / qualifying threshold) are different from soft metrics (minimize waste)</a:t>
            </a:r>
          </a:p>
          <a:p>
            <a:pPr lvl="1"/>
            <a:endParaRPr lang="en-US" sz="2400" dirty="0"/>
          </a:p>
        </p:txBody>
      </p:sp>
      <p:sp>
        <p:nvSpPr>
          <p:cNvPr id="3" name="Slide Number Placeholder 2">
            <a:extLst>
              <a:ext uri="{FF2B5EF4-FFF2-40B4-BE49-F238E27FC236}">
                <a16:creationId xmlns:a16="http://schemas.microsoft.com/office/drawing/2014/main" id="{FD70E980-F3DE-4817-90CA-CBF764624976}"/>
              </a:ext>
            </a:extLst>
          </p:cNvPr>
          <p:cNvSpPr>
            <a:spLocks noGrp="1"/>
          </p:cNvSpPr>
          <p:nvPr>
            <p:ph type="sldNum" sz="quarter" idx="12"/>
          </p:nvPr>
        </p:nvSpPr>
        <p:spPr/>
        <p:txBody>
          <a:bodyPr/>
          <a:lstStyle/>
          <a:p>
            <a:fld id="{5C80F023-E63B-4AB5-8D35-7189DEB9BB65}" type="slidenum">
              <a:rPr lang="en-CA" smtClean="0"/>
              <a:pPr/>
              <a:t>35</a:t>
            </a:fld>
            <a:endParaRPr lang="en-CA"/>
          </a:p>
        </p:txBody>
      </p:sp>
    </p:spTree>
    <p:extLst>
      <p:ext uri="{BB962C8B-B14F-4D97-AF65-F5344CB8AC3E}">
        <p14:creationId xmlns:p14="http://schemas.microsoft.com/office/powerpoint/2010/main" val="41523814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6C7998-8FCA-4B83-B086-B212ED6E8E1D}"/>
              </a:ext>
            </a:extLst>
          </p:cNvPr>
          <p:cNvSpPr>
            <a:spLocks noGrp="1"/>
          </p:cNvSpPr>
          <p:nvPr>
            <p:ph type="title"/>
          </p:nvPr>
        </p:nvSpPr>
        <p:spPr/>
        <p:txBody>
          <a:bodyPr/>
          <a:lstStyle/>
          <a:p>
            <a:r>
              <a:rPr lang="en-US"/>
              <a:t>Overview</a:t>
            </a:r>
          </a:p>
        </p:txBody>
      </p:sp>
      <p:graphicFrame>
        <p:nvGraphicFramePr>
          <p:cNvPr id="15" name="Content Placeholder 14"/>
          <p:cNvGraphicFramePr>
            <a:graphicFrameLocks noGrp="1"/>
          </p:cNvGraphicFramePr>
          <p:nvPr>
            <p:ph idx="1"/>
          </p:nvPr>
        </p:nvGraphicFramePr>
        <p:xfrm>
          <a:off x="653472" y="1196975"/>
          <a:ext cx="10806113"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0AFFBB9-F28C-4D71-9658-A5AE44ADC85A}"/>
              </a:ext>
            </a:extLst>
          </p:cNvPr>
          <p:cNvSpPr>
            <a:spLocks noGrp="1"/>
          </p:cNvSpPr>
          <p:nvPr>
            <p:ph type="sldNum" sz="quarter" idx="12"/>
          </p:nvPr>
        </p:nvSpPr>
        <p:spPr/>
        <p:txBody>
          <a:bodyPr/>
          <a:lstStyle/>
          <a:p>
            <a:fld id="{5C80F023-E63B-4AB5-8D35-7189DEB9BB65}" type="slidenum">
              <a:rPr lang="en-CA" smtClean="0"/>
              <a:pPr/>
              <a:t>36</a:t>
            </a:fld>
            <a:endParaRPr lang="en-CA"/>
          </a:p>
        </p:txBody>
      </p:sp>
    </p:spTree>
    <p:extLst>
      <p:ext uri="{BB962C8B-B14F-4D97-AF65-F5344CB8AC3E}">
        <p14:creationId xmlns:p14="http://schemas.microsoft.com/office/powerpoint/2010/main" val="41288733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A8D3-159A-4A63-9163-A7D16317D9FF}"/>
              </a:ext>
            </a:extLst>
          </p:cNvPr>
          <p:cNvSpPr>
            <a:spLocks noGrp="1"/>
          </p:cNvSpPr>
          <p:nvPr>
            <p:ph type="title"/>
          </p:nvPr>
        </p:nvSpPr>
        <p:spPr/>
        <p:txBody>
          <a:bodyPr/>
          <a:lstStyle/>
          <a:p>
            <a:r>
              <a:rPr lang="en-US"/>
              <a:t>Getting started: first, adopt the mindset</a:t>
            </a:r>
            <a:br>
              <a:rPr lang="en-US"/>
            </a:br>
            <a:r>
              <a:rPr lang="en-US" sz="2800"/>
              <a:t>In your functional area, in your department – it works to start small</a:t>
            </a:r>
            <a:endParaRPr lang="en-US"/>
          </a:p>
        </p:txBody>
      </p:sp>
      <p:sp>
        <p:nvSpPr>
          <p:cNvPr id="4" name="Content Placeholder 3">
            <a:extLst>
              <a:ext uri="{FF2B5EF4-FFF2-40B4-BE49-F238E27FC236}">
                <a16:creationId xmlns:a16="http://schemas.microsoft.com/office/drawing/2014/main" id="{BF3A9BD3-016F-48E5-96B1-0A4B6638AE77}"/>
              </a:ext>
            </a:extLst>
          </p:cNvPr>
          <p:cNvSpPr>
            <a:spLocks noGrp="1"/>
          </p:cNvSpPr>
          <p:nvPr>
            <p:ph idx="1"/>
          </p:nvPr>
        </p:nvSpPr>
        <p:spPr>
          <a:xfrm>
            <a:off x="0" y="1517072"/>
            <a:ext cx="11238089" cy="4609093"/>
          </a:xfrm>
        </p:spPr>
        <p:txBody>
          <a:bodyPr vert="horz" lIns="91440" tIns="45720" rIns="91440" bIns="45720" rtlCol="0" anchor="t">
            <a:noAutofit/>
          </a:bodyPr>
          <a:lstStyle/>
          <a:p>
            <a:pPr marL="1066165" lvl="1" indent="-457200">
              <a:buFont typeface="+mj-lt"/>
              <a:buAutoNum type="arabicPeriod"/>
            </a:pPr>
            <a:r>
              <a:rPr lang="en-US" sz="2400" dirty="0">
                <a:latin typeface="Arial"/>
                <a:cs typeface="Arial"/>
              </a:rPr>
              <a:t>Identify who your “customers” are: </a:t>
            </a:r>
            <a:endParaRPr lang="en-US" dirty="0"/>
          </a:p>
          <a:p>
            <a:pPr marL="1523365" lvl="2" indent="-304165"/>
            <a:r>
              <a:rPr lang="en-US" sz="2400" dirty="0">
                <a:latin typeface="Arial"/>
                <a:cs typeface="Arial"/>
              </a:rPr>
              <a:t>User? Buyer? Stakeholder? Leslie from Marketing? </a:t>
            </a:r>
            <a:endParaRPr lang="en-US" sz="2400" dirty="0"/>
          </a:p>
          <a:p>
            <a:pPr marL="1066165" lvl="1" indent="-457200">
              <a:buFont typeface="+mj-lt"/>
              <a:buAutoNum type="arabicPeriod"/>
            </a:pPr>
            <a:r>
              <a:rPr lang="en-US" sz="2400" dirty="0">
                <a:latin typeface="Arial"/>
                <a:cs typeface="Arial"/>
              </a:rPr>
              <a:t>Start with trying to understand the problem or need, not a solution</a:t>
            </a:r>
          </a:p>
          <a:p>
            <a:pPr marL="1066165" lvl="1" indent="-457200">
              <a:buFont typeface="+mj-lt"/>
              <a:buAutoNum type="arabicPeriod"/>
            </a:pPr>
            <a:r>
              <a:rPr lang="en-US" sz="2400" dirty="0">
                <a:latin typeface="Arial"/>
                <a:cs typeface="Arial"/>
              </a:rPr>
              <a:t>Practice breaking down tasks into components</a:t>
            </a:r>
          </a:p>
          <a:p>
            <a:pPr marL="1066165" lvl="1" indent="-457200">
              <a:buFont typeface="+mj-lt"/>
              <a:buAutoNum type="arabicPeriod"/>
            </a:pPr>
            <a:r>
              <a:rPr lang="en-US" sz="2400" dirty="0">
                <a:latin typeface="Arial"/>
                <a:cs typeface="Arial"/>
              </a:rPr>
              <a:t>Be open to the idea that one task may serve multiple needs</a:t>
            </a:r>
          </a:p>
          <a:p>
            <a:pPr marL="1066165" lvl="1" indent="-457200">
              <a:buFont typeface="+mj-lt"/>
              <a:buAutoNum type="arabicPeriod"/>
            </a:pPr>
            <a:r>
              <a:rPr lang="en-US" sz="2400" dirty="0">
                <a:latin typeface="Arial"/>
                <a:cs typeface="Arial"/>
              </a:rPr>
              <a:t>Think beyond functional needs – How do my customers want to feel? How do they want to be seen by others? </a:t>
            </a:r>
            <a:endParaRPr lang="en-US" sz="2400" dirty="0"/>
          </a:p>
          <a:p>
            <a:pPr marL="989965" lvl="1" indent="-380365"/>
            <a:endParaRPr lang="en-US" sz="2400" dirty="0"/>
          </a:p>
          <a:p>
            <a:pPr marL="989965" lvl="1" indent="-380365"/>
            <a:endParaRPr lang="en-US" sz="2400" dirty="0"/>
          </a:p>
        </p:txBody>
      </p:sp>
      <p:sp>
        <p:nvSpPr>
          <p:cNvPr id="3" name="Slide Number Placeholder 2">
            <a:extLst>
              <a:ext uri="{FF2B5EF4-FFF2-40B4-BE49-F238E27FC236}">
                <a16:creationId xmlns:a16="http://schemas.microsoft.com/office/drawing/2014/main" id="{FD70E980-F3DE-4817-90CA-CBF764624976}"/>
              </a:ext>
            </a:extLst>
          </p:cNvPr>
          <p:cNvSpPr>
            <a:spLocks noGrp="1"/>
          </p:cNvSpPr>
          <p:nvPr>
            <p:ph type="sldNum" sz="quarter" idx="12"/>
          </p:nvPr>
        </p:nvSpPr>
        <p:spPr/>
        <p:txBody>
          <a:bodyPr/>
          <a:lstStyle/>
          <a:p>
            <a:fld id="{5C80F023-E63B-4AB5-8D35-7189DEB9BB65}" type="slidenum">
              <a:rPr lang="en-CA" smtClean="0"/>
              <a:pPr/>
              <a:t>37</a:t>
            </a:fld>
            <a:endParaRPr lang="en-CA"/>
          </a:p>
        </p:txBody>
      </p:sp>
    </p:spTree>
    <p:extLst>
      <p:ext uri="{BB962C8B-B14F-4D97-AF65-F5344CB8AC3E}">
        <p14:creationId xmlns:p14="http://schemas.microsoft.com/office/powerpoint/2010/main" val="3818677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3AA5-7053-484E-945B-60F8888E89C1}"/>
              </a:ext>
            </a:extLst>
          </p:cNvPr>
          <p:cNvSpPr>
            <a:spLocks noGrp="1"/>
          </p:cNvSpPr>
          <p:nvPr>
            <p:ph type="title"/>
          </p:nvPr>
        </p:nvSpPr>
        <p:spPr/>
        <p:txBody>
          <a:bodyPr/>
          <a:lstStyle/>
          <a:p>
            <a:r>
              <a:rPr lang="en-US" dirty="0"/>
              <a:t>Scoping your JTBD inquiry</a:t>
            </a:r>
            <a:br>
              <a:rPr lang="en-US" dirty="0"/>
            </a:br>
            <a:r>
              <a:rPr lang="en-US" sz="2800" dirty="0"/>
              <a:t>Risky in either direction…</a:t>
            </a:r>
            <a:endParaRPr lang="en-US" dirty="0"/>
          </a:p>
        </p:txBody>
      </p:sp>
      <p:sp>
        <p:nvSpPr>
          <p:cNvPr id="4" name="Content Placeholder 3">
            <a:extLst>
              <a:ext uri="{FF2B5EF4-FFF2-40B4-BE49-F238E27FC236}">
                <a16:creationId xmlns:a16="http://schemas.microsoft.com/office/drawing/2014/main" id="{B1465B9C-9076-408B-8004-A84BAE560263}"/>
              </a:ext>
            </a:extLst>
          </p:cNvPr>
          <p:cNvSpPr>
            <a:spLocks noGrp="1"/>
          </p:cNvSpPr>
          <p:nvPr>
            <p:ph idx="1"/>
          </p:nvPr>
        </p:nvSpPr>
        <p:spPr>
          <a:xfrm>
            <a:off x="22227" y="1609725"/>
            <a:ext cx="5360264" cy="5347716"/>
          </a:xfrm>
        </p:spPr>
        <p:txBody>
          <a:bodyPr/>
          <a:lstStyle/>
          <a:p>
            <a:pPr lvl="1"/>
            <a:r>
              <a:rPr lang="en-US" b="1" dirty="0">
                <a:cs typeface="Arial"/>
              </a:rPr>
              <a:t>Too broad: </a:t>
            </a:r>
            <a:r>
              <a:rPr lang="en-US" dirty="0">
                <a:cs typeface="Arial"/>
              </a:rPr>
              <a:t>identifying all relevant needs will require a multi-step process (e.g. separate streams for different activities)</a:t>
            </a:r>
          </a:p>
          <a:p>
            <a:pPr lvl="1"/>
            <a:endParaRPr lang="en-US" dirty="0">
              <a:cs typeface="Arial"/>
            </a:endParaRPr>
          </a:p>
          <a:p>
            <a:pPr lvl="1"/>
            <a:endParaRPr lang="en-US" dirty="0">
              <a:cs typeface="Arial"/>
            </a:endParaRPr>
          </a:p>
          <a:p>
            <a:pPr lvl="1"/>
            <a:endParaRPr lang="en-US" dirty="0">
              <a:cs typeface="Arial"/>
            </a:endParaRPr>
          </a:p>
          <a:p>
            <a:pPr lvl="1"/>
            <a:endParaRPr lang="en-US" dirty="0">
              <a:cs typeface="Arial"/>
            </a:endParaRPr>
          </a:p>
          <a:p>
            <a:pPr lvl="1"/>
            <a:endParaRPr lang="en-US" dirty="0"/>
          </a:p>
          <a:p>
            <a:pPr lvl="1"/>
            <a:endParaRPr lang="en-US" dirty="0"/>
          </a:p>
          <a:p>
            <a:pPr lvl="1"/>
            <a:endParaRPr lang="en-US" dirty="0"/>
          </a:p>
          <a:p>
            <a:pPr lvl="1"/>
            <a:r>
              <a:rPr lang="en-US" b="1" dirty="0">
                <a:cs typeface="Arial"/>
              </a:rPr>
              <a:t>Too narrow: </a:t>
            </a:r>
            <a:r>
              <a:rPr lang="en-US" dirty="0">
                <a:cs typeface="Arial"/>
              </a:rPr>
              <a:t>there may be too few underserved needs uncovered to invest in innovation </a:t>
            </a:r>
          </a:p>
          <a:p>
            <a:pPr lvl="1"/>
            <a:endParaRPr lang="en-US" dirty="0"/>
          </a:p>
        </p:txBody>
      </p:sp>
      <p:sp>
        <p:nvSpPr>
          <p:cNvPr id="6" name="Text Placeholder 5">
            <a:extLst>
              <a:ext uri="{FF2B5EF4-FFF2-40B4-BE49-F238E27FC236}">
                <a16:creationId xmlns:a16="http://schemas.microsoft.com/office/drawing/2014/main" id="{E8BC0F27-77F8-4079-9A89-DD34C7C2CE60}"/>
              </a:ext>
            </a:extLst>
          </p:cNvPr>
          <p:cNvSpPr>
            <a:spLocks noGrp="1"/>
          </p:cNvSpPr>
          <p:nvPr>
            <p:ph type="body" sz="quarter" idx="4294967295"/>
          </p:nvPr>
        </p:nvSpPr>
        <p:spPr>
          <a:xfrm>
            <a:off x="5569528" y="1161762"/>
            <a:ext cx="5668589" cy="5563718"/>
          </a:xfrm>
          <a:ln>
            <a:solidFill>
              <a:schemeClr val="accent1"/>
            </a:solidFill>
          </a:ln>
        </p:spPr>
        <p:txBody>
          <a:bodyPr/>
          <a:lstStyle/>
          <a:p>
            <a:pPr marL="0" indent="0">
              <a:buNone/>
            </a:pPr>
            <a:r>
              <a:rPr lang="en-US" sz="2000" dirty="0"/>
              <a:t>Tips:</a:t>
            </a:r>
          </a:p>
          <a:p>
            <a:pPr>
              <a:buFont typeface="+mj-lt"/>
              <a:buAutoNum type="arabicPeriod"/>
            </a:pPr>
            <a:r>
              <a:rPr lang="en-US" dirty="0">
                <a:solidFill>
                  <a:schemeClr val="accent1"/>
                </a:solidFill>
                <a:cs typeface="Arial"/>
              </a:rPr>
              <a:t>Use a customer journey map </a:t>
            </a:r>
            <a:r>
              <a:rPr lang="en-US" dirty="0">
                <a:cs typeface="Arial"/>
              </a:rPr>
              <a:t>to help define scope – focus on jobs in 1-2 stages of the journey for single study</a:t>
            </a:r>
            <a:endParaRPr lang="en-US" dirty="0"/>
          </a:p>
          <a:p>
            <a:pPr>
              <a:buFont typeface="+mj-lt"/>
              <a:buAutoNum type="arabicPeriod"/>
            </a:pPr>
            <a:r>
              <a:rPr lang="en-US" dirty="0">
                <a:solidFill>
                  <a:schemeClr val="accent1"/>
                </a:solidFill>
                <a:cs typeface="Arial"/>
              </a:rPr>
              <a:t>Use internal planning sessions </a:t>
            </a:r>
            <a:r>
              <a:rPr lang="en-US" dirty="0">
                <a:cs typeface="Arial"/>
              </a:rPr>
              <a:t>to better define scope (e.g. areas where we think there are more pain points, where we have technology or resources to address needs, etc.)</a:t>
            </a:r>
          </a:p>
          <a:p>
            <a:pPr>
              <a:buFont typeface="+mj-lt"/>
              <a:buAutoNum type="arabicPeriod"/>
            </a:pPr>
            <a:r>
              <a:rPr lang="en-US" dirty="0">
                <a:solidFill>
                  <a:schemeClr val="accent1"/>
                </a:solidFill>
                <a:cs typeface="Arial"/>
              </a:rPr>
              <a:t>Use the interview-length rule</a:t>
            </a:r>
            <a:r>
              <a:rPr lang="en-US" dirty="0">
                <a:cs typeface="Arial"/>
              </a:rPr>
              <a:t> – if you can’t finish the needs-identification interview in 60-90 minutes, your scope is likely too broad</a:t>
            </a:r>
          </a:p>
          <a:p>
            <a:pPr>
              <a:buFont typeface="+mj-lt"/>
              <a:buAutoNum type="arabicPeriod"/>
            </a:pPr>
            <a:r>
              <a:rPr lang="en-US" dirty="0">
                <a:solidFill>
                  <a:schemeClr val="accent1"/>
                </a:solidFill>
                <a:cs typeface="Arial"/>
              </a:rPr>
              <a:t>Feeling the need to combine</a:t>
            </a:r>
            <a:r>
              <a:rPr lang="en-US" dirty="0">
                <a:cs typeface="Arial"/>
              </a:rPr>
              <a:t> specific metrics into more general ones may indicate too broad a scope</a:t>
            </a:r>
            <a:endParaRPr lang="en-US" dirty="0"/>
          </a:p>
          <a:p>
            <a:pPr>
              <a:buFont typeface="+mj-lt"/>
              <a:buAutoNum type="arabicPeriod"/>
            </a:pPr>
            <a:r>
              <a:rPr lang="en-US" dirty="0">
                <a:solidFill>
                  <a:schemeClr val="accent1"/>
                </a:solidFill>
                <a:cs typeface="Arial"/>
              </a:rPr>
              <a:t>Expect to identify at least 25-30 metrics </a:t>
            </a:r>
            <a:r>
              <a:rPr lang="en-US" dirty="0">
                <a:cs typeface="Arial"/>
              </a:rPr>
              <a:t>for a job. If you have fewer, you can likely expand your scope </a:t>
            </a:r>
          </a:p>
        </p:txBody>
      </p:sp>
      <p:pic>
        <p:nvPicPr>
          <p:cNvPr id="8" name="Picture 7">
            <a:extLst>
              <a:ext uri="{FF2B5EF4-FFF2-40B4-BE49-F238E27FC236}">
                <a16:creationId xmlns:a16="http://schemas.microsoft.com/office/drawing/2014/main" id="{33B6ABF3-15CD-4B60-B49C-A1A9B686E38A}"/>
              </a:ext>
            </a:extLst>
          </p:cNvPr>
          <p:cNvPicPr>
            <a:picLocks noChangeAspect="1"/>
          </p:cNvPicPr>
          <p:nvPr/>
        </p:nvPicPr>
        <p:blipFill>
          <a:blip r:embed="rId2"/>
          <a:stretch>
            <a:fillRect/>
          </a:stretch>
        </p:blipFill>
        <p:spPr>
          <a:xfrm>
            <a:off x="2244436" y="2900819"/>
            <a:ext cx="2119746" cy="2108744"/>
          </a:xfrm>
          <a:prstGeom prst="rect">
            <a:avLst/>
          </a:prstGeom>
        </p:spPr>
      </p:pic>
      <p:sp>
        <p:nvSpPr>
          <p:cNvPr id="3" name="Slide Number Placeholder 2">
            <a:extLst>
              <a:ext uri="{FF2B5EF4-FFF2-40B4-BE49-F238E27FC236}">
                <a16:creationId xmlns:a16="http://schemas.microsoft.com/office/drawing/2014/main" id="{DA1EA7A6-74DA-4569-8738-8BC1129A6CD2}"/>
              </a:ext>
            </a:extLst>
          </p:cNvPr>
          <p:cNvSpPr>
            <a:spLocks noGrp="1"/>
          </p:cNvSpPr>
          <p:nvPr>
            <p:ph type="sldNum" sz="quarter" idx="12"/>
          </p:nvPr>
        </p:nvSpPr>
        <p:spPr/>
        <p:txBody>
          <a:bodyPr/>
          <a:lstStyle/>
          <a:p>
            <a:fld id="{5C80F023-E63B-4AB5-8D35-7189DEB9BB65}" type="slidenum">
              <a:rPr lang="en-CA" smtClean="0"/>
              <a:pPr/>
              <a:t>38</a:t>
            </a:fld>
            <a:endParaRPr lang="en-CA"/>
          </a:p>
        </p:txBody>
      </p:sp>
    </p:spTree>
    <p:extLst>
      <p:ext uri="{BB962C8B-B14F-4D97-AF65-F5344CB8AC3E}">
        <p14:creationId xmlns:p14="http://schemas.microsoft.com/office/powerpoint/2010/main" val="29947517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69F708-5683-485E-B742-EBF64265CD4E}"/>
              </a:ext>
            </a:extLst>
          </p:cNvPr>
          <p:cNvSpPr>
            <a:spLocks noGrp="1"/>
          </p:cNvSpPr>
          <p:nvPr>
            <p:ph type="title"/>
          </p:nvPr>
        </p:nvSpPr>
        <p:spPr/>
        <p:txBody>
          <a:bodyPr/>
          <a:lstStyle/>
          <a:p>
            <a:r>
              <a:rPr lang="en-US" dirty="0"/>
              <a:t>Resources for JTBD</a:t>
            </a:r>
          </a:p>
        </p:txBody>
      </p:sp>
      <p:sp>
        <p:nvSpPr>
          <p:cNvPr id="8" name="Text Placeholder 7">
            <a:extLst>
              <a:ext uri="{FF2B5EF4-FFF2-40B4-BE49-F238E27FC236}">
                <a16:creationId xmlns:a16="http://schemas.microsoft.com/office/drawing/2014/main" id="{3DD8407F-04EC-4CCA-B25F-218D586D248D}"/>
              </a:ext>
            </a:extLst>
          </p:cNvPr>
          <p:cNvSpPr>
            <a:spLocks noGrp="1"/>
          </p:cNvSpPr>
          <p:nvPr>
            <p:ph idx="1"/>
          </p:nvPr>
        </p:nvSpPr>
        <p:spPr>
          <a:xfrm>
            <a:off x="431373" y="1196754"/>
            <a:ext cx="5664628" cy="4929412"/>
          </a:xfrm>
        </p:spPr>
        <p:txBody>
          <a:bodyPr/>
          <a:lstStyle/>
          <a:p>
            <a:pPr>
              <a:buFont typeface="+mj-lt"/>
              <a:buAutoNum type="arabicPeriod"/>
            </a:pPr>
            <a:r>
              <a:rPr lang="en-US" sz="2400" dirty="0"/>
              <a:t>Foundational</a:t>
            </a:r>
          </a:p>
          <a:p>
            <a:pPr>
              <a:buFont typeface="+mj-lt"/>
              <a:buAutoNum type="arabicPeriod"/>
            </a:pPr>
            <a:endParaRPr lang="en-US" sz="2400" dirty="0"/>
          </a:p>
          <a:p>
            <a:pPr>
              <a:buFont typeface="+mj-lt"/>
              <a:buAutoNum type="arabicPeriod"/>
            </a:pPr>
            <a:r>
              <a:rPr lang="en-US" sz="2400" dirty="0"/>
              <a:t>Practitioner / how-to</a:t>
            </a:r>
          </a:p>
          <a:p>
            <a:pPr marL="0" indent="0">
              <a:buNone/>
            </a:pPr>
            <a:endParaRPr lang="en-US" sz="2400" dirty="0"/>
          </a:p>
        </p:txBody>
      </p:sp>
      <p:pic>
        <p:nvPicPr>
          <p:cNvPr id="3" name="Picture Placeholder 2">
            <a:extLst>
              <a:ext uri="{FF2B5EF4-FFF2-40B4-BE49-F238E27FC236}">
                <a16:creationId xmlns:a16="http://schemas.microsoft.com/office/drawing/2014/main" id="{FC2C40BB-4071-4AE7-AD94-8CB8566861F2}"/>
              </a:ext>
            </a:extLst>
          </p:cNvPr>
          <p:cNvPicPr>
            <a:picLocks noGrp="1" noChangeAspect="1"/>
          </p:cNvPicPr>
          <p:nvPr>
            <p:ph type="pic" sz="quarter" idx="4294967295"/>
          </p:nvPr>
        </p:nvPicPr>
        <p:blipFill>
          <a:blip r:embed="rId2"/>
          <a:srcRect/>
          <a:stretch/>
        </p:blipFill>
        <p:spPr>
          <a:xfrm rot="16200000">
            <a:off x="6811529" y="691929"/>
            <a:ext cx="3032125" cy="4041775"/>
          </a:xfrm>
        </p:spPr>
      </p:pic>
      <p:sp>
        <p:nvSpPr>
          <p:cNvPr id="2" name="Slide Number Placeholder 1">
            <a:extLst>
              <a:ext uri="{FF2B5EF4-FFF2-40B4-BE49-F238E27FC236}">
                <a16:creationId xmlns:a16="http://schemas.microsoft.com/office/drawing/2014/main" id="{B60A708C-DFA1-459C-86A5-CED307FFD448}"/>
              </a:ext>
            </a:extLst>
          </p:cNvPr>
          <p:cNvSpPr>
            <a:spLocks noGrp="1"/>
          </p:cNvSpPr>
          <p:nvPr>
            <p:ph type="sldNum" sz="quarter" idx="12"/>
          </p:nvPr>
        </p:nvSpPr>
        <p:spPr/>
        <p:txBody>
          <a:bodyPr/>
          <a:lstStyle/>
          <a:p>
            <a:fld id="{5C80F023-E63B-4AB5-8D35-7189DEB9BB65}" type="slidenum">
              <a:rPr lang="en-CA" smtClean="0"/>
              <a:pPr/>
              <a:t>39</a:t>
            </a:fld>
            <a:endParaRPr lang="en-CA"/>
          </a:p>
        </p:txBody>
      </p:sp>
    </p:spTree>
    <p:extLst>
      <p:ext uri="{BB962C8B-B14F-4D97-AF65-F5344CB8AC3E}">
        <p14:creationId xmlns:p14="http://schemas.microsoft.com/office/powerpoint/2010/main" val="40613735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8D8C-5B74-4C10-91C7-EC6F0684067B}"/>
              </a:ext>
            </a:extLst>
          </p:cNvPr>
          <p:cNvSpPr>
            <a:spLocks noGrp="1"/>
          </p:cNvSpPr>
          <p:nvPr>
            <p:ph type="title"/>
          </p:nvPr>
        </p:nvSpPr>
        <p:spPr/>
        <p:txBody>
          <a:bodyPr/>
          <a:lstStyle/>
          <a:p>
            <a:r>
              <a:rPr lang="en-US" dirty="0"/>
              <a:t>Language: “Customer Requirements” into </a:t>
            </a:r>
            <a:r>
              <a:rPr lang="en-US" u="sng" dirty="0"/>
              <a:t>Jobs</a:t>
            </a:r>
          </a:p>
        </p:txBody>
      </p:sp>
      <p:graphicFrame>
        <p:nvGraphicFramePr>
          <p:cNvPr id="5" name="Table 5">
            <a:extLst>
              <a:ext uri="{FF2B5EF4-FFF2-40B4-BE49-F238E27FC236}">
                <a16:creationId xmlns:a16="http://schemas.microsoft.com/office/drawing/2014/main" id="{23E4B571-D26F-4A55-95F3-A564340C347B}"/>
              </a:ext>
            </a:extLst>
          </p:cNvPr>
          <p:cNvGraphicFramePr>
            <a:graphicFrameLocks noGrp="1"/>
          </p:cNvGraphicFramePr>
          <p:nvPr>
            <p:ph idx="1"/>
            <p:extLst>
              <p:ext uri="{D42A27DB-BD31-4B8C-83A1-F6EECF244321}">
                <p14:modId xmlns:p14="http://schemas.microsoft.com/office/powerpoint/2010/main" val="885619205"/>
              </p:ext>
            </p:extLst>
          </p:nvPr>
        </p:nvGraphicFramePr>
        <p:xfrm>
          <a:off x="431800" y="1196975"/>
          <a:ext cx="11245849" cy="3383280"/>
        </p:xfrm>
        <a:graphic>
          <a:graphicData uri="http://schemas.openxmlformats.org/drawingml/2006/table">
            <a:tbl>
              <a:tblPr firstRow="1" bandRow="1">
                <a:tableStyleId>{5C22544A-7EE6-4342-B048-85BDC9FD1C3A}</a:tableStyleId>
              </a:tblPr>
              <a:tblGrid>
                <a:gridCol w="6785597">
                  <a:extLst>
                    <a:ext uri="{9D8B030D-6E8A-4147-A177-3AD203B41FA5}">
                      <a16:colId xmlns:a16="http://schemas.microsoft.com/office/drawing/2014/main" val="1651415179"/>
                    </a:ext>
                  </a:extLst>
                </a:gridCol>
                <a:gridCol w="4460252">
                  <a:extLst>
                    <a:ext uri="{9D8B030D-6E8A-4147-A177-3AD203B41FA5}">
                      <a16:colId xmlns:a16="http://schemas.microsoft.com/office/drawing/2014/main" val="2487664624"/>
                    </a:ext>
                  </a:extLst>
                </a:gridCol>
              </a:tblGrid>
              <a:tr h="370840">
                <a:tc>
                  <a:txBody>
                    <a:bodyPr/>
                    <a:lstStyle/>
                    <a:p>
                      <a:r>
                        <a:rPr lang="en-US" sz="1600" dirty="0"/>
                        <a:t>Conversation</a:t>
                      </a:r>
                    </a:p>
                  </a:txBody>
                  <a:tcPr/>
                </a:tc>
                <a:tc>
                  <a:txBody>
                    <a:bodyPr/>
                    <a:lstStyle/>
                    <a:p>
                      <a:r>
                        <a:rPr lang="en-US" sz="1600" dirty="0"/>
                        <a:t>Interpretation</a:t>
                      </a:r>
                    </a:p>
                  </a:txBody>
                  <a:tcPr/>
                </a:tc>
                <a:extLst>
                  <a:ext uri="{0D108BD9-81ED-4DB2-BD59-A6C34878D82A}">
                    <a16:rowId xmlns:a16="http://schemas.microsoft.com/office/drawing/2014/main" val="3991098067"/>
                  </a:ext>
                </a:extLst>
              </a:tr>
              <a:tr h="370840">
                <a:tc>
                  <a:txBody>
                    <a:bodyPr/>
                    <a:lstStyle/>
                    <a:p>
                      <a:r>
                        <a:rPr lang="en-US" sz="1600" dirty="0"/>
                        <a:t>User: “I need a smartphone with more memory!”</a:t>
                      </a:r>
                    </a:p>
                  </a:txBody>
                  <a:tcPr/>
                </a:tc>
                <a:tc>
                  <a:txBody>
                    <a:bodyPr/>
                    <a:lstStyle/>
                    <a:p>
                      <a:endParaRPr lang="en-US" sz="1600" dirty="0"/>
                    </a:p>
                  </a:txBody>
                  <a:tcPr/>
                </a:tc>
                <a:extLst>
                  <a:ext uri="{0D108BD9-81ED-4DB2-BD59-A6C34878D82A}">
                    <a16:rowId xmlns:a16="http://schemas.microsoft.com/office/drawing/2014/main" val="2631921878"/>
                  </a:ext>
                </a:extLst>
              </a:tr>
              <a:tr h="370840">
                <a:tc>
                  <a:txBody>
                    <a:bodyPr/>
                    <a:lstStyle/>
                    <a:p>
                      <a:r>
                        <a:rPr lang="en-US" sz="1600" dirty="0"/>
                        <a:t>Researcher: “Why?”</a:t>
                      </a:r>
                    </a:p>
                  </a:txBody>
                  <a:tcPr/>
                </a:tc>
                <a:tc>
                  <a:txBody>
                    <a:bodyPr/>
                    <a:lstStyle/>
                    <a:p>
                      <a:endParaRPr lang="en-US" sz="1600" dirty="0"/>
                    </a:p>
                  </a:txBody>
                  <a:tcPr/>
                </a:tc>
                <a:extLst>
                  <a:ext uri="{0D108BD9-81ED-4DB2-BD59-A6C34878D82A}">
                    <a16:rowId xmlns:a16="http://schemas.microsoft.com/office/drawing/2014/main" val="1623876501"/>
                  </a:ext>
                </a:extLst>
              </a:tr>
              <a:tr h="370840">
                <a:tc>
                  <a:txBody>
                    <a:bodyPr/>
                    <a:lstStyle/>
                    <a:p>
                      <a:r>
                        <a:rPr lang="en-US" sz="1600" dirty="0"/>
                        <a:t>User: “I keep having to delete videos – they’re the things that take up most of the memory.”</a:t>
                      </a:r>
                    </a:p>
                  </a:txBody>
                  <a:tcPr/>
                </a:tc>
                <a:tc>
                  <a:txBody>
                    <a:bodyPr/>
                    <a:lstStyle/>
                    <a:p>
                      <a:endParaRPr lang="en-US" sz="1600" dirty="0"/>
                    </a:p>
                  </a:txBody>
                  <a:tcPr/>
                </a:tc>
                <a:extLst>
                  <a:ext uri="{0D108BD9-81ED-4DB2-BD59-A6C34878D82A}">
                    <a16:rowId xmlns:a16="http://schemas.microsoft.com/office/drawing/2014/main" val="1985415998"/>
                  </a:ext>
                </a:extLst>
              </a:tr>
              <a:tr h="370840">
                <a:tc>
                  <a:txBody>
                    <a:bodyPr/>
                    <a:lstStyle/>
                    <a:p>
                      <a:r>
                        <a:rPr lang="en-US" sz="1600" dirty="0"/>
                        <a:t>Researcher: “Why are you taking video?”</a:t>
                      </a:r>
                    </a:p>
                  </a:txBody>
                  <a:tcPr/>
                </a:tc>
                <a:tc>
                  <a:txBody>
                    <a:bodyPr/>
                    <a:lstStyle/>
                    <a:p>
                      <a:endParaRPr lang="en-US" sz="1600" dirty="0"/>
                    </a:p>
                  </a:txBody>
                  <a:tcPr/>
                </a:tc>
                <a:extLst>
                  <a:ext uri="{0D108BD9-81ED-4DB2-BD59-A6C34878D82A}">
                    <a16:rowId xmlns:a16="http://schemas.microsoft.com/office/drawing/2014/main" val="3842194107"/>
                  </a:ext>
                </a:extLst>
              </a:tr>
              <a:tr h="370840">
                <a:tc>
                  <a:txBody>
                    <a:bodyPr/>
                    <a:lstStyle/>
                    <a:p>
                      <a:r>
                        <a:rPr lang="en-US" sz="1600" dirty="0"/>
                        <a:t>User: “The grandkids! </a:t>
                      </a:r>
                    </a:p>
                  </a:txBody>
                  <a:tcPr/>
                </a:tc>
                <a:tc>
                  <a:txBody>
                    <a:bodyPr/>
                    <a:lstStyle/>
                    <a:p>
                      <a:endParaRPr lang="en-US" sz="1600" dirty="0"/>
                    </a:p>
                  </a:txBody>
                  <a:tcPr/>
                </a:tc>
                <a:extLst>
                  <a:ext uri="{0D108BD9-81ED-4DB2-BD59-A6C34878D82A}">
                    <a16:rowId xmlns:a16="http://schemas.microsoft.com/office/drawing/2014/main" val="3339454992"/>
                  </a:ext>
                </a:extLst>
              </a:tr>
              <a:tr h="370840">
                <a:tc>
                  <a:txBody>
                    <a:bodyPr/>
                    <a:lstStyle/>
                    <a:p>
                      <a:r>
                        <a:rPr lang="en-US" sz="1600" dirty="0"/>
                        <a:t>Researcher: “Oh, so you’re trying to capture video of those special moments?”</a:t>
                      </a:r>
                    </a:p>
                  </a:txBody>
                  <a:tcPr/>
                </a:tc>
                <a:tc>
                  <a:txBody>
                    <a:bodyPr/>
                    <a:lstStyle/>
                    <a:p>
                      <a:endParaRPr lang="en-US" sz="1600" dirty="0"/>
                    </a:p>
                  </a:txBody>
                  <a:tcPr/>
                </a:tc>
                <a:extLst>
                  <a:ext uri="{0D108BD9-81ED-4DB2-BD59-A6C34878D82A}">
                    <a16:rowId xmlns:a16="http://schemas.microsoft.com/office/drawing/2014/main" val="471415374"/>
                  </a:ext>
                </a:extLst>
              </a:tr>
              <a:tr h="370840">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User: “Yeah!”</a:t>
                      </a:r>
                    </a:p>
                  </a:txBody>
                  <a:tcPr/>
                </a:tc>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Job: Capture video of important moments</a:t>
                      </a:r>
                    </a:p>
                  </a:txBody>
                  <a:tcPr/>
                </a:tc>
                <a:extLst>
                  <a:ext uri="{0D108BD9-81ED-4DB2-BD59-A6C34878D82A}">
                    <a16:rowId xmlns:a16="http://schemas.microsoft.com/office/drawing/2014/main" val="1446427848"/>
                  </a:ext>
                </a:extLst>
              </a:tr>
            </a:tbl>
          </a:graphicData>
        </a:graphic>
      </p:graphicFrame>
      <p:sp>
        <p:nvSpPr>
          <p:cNvPr id="4" name="Slide Number Placeholder 3">
            <a:extLst>
              <a:ext uri="{FF2B5EF4-FFF2-40B4-BE49-F238E27FC236}">
                <a16:creationId xmlns:a16="http://schemas.microsoft.com/office/drawing/2014/main" id="{D6782AA6-6BF9-4EDB-AF12-AAD787F08454}"/>
              </a:ext>
            </a:extLst>
          </p:cNvPr>
          <p:cNvSpPr>
            <a:spLocks noGrp="1"/>
          </p:cNvSpPr>
          <p:nvPr>
            <p:ph type="sldNum" sz="quarter" idx="12"/>
          </p:nvPr>
        </p:nvSpPr>
        <p:spPr/>
        <p:txBody>
          <a:bodyPr/>
          <a:lstStyle/>
          <a:p>
            <a:fld id="{5C80F023-E63B-4AB5-8D35-7189DEB9BB65}" type="slidenum">
              <a:rPr lang="en-CA" smtClean="0"/>
              <a:pPr/>
              <a:t>4</a:t>
            </a:fld>
            <a:endParaRPr lang="en-CA"/>
          </a:p>
        </p:txBody>
      </p:sp>
      <p:sp>
        <p:nvSpPr>
          <p:cNvPr id="11" name="Content Placeholder 2">
            <a:extLst>
              <a:ext uri="{FF2B5EF4-FFF2-40B4-BE49-F238E27FC236}">
                <a16:creationId xmlns:a16="http://schemas.microsoft.com/office/drawing/2014/main" id="{39BB0AA4-ECB8-40BC-B2C7-15E3A32AFCDA}"/>
              </a:ext>
            </a:extLst>
          </p:cNvPr>
          <p:cNvSpPr txBox="1">
            <a:spLocks/>
          </p:cNvSpPr>
          <p:nvPr/>
        </p:nvSpPr>
        <p:spPr>
          <a:xfrm>
            <a:off x="431373" y="4710544"/>
            <a:ext cx="10806112" cy="1415621"/>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400" dirty="0"/>
              <a:t>What is a job?</a:t>
            </a:r>
          </a:p>
          <a:p>
            <a:r>
              <a:rPr lang="en-US" sz="1400" dirty="0"/>
              <a:t>A job is the thing someone needs to do; jobs should NOT reference any products or services used to get things done</a:t>
            </a:r>
          </a:p>
          <a:p>
            <a:r>
              <a:rPr lang="en-US" sz="1400" dirty="0"/>
              <a:t>In a job, you’re capturing something that will be true for many years, independent of the technology available to do that job</a:t>
            </a:r>
          </a:p>
        </p:txBody>
      </p:sp>
      <p:sp>
        <p:nvSpPr>
          <p:cNvPr id="3" name="Rectangle 2">
            <a:extLst>
              <a:ext uri="{FF2B5EF4-FFF2-40B4-BE49-F238E27FC236}">
                <a16:creationId xmlns:a16="http://schemas.microsoft.com/office/drawing/2014/main" id="{0F37508F-61E1-4BF4-8E83-48D1F9B3786D}"/>
              </a:ext>
            </a:extLst>
          </p:cNvPr>
          <p:cNvSpPr/>
          <p:nvPr/>
        </p:nvSpPr>
        <p:spPr>
          <a:xfrm>
            <a:off x="0" y="1939636"/>
            <a:ext cx="12192000" cy="4277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Tree>
    <p:extLst>
      <p:ext uri="{BB962C8B-B14F-4D97-AF65-F5344CB8AC3E}">
        <p14:creationId xmlns:p14="http://schemas.microsoft.com/office/powerpoint/2010/main" val="29918903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3AA5-7053-484E-945B-60F8888E89C1}"/>
              </a:ext>
            </a:extLst>
          </p:cNvPr>
          <p:cNvSpPr>
            <a:spLocks noGrp="1"/>
          </p:cNvSpPr>
          <p:nvPr>
            <p:ph type="title"/>
          </p:nvPr>
        </p:nvSpPr>
        <p:spPr/>
        <p:txBody>
          <a:bodyPr/>
          <a:lstStyle/>
          <a:p>
            <a:r>
              <a:rPr lang="en-US" dirty="0"/>
              <a:t>Foundational JTBD resources</a:t>
            </a:r>
          </a:p>
        </p:txBody>
      </p:sp>
      <p:pic>
        <p:nvPicPr>
          <p:cNvPr id="5" name="Picture 4">
            <a:extLst>
              <a:ext uri="{FF2B5EF4-FFF2-40B4-BE49-F238E27FC236}">
                <a16:creationId xmlns:a16="http://schemas.microsoft.com/office/drawing/2014/main" id="{7479584B-A7B9-40D1-972D-B710B9697A1B}"/>
              </a:ext>
            </a:extLst>
          </p:cNvPr>
          <p:cNvPicPr>
            <a:picLocks noChangeAspect="1"/>
          </p:cNvPicPr>
          <p:nvPr/>
        </p:nvPicPr>
        <p:blipFill>
          <a:blip r:embed="rId2"/>
          <a:stretch>
            <a:fillRect/>
          </a:stretch>
        </p:blipFill>
        <p:spPr>
          <a:xfrm>
            <a:off x="1586880" y="1691713"/>
            <a:ext cx="2354248" cy="3441301"/>
          </a:xfrm>
          <a:prstGeom prst="rect">
            <a:avLst/>
          </a:prstGeom>
        </p:spPr>
      </p:pic>
      <p:pic>
        <p:nvPicPr>
          <p:cNvPr id="1026" name="Picture 2">
            <a:extLst>
              <a:ext uri="{FF2B5EF4-FFF2-40B4-BE49-F238E27FC236}">
                <a16:creationId xmlns:a16="http://schemas.microsoft.com/office/drawing/2014/main" id="{A98FF875-D7D6-48AB-9530-A98E956D5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449" y="1810319"/>
            <a:ext cx="2133101" cy="322550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B82B87F-5236-4E77-B442-3A43A00DB3D0}"/>
              </a:ext>
            </a:extLst>
          </p:cNvPr>
          <p:cNvSpPr>
            <a:spLocks noGrp="1"/>
          </p:cNvSpPr>
          <p:nvPr>
            <p:ph type="sldNum" sz="quarter" idx="12"/>
          </p:nvPr>
        </p:nvSpPr>
        <p:spPr/>
        <p:txBody>
          <a:bodyPr/>
          <a:lstStyle/>
          <a:p>
            <a:fld id="{5C80F023-E63B-4AB5-8D35-7189DEB9BB65}" type="slidenum">
              <a:rPr lang="en-CA" smtClean="0"/>
              <a:pPr/>
              <a:t>40</a:t>
            </a:fld>
            <a:endParaRPr lang="en-CA"/>
          </a:p>
        </p:txBody>
      </p:sp>
      <p:pic>
        <p:nvPicPr>
          <p:cNvPr id="2050" name="Picture 2" descr="Harvard Business Review, September 2016 ^ BR1609">
            <a:hlinkClick r:id="rId4"/>
            <a:extLst>
              <a:ext uri="{FF2B5EF4-FFF2-40B4-BE49-F238E27FC236}">
                <a16:creationId xmlns:a16="http://schemas.microsoft.com/office/drawing/2014/main" id="{08DA0EB7-69E1-4550-AD98-737E6B8009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1976" y="1810319"/>
            <a:ext cx="2419131" cy="322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9932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3B08-3678-48DE-8A3C-F8EDB01DA1DC}"/>
              </a:ext>
            </a:extLst>
          </p:cNvPr>
          <p:cNvSpPr>
            <a:spLocks noGrp="1"/>
          </p:cNvSpPr>
          <p:nvPr>
            <p:ph type="title"/>
          </p:nvPr>
        </p:nvSpPr>
        <p:spPr/>
        <p:txBody>
          <a:bodyPr/>
          <a:lstStyle/>
          <a:p>
            <a:r>
              <a:rPr lang="en-US" dirty="0"/>
              <a:t>Practitioner: Cheat sheet for getting started with jobs</a:t>
            </a:r>
          </a:p>
        </p:txBody>
      </p:sp>
      <p:graphicFrame>
        <p:nvGraphicFramePr>
          <p:cNvPr id="5" name="Table 5">
            <a:extLst>
              <a:ext uri="{FF2B5EF4-FFF2-40B4-BE49-F238E27FC236}">
                <a16:creationId xmlns:a16="http://schemas.microsoft.com/office/drawing/2014/main" id="{68652AD1-4D60-41C2-B44B-7699A410F885}"/>
              </a:ext>
            </a:extLst>
          </p:cNvPr>
          <p:cNvGraphicFramePr>
            <a:graphicFrameLocks noGrp="1"/>
          </p:cNvGraphicFramePr>
          <p:nvPr>
            <p:ph idx="1"/>
            <p:extLst>
              <p:ext uri="{D42A27DB-BD31-4B8C-83A1-F6EECF244321}">
                <p14:modId xmlns:p14="http://schemas.microsoft.com/office/powerpoint/2010/main" val="3540597588"/>
              </p:ext>
            </p:extLst>
          </p:nvPr>
        </p:nvGraphicFramePr>
        <p:xfrm>
          <a:off x="431800" y="1196975"/>
          <a:ext cx="11245849" cy="741680"/>
        </p:xfrm>
        <a:graphic>
          <a:graphicData uri="http://schemas.openxmlformats.org/drawingml/2006/table">
            <a:tbl>
              <a:tblPr firstRow="1" bandRow="1">
                <a:tableStyleId>{5C22544A-7EE6-4342-B048-85BDC9FD1C3A}</a:tableStyleId>
              </a:tblPr>
              <a:tblGrid>
                <a:gridCol w="1615032">
                  <a:extLst>
                    <a:ext uri="{9D8B030D-6E8A-4147-A177-3AD203B41FA5}">
                      <a16:colId xmlns:a16="http://schemas.microsoft.com/office/drawing/2014/main" val="2230807567"/>
                    </a:ext>
                  </a:extLst>
                </a:gridCol>
                <a:gridCol w="3638798">
                  <a:extLst>
                    <a:ext uri="{9D8B030D-6E8A-4147-A177-3AD203B41FA5}">
                      <a16:colId xmlns:a16="http://schemas.microsoft.com/office/drawing/2014/main" val="1730775294"/>
                    </a:ext>
                  </a:extLst>
                </a:gridCol>
                <a:gridCol w="5992019">
                  <a:extLst>
                    <a:ext uri="{9D8B030D-6E8A-4147-A177-3AD203B41FA5}">
                      <a16:colId xmlns:a16="http://schemas.microsoft.com/office/drawing/2014/main" val="3046047419"/>
                    </a:ext>
                  </a:extLst>
                </a:gridCol>
              </a:tblGrid>
              <a:tr h="370840">
                <a:tc>
                  <a:txBody>
                    <a:bodyPr/>
                    <a:lstStyle/>
                    <a:p>
                      <a:r>
                        <a:rPr lang="en-US" sz="1400" dirty="0"/>
                        <a:t>Job</a:t>
                      </a:r>
                    </a:p>
                  </a:txBody>
                  <a:tcPr/>
                </a:tc>
                <a:tc>
                  <a:txBody>
                    <a:bodyPr/>
                    <a:lstStyle/>
                    <a:p>
                      <a:r>
                        <a:rPr lang="en-US" sz="1400" dirty="0"/>
                        <a:t>Metrics (30+)</a:t>
                      </a:r>
                    </a:p>
                  </a:txBody>
                  <a:tcPr/>
                </a:tc>
                <a:tc>
                  <a:txBody>
                    <a:bodyPr/>
                    <a:lstStyle/>
                    <a:p>
                      <a:r>
                        <a:rPr lang="en-US" sz="1400" dirty="0"/>
                        <a:t>Constraints (knowledge / training, environmental, legal, social…)</a:t>
                      </a:r>
                    </a:p>
                  </a:txBody>
                  <a:tcPr/>
                </a:tc>
                <a:extLst>
                  <a:ext uri="{0D108BD9-81ED-4DB2-BD59-A6C34878D82A}">
                    <a16:rowId xmlns:a16="http://schemas.microsoft.com/office/drawing/2014/main" val="248582788"/>
                  </a:ext>
                </a:extLst>
              </a:tr>
              <a:tr h="370840">
                <a:tc>
                  <a:txBody>
                    <a:bodyPr/>
                    <a:lstStyle/>
                    <a:p>
                      <a:pPr>
                        <a:spcAft>
                          <a:spcPts val="400"/>
                        </a:spcAft>
                      </a:pPr>
                      <a:endParaRPr lang="en-US" sz="1400" dirty="0"/>
                    </a:p>
                  </a:txBody>
                  <a:tcPr/>
                </a:tc>
                <a:tc>
                  <a:txBody>
                    <a:bodyPr/>
                    <a:lstStyle/>
                    <a:p>
                      <a:pPr marL="285750" indent="-285750">
                        <a:spcAft>
                          <a:spcPts val="400"/>
                        </a:spcAft>
                        <a:buFont typeface="Arial" panose="020B0604020202020204" pitchFamily="34" charset="0"/>
                        <a:buChar char="•"/>
                      </a:pPr>
                      <a:endParaRPr lang="en-US" sz="1400" dirty="0"/>
                    </a:p>
                  </a:txBody>
                  <a:tcPr/>
                </a:tc>
                <a:tc>
                  <a:txBody>
                    <a:bodyPr/>
                    <a:lstStyle/>
                    <a:p>
                      <a:pPr marL="285750" marR="0" lvl="0" indent="-285750" algn="l" defTabSz="1219188"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US" sz="1400" dirty="0"/>
                    </a:p>
                  </a:txBody>
                  <a:tcPr/>
                </a:tc>
                <a:extLst>
                  <a:ext uri="{0D108BD9-81ED-4DB2-BD59-A6C34878D82A}">
                    <a16:rowId xmlns:a16="http://schemas.microsoft.com/office/drawing/2014/main" val="200399364"/>
                  </a:ext>
                </a:extLst>
              </a:tr>
            </a:tbl>
          </a:graphicData>
        </a:graphic>
      </p:graphicFrame>
      <p:sp>
        <p:nvSpPr>
          <p:cNvPr id="4" name="Slide Number Placeholder 3">
            <a:extLst>
              <a:ext uri="{FF2B5EF4-FFF2-40B4-BE49-F238E27FC236}">
                <a16:creationId xmlns:a16="http://schemas.microsoft.com/office/drawing/2014/main" id="{E0B0BF4F-CACC-48C7-8B73-4A9BE122337C}"/>
              </a:ext>
            </a:extLst>
          </p:cNvPr>
          <p:cNvSpPr>
            <a:spLocks noGrp="1"/>
          </p:cNvSpPr>
          <p:nvPr>
            <p:ph type="sldNum" sz="quarter" idx="12"/>
          </p:nvPr>
        </p:nvSpPr>
        <p:spPr/>
        <p:txBody>
          <a:bodyPr/>
          <a:lstStyle/>
          <a:p>
            <a:fld id="{5C80F023-E63B-4AB5-8D35-7189DEB9BB65}" type="slidenum">
              <a:rPr lang="en-CA" smtClean="0"/>
              <a:pPr/>
              <a:t>41</a:t>
            </a:fld>
            <a:endParaRPr lang="en-CA"/>
          </a:p>
        </p:txBody>
      </p:sp>
      <p:sp>
        <p:nvSpPr>
          <p:cNvPr id="6" name="Content Placeholder 2">
            <a:extLst>
              <a:ext uri="{FF2B5EF4-FFF2-40B4-BE49-F238E27FC236}">
                <a16:creationId xmlns:a16="http://schemas.microsoft.com/office/drawing/2014/main" id="{87904FE8-7D45-4DAD-BB05-A1CA7CBE5017}"/>
              </a:ext>
            </a:extLst>
          </p:cNvPr>
          <p:cNvSpPr txBox="1">
            <a:spLocks/>
          </p:cNvSpPr>
          <p:nvPr/>
        </p:nvSpPr>
        <p:spPr>
          <a:xfrm>
            <a:off x="431372" y="2094016"/>
            <a:ext cx="10806112" cy="4515078"/>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400" dirty="0"/>
              <a:t>What is a job?</a:t>
            </a:r>
          </a:p>
          <a:p>
            <a:r>
              <a:rPr lang="en-US" sz="1400" dirty="0"/>
              <a:t>A job is the thing someone needs to do; jobs should NOT reference any products or services used to get things done</a:t>
            </a:r>
          </a:p>
          <a:p>
            <a:r>
              <a:rPr lang="en-US" sz="1400" dirty="0"/>
              <a:t>In a job, you’re capturing something that will be true for many years, independent of the technology available to do that job</a:t>
            </a:r>
          </a:p>
          <a:p>
            <a:endParaRPr lang="en-US" sz="1400" dirty="0"/>
          </a:p>
          <a:p>
            <a:pPr marL="0" indent="0">
              <a:buNone/>
            </a:pPr>
            <a:r>
              <a:rPr lang="en-US" sz="1400" dirty="0"/>
              <a:t>What is a metric?</a:t>
            </a:r>
          </a:p>
          <a:p>
            <a:r>
              <a:rPr lang="en-US" sz="1400" dirty="0"/>
              <a:t>The metrics are the way that you measure the success of a new product, or a new service</a:t>
            </a:r>
          </a:p>
          <a:p>
            <a:r>
              <a:rPr lang="en-US" sz="1400" dirty="0"/>
              <a:t>By innovating against the most important and least satisfied metrics, you can differentiate your offering</a:t>
            </a:r>
          </a:p>
          <a:p>
            <a:r>
              <a:rPr lang="en-US" sz="1400" dirty="0"/>
              <a:t>A single job will have MANY metrics, minimally 30 and usually more; we usually preface them with “minimize” or “maximize” to indicate the desired direction of change</a:t>
            </a:r>
          </a:p>
          <a:p>
            <a:endParaRPr lang="en-US" sz="1400" dirty="0"/>
          </a:p>
          <a:p>
            <a:pPr marL="0" indent="0">
              <a:buNone/>
            </a:pPr>
            <a:r>
              <a:rPr lang="en-US" sz="1400" dirty="0"/>
              <a:t>What is a constraint?</a:t>
            </a:r>
          </a:p>
          <a:p>
            <a:r>
              <a:rPr lang="en-US" sz="1400" dirty="0"/>
              <a:t>Constraints are the external factors that can reduce success against one or more metrics</a:t>
            </a:r>
          </a:p>
          <a:p>
            <a:r>
              <a:rPr lang="en-US" sz="1400" dirty="0"/>
              <a:t>Constraints can be helpful in targeting particular customers / users in particular situations; e.g. products designed for extreme weather conditions, or for people with permanent or situational disabilities</a:t>
            </a:r>
          </a:p>
          <a:p>
            <a:endParaRPr lang="en-US" sz="1400" dirty="0"/>
          </a:p>
        </p:txBody>
      </p:sp>
    </p:spTree>
    <p:extLst>
      <p:ext uri="{BB962C8B-B14F-4D97-AF65-F5344CB8AC3E}">
        <p14:creationId xmlns:p14="http://schemas.microsoft.com/office/powerpoint/2010/main" val="22656452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3AA5-7053-484E-945B-60F8888E89C1}"/>
              </a:ext>
            </a:extLst>
          </p:cNvPr>
          <p:cNvSpPr>
            <a:spLocks noGrp="1"/>
          </p:cNvSpPr>
          <p:nvPr>
            <p:ph type="title"/>
          </p:nvPr>
        </p:nvSpPr>
        <p:spPr/>
        <p:txBody>
          <a:bodyPr/>
          <a:lstStyle/>
          <a:p>
            <a:r>
              <a:rPr lang="en-US" dirty="0"/>
              <a:t>Practitioner: other JTBD resources</a:t>
            </a:r>
          </a:p>
        </p:txBody>
      </p:sp>
      <p:graphicFrame>
        <p:nvGraphicFramePr>
          <p:cNvPr id="7" name="Table 7">
            <a:extLst>
              <a:ext uri="{FF2B5EF4-FFF2-40B4-BE49-F238E27FC236}">
                <a16:creationId xmlns:a16="http://schemas.microsoft.com/office/drawing/2014/main" id="{340335FF-461A-42CE-B156-FAD98CF8399E}"/>
              </a:ext>
            </a:extLst>
          </p:cNvPr>
          <p:cNvGraphicFramePr>
            <a:graphicFrameLocks noGrp="1"/>
          </p:cNvGraphicFramePr>
          <p:nvPr>
            <p:ph idx="1"/>
            <p:extLst>
              <p:ext uri="{D42A27DB-BD31-4B8C-83A1-F6EECF244321}">
                <p14:modId xmlns:p14="http://schemas.microsoft.com/office/powerpoint/2010/main" val="2381311411"/>
              </p:ext>
            </p:extLst>
          </p:nvPr>
        </p:nvGraphicFramePr>
        <p:xfrm>
          <a:off x="431800" y="1196975"/>
          <a:ext cx="6571674" cy="3383280"/>
        </p:xfrm>
        <a:graphic>
          <a:graphicData uri="http://schemas.openxmlformats.org/drawingml/2006/table">
            <a:tbl>
              <a:tblPr firstRow="1" bandRow="1">
                <a:tableStyleId>{BC89EF96-8CEA-46FF-86C4-4CE0E7609802}</a:tableStyleId>
              </a:tblPr>
              <a:tblGrid>
                <a:gridCol w="4660869">
                  <a:extLst>
                    <a:ext uri="{9D8B030D-6E8A-4147-A177-3AD203B41FA5}">
                      <a16:colId xmlns:a16="http://schemas.microsoft.com/office/drawing/2014/main" val="323345741"/>
                    </a:ext>
                  </a:extLst>
                </a:gridCol>
                <a:gridCol w="636935">
                  <a:extLst>
                    <a:ext uri="{9D8B030D-6E8A-4147-A177-3AD203B41FA5}">
                      <a16:colId xmlns:a16="http://schemas.microsoft.com/office/drawing/2014/main" val="1973901403"/>
                    </a:ext>
                  </a:extLst>
                </a:gridCol>
                <a:gridCol w="636935">
                  <a:extLst>
                    <a:ext uri="{9D8B030D-6E8A-4147-A177-3AD203B41FA5}">
                      <a16:colId xmlns:a16="http://schemas.microsoft.com/office/drawing/2014/main" val="325568529"/>
                    </a:ext>
                  </a:extLst>
                </a:gridCol>
                <a:gridCol w="636935">
                  <a:extLst>
                    <a:ext uri="{9D8B030D-6E8A-4147-A177-3AD203B41FA5}">
                      <a16:colId xmlns:a16="http://schemas.microsoft.com/office/drawing/2014/main" val="579650183"/>
                    </a:ext>
                  </a:extLst>
                </a:gridCol>
              </a:tblGrid>
              <a:tr h="370840">
                <a:tc>
                  <a:txBody>
                    <a:bodyPr/>
                    <a:lstStyle/>
                    <a:p>
                      <a:r>
                        <a:rPr lang="en-US" sz="2000" dirty="0"/>
                        <a:t>Key topic</a:t>
                      </a:r>
                    </a:p>
                  </a:txBody>
                  <a:tcPr/>
                </a:tc>
                <a:tc>
                  <a:txBody>
                    <a:bodyPr/>
                    <a:lstStyle/>
                    <a:p>
                      <a:pPr algn="ctr"/>
                      <a:r>
                        <a:rPr lang="en-US" sz="2000" dirty="0"/>
                        <a:t>1</a:t>
                      </a:r>
                    </a:p>
                  </a:txBody>
                  <a:tcPr/>
                </a:tc>
                <a:tc>
                  <a:txBody>
                    <a:bodyPr/>
                    <a:lstStyle/>
                    <a:p>
                      <a:pPr algn="ctr"/>
                      <a:r>
                        <a:rPr lang="en-US" sz="2000" dirty="0"/>
                        <a:t>2</a:t>
                      </a:r>
                    </a:p>
                  </a:txBody>
                  <a:tcPr/>
                </a:tc>
                <a:tc>
                  <a:txBody>
                    <a:bodyPr/>
                    <a:lstStyle/>
                    <a:p>
                      <a:pPr algn="ctr"/>
                      <a:r>
                        <a:rPr lang="en-US" sz="2000" dirty="0"/>
                        <a:t>3</a:t>
                      </a:r>
                    </a:p>
                  </a:txBody>
                  <a:tcPr/>
                </a:tc>
                <a:extLst>
                  <a:ext uri="{0D108BD9-81ED-4DB2-BD59-A6C34878D82A}">
                    <a16:rowId xmlns:a16="http://schemas.microsoft.com/office/drawing/2014/main" val="3228288817"/>
                  </a:ext>
                </a:extLst>
              </a:tr>
              <a:tr h="370840">
                <a:tc>
                  <a:txBody>
                    <a:bodyPr/>
                    <a:lstStyle/>
                    <a:p>
                      <a:r>
                        <a:rPr lang="en-US" sz="2000" dirty="0"/>
                        <a:t>Moving from Jobs to value pricing</a:t>
                      </a:r>
                    </a:p>
                  </a:txBody>
                  <a:tcPr/>
                </a:tc>
                <a:tc>
                  <a:txBody>
                    <a:bodyPr/>
                    <a:lstStyle/>
                    <a:p>
                      <a:pPr algn="ctr"/>
                      <a:endParaRPr lang="en-US" sz="2000" dirty="0"/>
                    </a:p>
                  </a:txBody>
                  <a:tcPr/>
                </a:tc>
                <a:tc>
                  <a:txBody>
                    <a:bodyPr/>
                    <a:lstStyle/>
                    <a:p>
                      <a:pPr algn="ctr"/>
                      <a:r>
                        <a:rPr lang="en-US" sz="2000" dirty="0"/>
                        <a:t>X</a:t>
                      </a:r>
                    </a:p>
                  </a:txBody>
                  <a:tcPr/>
                </a:tc>
                <a:tc>
                  <a:txBody>
                    <a:bodyPr/>
                    <a:lstStyle/>
                    <a:p>
                      <a:pPr algn="ctr"/>
                      <a:endParaRPr lang="en-US" sz="2000" dirty="0"/>
                    </a:p>
                  </a:txBody>
                  <a:tcPr/>
                </a:tc>
                <a:extLst>
                  <a:ext uri="{0D108BD9-81ED-4DB2-BD59-A6C34878D82A}">
                    <a16:rowId xmlns:a16="http://schemas.microsoft.com/office/drawing/2014/main" val="959653701"/>
                  </a:ext>
                </a:extLst>
              </a:tr>
              <a:tr h="370840">
                <a:tc>
                  <a:txBody>
                    <a:bodyPr/>
                    <a:lstStyle/>
                    <a:p>
                      <a:r>
                        <a:rPr lang="en-US" sz="2000" dirty="0"/>
                        <a:t>Effective JTBD interviewing (not easy!)</a:t>
                      </a:r>
                    </a:p>
                  </a:txBody>
                  <a:tcPr/>
                </a:tc>
                <a:tc>
                  <a:txBody>
                    <a:bodyPr/>
                    <a:lstStyle/>
                    <a:p>
                      <a:pPr algn="ctr"/>
                      <a:r>
                        <a:rPr lang="en-US" sz="2000" dirty="0"/>
                        <a:t>X</a:t>
                      </a:r>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2139047006"/>
                  </a:ext>
                </a:extLst>
              </a:tr>
              <a:tr h="370840">
                <a:tc>
                  <a:txBody>
                    <a:bodyPr/>
                    <a:lstStyle/>
                    <a:p>
                      <a:r>
                        <a:rPr lang="en-US" sz="2000" dirty="0"/>
                        <a:t>Actual job mapping</a:t>
                      </a:r>
                    </a:p>
                  </a:txBody>
                  <a:tcPr/>
                </a:tc>
                <a:tc>
                  <a:txBody>
                    <a:bodyPr/>
                    <a:lstStyle/>
                    <a:p>
                      <a:pPr algn="ctr"/>
                      <a:r>
                        <a:rPr lang="en-US" sz="2000" dirty="0"/>
                        <a:t>X</a:t>
                      </a:r>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3747725978"/>
                  </a:ext>
                </a:extLst>
              </a:tr>
              <a:tr h="370840">
                <a:tc>
                  <a:txBody>
                    <a:bodyPr/>
                    <a:lstStyle/>
                    <a:p>
                      <a:r>
                        <a:rPr lang="en-US" sz="2000" dirty="0"/>
                        <a:t>How to ideate and evaluate based on JTBD</a:t>
                      </a:r>
                    </a:p>
                  </a:txBody>
                  <a:tcPr/>
                </a:tc>
                <a:tc>
                  <a:txBody>
                    <a:bodyPr/>
                    <a:lstStyle/>
                    <a:p>
                      <a:pPr algn="ctr"/>
                      <a:r>
                        <a:rPr lang="en-US" sz="2000" dirty="0"/>
                        <a:t>X</a:t>
                      </a:r>
                    </a:p>
                  </a:txBody>
                  <a:tcPr/>
                </a:tc>
                <a:tc>
                  <a:txBody>
                    <a:bodyPr/>
                    <a:lstStyle/>
                    <a:p>
                      <a:pPr algn="ctr"/>
                      <a:endParaRPr lang="en-US" sz="2000" dirty="0"/>
                    </a:p>
                  </a:txBody>
                  <a:tcPr/>
                </a:tc>
                <a:tc>
                  <a:txBody>
                    <a:bodyPr/>
                    <a:lstStyle/>
                    <a:p>
                      <a:pPr algn="ctr"/>
                      <a:r>
                        <a:rPr lang="en-US" sz="2000" dirty="0"/>
                        <a:t>X</a:t>
                      </a:r>
                    </a:p>
                  </a:txBody>
                  <a:tcPr/>
                </a:tc>
                <a:extLst>
                  <a:ext uri="{0D108BD9-81ED-4DB2-BD59-A6C34878D82A}">
                    <a16:rowId xmlns:a16="http://schemas.microsoft.com/office/drawing/2014/main" val="1812902165"/>
                  </a:ext>
                </a:extLst>
              </a:tr>
              <a:tr h="370840">
                <a:tc>
                  <a:txBody>
                    <a:bodyPr/>
                    <a:lstStyle/>
                    <a:p>
                      <a:r>
                        <a:rPr lang="en-US" sz="2000" dirty="0"/>
                        <a:t>Breakdown of JTBD elements to analyze</a:t>
                      </a:r>
                    </a:p>
                  </a:txBody>
                  <a:tcPr/>
                </a:tc>
                <a:tc>
                  <a:txBody>
                    <a:bodyPr/>
                    <a:lstStyle/>
                    <a:p>
                      <a:pPr algn="ctr"/>
                      <a:r>
                        <a:rPr lang="en-US" sz="2000" dirty="0"/>
                        <a:t>X</a:t>
                      </a:r>
                    </a:p>
                  </a:txBody>
                  <a:tcPr/>
                </a:tc>
                <a:tc>
                  <a:txBody>
                    <a:bodyPr/>
                    <a:lstStyle/>
                    <a:p>
                      <a:pPr algn="ctr"/>
                      <a:endParaRPr lang="en-US" sz="2000" dirty="0"/>
                    </a:p>
                  </a:txBody>
                  <a:tcPr/>
                </a:tc>
                <a:tc>
                  <a:txBody>
                    <a:bodyPr/>
                    <a:lstStyle/>
                    <a:p>
                      <a:pPr algn="ctr"/>
                      <a:r>
                        <a:rPr lang="en-US" sz="2000" dirty="0"/>
                        <a:t>X</a:t>
                      </a:r>
                    </a:p>
                  </a:txBody>
                  <a:tcPr/>
                </a:tc>
                <a:extLst>
                  <a:ext uri="{0D108BD9-81ED-4DB2-BD59-A6C34878D82A}">
                    <a16:rowId xmlns:a16="http://schemas.microsoft.com/office/drawing/2014/main" val="3655469925"/>
                  </a:ext>
                </a:extLst>
              </a:tr>
              <a:tr h="370840">
                <a:tc>
                  <a:txBody>
                    <a:bodyPr/>
                    <a:lstStyle/>
                    <a:p>
                      <a:r>
                        <a:rPr lang="en-US" sz="2000" dirty="0"/>
                        <a:t>How to encourage adoption of JTBD</a:t>
                      </a:r>
                    </a:p>
                  </a:txBody>
                  <a:tcPr/>
                </a:tc>
                <a:tc>
                  <a:txBody>
                    <a:bodyPr/>
                    <a:lstStyle/>
                    <a:p>
                      <a:pPr algn="ctr"/>
                      <a:endParaRPr lang="en-US" sz="2000" dirty="0"/>
                    </a:p>
                  </a:txBody>
                  <a:tcPr/>
                </a:tc>
                <a:tc>
                  <a:txBody>
                    <a:bodyPr/>
                    <a:lstStyle/>
                    <a:p>
                      <a:pPr algn="ctr"/>
                      <a:r>
                        <a:rPr lang="en-US" sz="2000" dirty="0"/>
                        <a:t>X</a:t>
                      </a:r>
                    </a:p>
                  </a:txBody>
                  <a:tcPr/>
                </a:tc>
                <a:tc>
                  <a:txBody>
                    <a:bodyPr/>
                    <a:lstStyle/>
                    <a:p>
                      <a:pPr algn="ctr"/>
                      <a:endParaRPr lang="en-US" sz="2000" dirty="0"/>
                    </a:p>
                  </a:txBody>
                  <a:tcPr/>
                </a:tc>
                <a:extLst>
                  <a:ext uri="{0D108BD9-81ED-4DB2-BD59-A6C34878D82A}">
                    <a16:rowId xmlns:a16="http://schemas.microsoft.com/office/drawing/2014/main" val="2258585653"/>
                  </a:ext>
                </a:extLst>
              </a:tr>
            </a:tbl>
          </a:graphicData>
        </a:graphic>
      </p:graphicFrame>
      <p:sp>
        <p:nvSpPr>
          <p:cNvPr id="9" name="Rectangle 8">
            <a:extLst>
              <a:ext uri="{FF2B5EF4-FFF2-40B4-BE49-F238E27FC236}">
                <a16:creationId xmlns:a16="http://schemas.microsoft.com/office/drawing/2014/main" id="{F50B8636-C58F-4BCA-8741-5CA705DA81B5}"/>
              </a:ext>
            </a:extLst>
          </p:cNvPr>
          <p:cNvSpPr/>
          <p:nvPr/>
        </p:nvSpPr>
        <p:spPr>
          <a:xfrm>
            <a:off x="8495872" y="1749425"/>
            <a:ext cx="3160361" cy="3083921"/>
          </a:xfrm>
          <a:prstGeom prst="rect">
            <a:avLst/>
          </a:prstGeom>
        </p:spPr>
        <p:txBody>
          <a:bodyPr wrap="square">
            <a:spAutoFit/>
          </a:bodyPr>
          <a:lstStyle/>
          <a:p>
            <a:pPr marL="342900" indent="-342900">
              <a:buAutoNum type="arabicPeriod"/>
            </a:pPr>
            <a:r>
              <a:rPr lang="en-US" dirty="0"/>
              <a:t>The JTBD Playbook (</a:t>
            </a:r>
            <a:r>
              <a:rPr lang="en-US" dirty="0" err="1"/>
              <a:t>Kalbach</a:t>
            </a:r>
            <a:r>
              <a:rPr lang="en-US" dirty="0"/>
              <a:t>)</a:t>
            </a:r>
          </a:p>
          <a:p>
            <a:pPr marL="342900" indent="-342900">
              <a:buAutoNum type="arabicPeriod"/>
            </a:pPr>
            <a:endParaRPr lang="en-US" dirty="0"/>
          </a:p>
          <a:p>
            <a:pPr marL="514350" indent="-342900">
              <a:buAutoNum type="arabicPeriod"/>
            </a:pPr>
            <a:r>
              <a:rPr lang="en-US" dirty="0"/>
              <a:t>Jobs to be Done (</a:t>
            </a:r>
            <a:r>
              <a:rPr lang="en-US" dirty="0" err="1"/>
              <a:t>Wunker</a:t>
            </a:r>
            <a:r>
              <a:rPr lang="en-US" dirty="0"/>
              <a:t> et al.)</a:t>
            </a:r>
          </a:p>
          <a:p>
            <a:pPr marL="514350" indent="-342900">
              <a:buAutoNum type="arabicPeriod"/>
            </a:pPr>
            <a:endParaRPr lang="en-US" dirty="0"/>
          </a:p>
          <a:p>
            <a:pPr marL="514350" indent="-342900">
              <a:buAutoNum type="arabicPeriod"/>
            </a:pPr>
            <a:endParaRPr lang="en-US" dirty="0"/>
          </a:p>
          <a:p>
            <a:pPr marL="744538" indent="-342900">
              <a:buAutoNum type="arabicPeriod"/>
            </a:pPr>
            <a:r>
              <a:rPr lang="en-US" dirty="0"/>
              <a:t>What Customers Want (</a:t>
            </a:r>
            <a:r>
              <a:rPr lang="en-US" dirty="0" err="1"/>
              <a:t>Ulwick</a:t>
            </a:r>
            <a:r>
              <a:rPr lang="en-US" dirty="0"/>
              <a:t>)</a:t>
            </a:r>
          </a:p>
        </p:txBody>
      </p:sp>
      <p:pic>
        <p:nvPicPr>
          <p:cNvPr id="3" name="Picture 2">
            <a:extLst>
              <a:ext uri="{FF2B5EF4-FFF2-40B4-BE49-F238E27FC236}">
                <a16:creationId xmlns:a16="http://schemas.microsoft.com/office/drawing/2014/main" id="{608CEDBB-B4CD-4603-ABA9-90FE4F5667FE}"/>
              </a:ext>
            </a:extLst>
          </p:cNvPr>
          <p:cNvPicPr>
            <a:picLocks noChangeAspect="1"/>
          </p:cNvPicPr>
          <p:nvPr/>
        </p:nvPicPr>
        <p:blipFill rotWithShape="1">
          <a:blip r:embed="rId2"/>
          <a:srcRect l="1747" t="1677" r="2062" b="1729"/>
          <a:stretch/>
        </p:blipFill>
        <p:spPr>
          <a:xfrm>
            <a:off x="7375749" y="1278814"/>
            <a:ext cx="1133170" cy="171840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CF7DA3E7-4908-4026-97C2-A980A15381DA}"/>
              </a:ext>
            </a:extLst>
          </p:cNvPr>
          <p:cNvPicPr>
            <a:picLocks noChangeAspect="1"/>
          </p:cNvPicPr>
          <p:nvPr/>
        </p:nvPicPr>
        <p:blipFill rotWithShape="1">
          <a:blip r:embed="rId3"/>
          <a:srcRect l="2228" t="1577" r="1696" b="1878"/>
          <a:stretch/>
        </p:blipFill>
        <p:spPr>
          <a:xfrm>
            <a:off x="7557012" y="2659386"/>
            <a:ext cx="1132527" cy="171840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8264EFB-4EB4-44A3-A84A-D38A5EEFB5A4}"/>
              </a:ext>
            </a:extLst>
          </p:cNvPr>
          <p:cNvPicPr>
            <a:picLocks noChangeAspect="1"/>
          </p:cNvPicPr>
          <p:nvPr/>
        </p:nvPicPr>
        <p:blipFill>
          <a:blip r:embed="rId4"/>
          <a:stretch>
            <a:fillRect/>
          </a:stretch>
        </p:blipFill>
        <p:spPr>
          <a:xfrm>
            <a:off x="7734624" y="4015812"/>
            <a:ext cx="1136178" cy="1677358"/>
          </a:xfrm>
          <a:prstGeom prst="rect">
            <a:avLst/>
          </a:prstGeom>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40DB2CD4-C92F-44ED-B040-0559FE0DFD8D}"/>
              </a:ext>
            </a:extLst>
          </p:cNvPr>
          <p:cNvSpPr>
            <a:spLocks noGrp="1"/>
          </p:cNvSpPr>
          <p:nvPr>
            <p:ph type="sldNum" sz="quarter" idx="12"/>
          </p:nvPr>
        </p:nvSpPr>
        <p:spPr/>
        <p:txBody>
          <a:bodyPr/>
          <a:lstStyle/>
          <a:p>
            <a:fld id="{5C80F023-E63B-4AB5-8D35-7189DEB9BB65}" type="slidenum">
              <a:rPr lang="en-CA" smtClean="0"/>
              <a:pPr/>
              <a:t>42</a:t>
            </a:fld>
            <a:endParaRPr lang="en-CA"/>
          </a:p>
        </p:txBody>
      </p:sp>
    </p:spTree>
    <p:extLst>
      <p:ext uri="{BB962C8B-B14F-4D97-AF65-F5344CB8AC3E}">
        <p14:creationId xmlns:p14="http://schemas.microsoft.com/office/powerpoint/2010/main" val="25456562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990192-CA08-4F7E-873C-FB3A4A1BC651}"/>
              </a:ext>
            </a:extLst>
          </p:cNvPr>
          <p:cNvSpPr txBox="1"/>
          <p:nvPr/>
        </p:nvSpPr>
        <p:spPr>
          <a:xfrm>
            <a:off x="4284354" y="4438361"/>
            <a:ext cx="3149430" cy="1661993"/>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panose="020B0604020202020204"/>
                <a:ea typeface="+mn-ea"/>
                <a:cs typeface="+mn-cs"/>
              </a:rPr>
              <a:t>Stephan Sigaud</a:t>
            </a:r>
          </a:p>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panose="020B0604020202020204"/>
                <a:ea typeface="+mn-ea"/>
                <a:cs typeface="+mn-cs"/>
              </a:rPr>
              <a:t>EVP Marketing</a:t>
            </a:r>
          </a:p>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(416) 599-7555 x232</a:t>
            </a:r>
          </a:p>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stephans@phase-5.com</a:t>
            </a: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51197736-D5E5-4066-9106-EFF4C5C1DA4E}"/>
              </a:ext>
            </a:extLst>
          </p:cNvPr>
          <p:cNvSpPr txBox="1"/>
          <p:nvPr/>
        </p:nvSpPr>
        <p:spPr>
          <a:xfrm>
            <a:off x="809679" y="4438360"/>
            <a:ext cx="3149430" cy="1661993"/>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2400">
                <a:solidFill>
                  <a:srgbClr val="FFFFFF"/>
                </a:solidFill>
                <a:latin typeface="Arial" panose="020B0604020202020204"/>
              </a:rPr>
              <a:t>Steve Hansen</a:t>
            </a: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1097280" rtl="0" eaLnBrk="1" fontAlgn="auto" latinLnBrk="0" hangingPunct="1">
              <a:lnSpc>
                <a:spcPct val="100000"/>
              </a:lnSpc>
              <a:spcBef>
                <a:spcPts val="0"/>
              </a:spcBef>
              <a:spcAft>
                <a:spcPts val="0"/>
              </a:spcAft>
              <a:buClrTx/>
              <a:buSzTx/>
              <a:buFontTx/>
              <a:buNone/>
              <a:tabLst/>
              <a:defRPr/>
            </a:pPr>
            <a:r>
              <a:rPr lang="en-US" sz="2400">
                <a:solidFill>
                  <a:srgbClr val="FFFFFF"/>
                </a:solidFill>
                <a:latin typeface="Arial" panose="020B0604020202020204"/>
              </a:rPr>
              <a:t>Partner</a:t>
            </a:r>
          </a:p>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a:p>
            <a:pPr lvl="0">
              <a:defRPr/>
            </a:pPr>
            <a:r>
              <a:rPr lang="en-CA" sz="1800">
                <a:solidFill>
                  <a:schemeClr val="bg1"/>
                </a:solidFill>
                <a:latin typeface="Arial" panose="020B0604020202020204" pitchFamily="34" charset="0"/>
                <a:cs typeface="Arial" panose="020B0604020202020204" pitchFamily="34" charset="0"/>
              </a:rPr>
              <a:t>(612) 509-5000 x305</a:t>
            </a:r>
          </a:p>
          <a:p>
            <a:pPr lvl="0">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steveh@phase-5.com</a:t>
            </a: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AB8C2016-6F25-4931-8E46-303DFFCD027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09679" y="2148886"/>
            <a:ext cx="2163041" cy="2163041"/>
          </a:xfrm>
          <a:prstGeom prst="rect">
            <a:avLst/>
          </a:prstGeom>
        </p:spPr>
      </p:pic>
      <p:pic>
        <p:nvPicPr>
          <p:cNvPr id="6" name="Picture 5">
            <a:extLst>
              <a:ext uri="{FF2B5EF4-FFF2-40B4-BE49-F238E27FC236}">
                <a16:creationId xmlns:a16="http://schemas.microsoft.com/office/drawing/2014/main" id="{ACA54001-7027-438C-A339-A7E88036FF6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284354" y="2148886"/>
            <a:ext cx="2163041" cy="2163041"/>
          </a:xfrm>
          <a:prstGeom prst="rect">
            <a:avLst/>
          </a:prstGeom>
        </p:spPr>
      </p:pic>
      <p:sp>
        <p:nvSpPr>
          <p:cNvPr id="5" name="Title 1">
            <a:extLst>
              <a:ext uri="{FF2B5EF4-FFF2-40B4-BE49-F238E27FC236}">
                <a16:creationId xmlns:a16="http://schemas.microsoft.com/office/drawing/2014/main" id="{16ED6AF3-A71A-44FC-9420-2625C78FEC77}"/>
              </a:ext>
            </a:extLst>
          </p:cNvPr>
          <p:cNvSpPr>
            <a:spLocks noGrp="1"/>
          </p:cNvSpPr>
          <p:nvPr>
            <p:ph type="title"/>
          </p:nvPr>
        </p:nvSpPr>
        <p:spPr>
          <a:xfrm>
            <a:off x="805812" y="949248"/>
            <a:ext cx="10806116" cy="576064"/>
          </a:xfrm>
        </p:spPr>
        <p:txBody>
          <a:bodyPr lIns="91440" tIns="45720" rIns="91440" bIns="45720" anchor="t"/>
          <a:lstStyle/>
          <a:p>
            <a:r>
              <a:rPr lang="en-US" sz="3600" dirty="0">
                <a:latin typeface="Arial"/>
              </a:rPr>
              <a:t>For questions or more information please contact:</a:t>
            </a:r>
            <a:endParaRPr lang="en-US" dirty="0"/>
          </a:p>
        </p:txBody>
      </p:sp>
    </p:spTree>
    <p:extLst>
      <p:ext uri="{BB962C8B-B14F-4D97-AF65-F5344CB8AC3E}">
        <p14:creationId xmlns:p14="http://schemas.microsoft.com/office/powerpoint/2010/main" val="26777804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8D8C-5B74-4C10-91C7-EC6F0684067B}"/>
              </a:ext>
            </a:extLst>
          </p:cNvPr>
          <p:cNvSpPr>
            <a:spLocks noGrp="1"/>
          </p:cNvSpPr>
          <p:nvPr>
            <p:ph type="title"/>
          </p:nvPr>
        </p:nvSpPr>
        <p:spPr/>
        <p:txBody>
          <a:bodyPr/>
          <a:lstStyle/>
          <a:p>
            <a:r>
              <a:rPr lang="en-US" dirty="0"/>
              <a:t>Language: “Customer Requirements” into </a:t>
            </a:r>
            <a:r>
              <a:rPr lang="en-US" u="sng" dirty="0"/>
              <a:t>Jobs</a:t>
            </a:r>
          </a:p>
        </p:txBody>
      </p:sp>
      <p:graphicFrame>
        <p:nvGraphicFramePr>
          <p:cNvPr id="5" name="Table 5">
            <a:extLst>
              <a:ext uri="{FF2B5EF4-FFF2-40B4-BE49-F238E27FC236}">
                <a16:creationId xmlns:a16="http://schemas.microsoft.com/office/drawing/2014/main" id="{23E4B571-D26F-4A55-95F3-A564340C347B}"/>
              </a:ext>
            </a:extLst>
          </p:cNvPr>
          <p:cNvGraphicFramePr>
            <a:graphicFrameLocks noGrp="1"/>
          </p:cNvGraphicFramePr>
          <p:nvPr>
            <p:ph idx="1"/>
          </p:nvPr>
        </p:nvGraphicFramePr>
        <p:xfrm>
          <a:off x="431800" y="1196975"/>
          <a:ext cx="11245849" cy="3383280"/>
        </p:xfrm>
        <a:graphic>
          <a:graphicData uri="http://schemas.openxmlformats.org/drawingml/2006/table">
            <a:tbl>
              <a:tblPr firstRow="1" bandRow="1">
                <a:tableStyleId>{5C22544A-7EE6-4342-B048-85BDC9FD1C3A}</a:tableStyleId>
              </a:tblPr>
              <a:tblGrid>
                <a:gridCol w="6785597">
                  <a:extLst>
                    <a:ext uri="{9D8B030D-6E8A-4147-A177-3AD203B41FA5}">
                      <a16:colId xmlns:a16="http://schemas.microsoft.com/office/drawing/2014/main" val="1651415179"/>
                    </a:ext>
                  </a:extLst>
                </a:gridCol>
                <a:gridCol w="4460252">
                  <a:extLst>
                    <a:ext uri="{9D8B030D-6E8A-4147-A177-3AD203B41FA5}">
                      <a16:colId xmlns:a16="http://schemas.microsoft.com/office/drawing/2014/main" val="2487664624"/>
                    </a:ext>
                  </a:extLst>
                </a:gridCol>
              </a:tblGrid>
              <a:tr h="370840">
                <a:tc>
                  <a:txBody>
                    <a:bodyPr/>
                    <a:lstStyle/>
                    <a:p>
                      <a:r>
                        <a:rPr lang="en-US" sz="1600" dirty="0"/>
                        <a:t>Conversation</a:t>
                      </a:r>
                    </a:p>
                  </a:txBody>
                  <a:tcPr/>
                </a:tc>
                <a:tc>
                  <a:txBody>
                    <a:bodyPr/>
                    <a:lstStyle/>
                    <a:p>
                      <a:r>
                        <a:rPr lang="en-US" sz="1600" dirty="0"/>
                        <a:t>Interpretation</a:t>
                      </a:r>
                    </a:p>
                  </a:txBody>
                  <a:tcPr/>
                </a:tc>
                <a:extLst>
                  <a:ext uri="{0D108BD9-81ED-4DB2-BD59-A6C34878D82A}">
                    <a16:rowId xmlns:a16="http://schemas.microsoft.com/office/drawing/2014/main" val="3991098067"/>
                  </a:ext>
                </a:extLst>
              </a:tr>
              <a:tr h="370840">
                <a:tc>
                  <a:txBody>
                    <a:bodyPr/>
                    <a:lstStyle/>
                    <a:p>
                      <a:r>
                        <a:rPr lang="en-US" sz="1600" dirty="0"/>
                        <a:t>User: “I need a smartphone with more memory!”</a:t>
                      </a:r>
                    </a:p>
                  </a:txBody>
                  <a:tcPr/>
                </a:tc>
                <a:tc>
                  <a:txBody>
                    <a:bodyPr/>
                    <a:lstStyle/>
                    <a:p>
                      <a:endParaRPr lang="en-US" sz="1600" dirty="0"/>
                    </a:p>
                  </a:txBody>
                  <a:tcPr/>
                </a:tc>
                <a:extLst>
                  <a:ext uri="{0D108BD9-81ED-4DB2-BD59-A6C34878D82A}">
                    <a16:rowId xmlns:a16="http://schemas.microsoft.com/office/drawing/2014/main" val="2631921878"/>
                  </a:ext>
                </a:extLst>
              </a:tr>
              <a:tr h="370840">
                <a:tc>
                  <a:txBody>
                    <a:bodyPr/>
                    <a:lstStyle/>
                    <a:p>
                      <a:r>
                        <a:rPr lang="en-US" sz="1600" dirty="0"/>
                        <a:t>Researcher: “Why?”</a:t>
                      </a:r>
                    </a:p>
                  </a:txBody>
                  <a:tcPr/>
                </a:tc>
                <a:tc>
                  <a:txBody>
                    <a:bodyPr/>
                    <a:lstStyle/>
                    <a:p>
                      <a:endParaRPr lang="en-US" sz="1600" dirty="0"/>
                    </a:p>
                  </a:txBody>
                  <a:tcPr/>
                </a:tc>
                <a:extLst>
                  <a:ext uri="{0D108BD9-81ED-4DB2-BD59-A6C34878D82A}">
                    <a16:rowId xmlns:a16="http://schemas.microsoft.com/office/drawing/2014/main" val="1623876501"/>
                  </a:ext>
                </a:extLst>
              </a:tr>
              <a:tr h="370840">
                <a:tc>
                  <a:txBody>
                    <a:bodyPr/>
                    <a:lstStyle/>
                    <a:p>
                      <a:r>
                        <a:rPr lang="en-US" sz="1600" dirty="0"/>
                        <a:t>User: “I keep having to delete videos – they’re the things that take up most of the memory.”</a:t>
                      </a:r>
                    </a:p>
                  </a:txBody>
                  <a:tcPr/>
                </a:tc>
                <a:tc>
                  <a:txBody>
                    <a:bodyPr/>
                    <a:lstStyle/>
                    <a:p>
                      <a:endParaRPr lang="en-US" sz="1600" dirty="0"/>
                    </a:p>
                  </a:txBody>
                  <a:tcPr/>
                </a:tc>
                <a:extLst>
                  <a:ext uri="{0D108BD9-81ED-4DB2-BD59-A6C34878D82A}">
                    <a16:rowId xmlns:a16="http://schemas.microsoft.com/office/drawing/2014/main" val="1985415998"/>
                  </a:ext>
                </a:extLst>
              </a:tr>
              <a:tr h="370840">
                <a:tc>
                  <a:txBody>
                    <a:bodyPr/>
                    <a:lstStyle/>
                    <a:p>
                      <a:r>
                        <a:rPr lang="en-US" sz="1600" dirty="0"/>
                        <a:t>Researcher: “Why are you taking video?”</a:t>
                      </a:r>
                    </a:p>
                  </a:txBody>
                  <a:tcPr/>
                </a:tc>
                <a:tc>
                  <a:txBody>
                    <a:bodyPr/>
                    <a:lstStyle/>
                    <a:p>
                      <a:endParaRPr lang="en-US" sz="1600" dirty="0"/>
                    </a:p>
                  </a:txBody>
                  <a:tcPr/>
                </a:tc>
                <a:extLst>
                  <a:ext uri="{0D108BD9-81ED-4DB2-BD59-A6C34878D82A}">
                    <a16:rowId xmlns:a16="http://schemas.microsoft.com/office/drawing/2014/main" val="3842194107"/>
                  </a:ext>
                </a:extLst>
              </a:tr>
              <a:tr h="370840">
                <a:tc>
                  <a:txBody>
                    <a:bodyPr/>
                    <a:lstStyle/>
                    <a:p>
                      <a:r>
                        <a:rPr lang="en-US" sz="1600" dirty="0"/>
                        <a:t>User: “The grandkids! </a:t>
                      </a:r>
                    </a:p>
                  </a:txBody>
                  <a:tcPr/>
                </a:tc>
                <a:tc>
                  <a:txBody>
                    <a:bodyPr/>
                    <a:lstStyle/>
                    <a:p>
                      <a:endParaRPr lang="en-US" sz="1600" dirty="0"/>
                    </a:p>
                  </a:txBody>
                  <a:tcPr/>
                </a:tc>
                <a:extLst>
                  <a:ext uri="{0D108BD9-81ED-4DB2-BD59-A6C34878D82A}">
                    <a16:rowId xmlns:a16="http://schemas.microsoft.com/office/drawing/2014/main" val="3339454992"/>
                  </a:ext>
                </a:extLst>
              </a:tr>
              <a:tr h="370840">
                <a:tc>
                  <a:txBody>
                    <a:bodyPr/>
                    <a:lstStyle/>
                    <a:p>
                      <a:r>
                        <a:rPr lang="en-US" sz="1600" dirty="0"/>
                        <a:t>Researcher: “Oh, so you’re trying to capture video of those special moments?”</a:t>
                      </a:r>
                    </a:p>
                  </a:txBody>
                  <a:tcPr/>
                </a:tc>
                <a:tc>
                  <a:txBody>
                    <a:bodyPr/>
                    <a:lstStyle/>
                    <a:p>
                      <a:endParaRPr lang="en-US" sz="1600" dirty="0"/>
                    </a:p>
                  </a:txBody>
                  <a:tcPr/>
                </a:tc>
                <a:extLst>
                  <a:ext uri="{0D108BD9-81ED-4DB2-BD59-A6C34878D82A}">
                    <a16:rowId xmlns:a16="http://schemas.microsoft.com/office/drawing/2014/main" val="471415374"/>
                  </a:ext>
                </a:extLst>
              </a:tr>
              <a:tr h="370840">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User: “Yeah!”</a:t>
                      </a:r>
                    </a:p>
                  </a:txBody>
                  <a:tcPr/>
                </a:tc>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Job: Capture video of important moments</a:t>
                      </a:r>
                    </a:p>
                  </a:txBody>
                  <a:tcPr/>
                </a:tc>
                <a:extLst>
                  <a:ext uri="{0D108BD9-81ED-4DB2-BD59-A6C34878D82A}">
                    <a16:rowId xmlns:a16="http://schemas.microsoft.com/office/drawing/2014/main" val="1446427848"/>
                  </a:ext>
                </a:extLst>
              </a:tr>
            </a:tbl>
          </a:graphicData>
        </a:graphic>
      </p:graphicFrame>
      <p:sp>
        <p:nvSpPr>
          <p:cNvPr id="4" name="Slide Number Placeholder 3">
            <a:extLst>
              <a:ext uri="{FF2B5EF4-FFF2-40B4-BE49-F238E27FC236}">
                <a16:creationId xmlns:a16="http://schemas.microsoft.com/office/drawing/2014/main" id="{D6782AA6-6BF9-4EDB-AF12-AAD787F08454}"/>
              </a:ext>
            </a:extLst>
          </p:cNvPr>
          <p:cNvSpPr>
            <a:spLocks noGrp="1"/>
          </p:cNvSpPr>
          <p:nvPr>
            <p:ph type="sldNum" sz="quarter" idx="12"/>
          </p:nvPr>
        </p:nvSpPr>
        <p:spPr/>
        <p:txBody>
          <a:bodyPr/>
          <a:lstStyle/>
          <a:p>
            <a:fld id="{5C80F023-E63B-4AB5-8D35-7189DEB9BB65}" type="slidenum">
              <a:rPr lang="en-CA" smtClean="0"/>
              <a:pPr/>
              <a:t>5</a:t>
            </a:fld>
            <a:endParaRPr lang="en-CA"/>
          </a:p>
        </p:txBody>
      </p:sp>
      <p:sp>
        <p:nvSpPr>
          <p:cNvPr id="11" name="Content Placeholder 2">
            <a:extLst>
              <a:ext uri="{FF2B5EF4-FFF2-40B4-BE49-F238E27FC236}">
                <a16:creationId xmlns:a16="http://schemas.microsoft.com/office/drawing/2014/main" id="{39BB0AA4-ECB8-40BC-B2C7-15E3A32AFCDA}"/>
              </a:ext>
            </a:extLst>
          </p:cNvPr>
          <p:cNvSpPr txBox="1">
            <a:spLocks/>
          </p:cNvSpPr>
          <p:nvPr/>
        </p:nvSpPr>
        <p:spPr>
          <a:xfrm>
            <a:off x="431373" y="4710544"/>
            <a:ext cx="10806112" cy="1415621"/>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400" dirty="0"/>
              <a:t>What is a job?</a:t>
            </a:r>
          </a:p>
          <a:p>
            <a:r>
              <a:rPr lang="en-US" sz="1400" dirty="0"/>
              <a:t>A job is the thing someone needs to do; jobs should NOT reference any products or services used to get things done</a:t>
            </a:r>
          </a:p>
          <a:p>
            <a:r>
              <a:rPr lang="en-US" sz="1400" dirty="0"/>
              <a:t>In a job, you’re capturing something that will be true for many years, independent of the technology available to do that job</a:t>
            </a:r>
          </a:p>
        </p:txBody>
      </p:sp>
      <p:sp>
        <p:nvSpPr>
          <p:cNvPr id="3" name="Rectangle 2">
            <a:extLst>
              <a:ext uri="{FF2B5EF4-FFF2-40B4-BE49-F238E27FC236}">
                <a16:creationId xmlns:a16="http://schemas.microsoft.com/office/drawing/2014/main" id="{0F37508F-61E1-4BF4-8E83-48D1F9B3786D}"/>
              </a:ext>
            </a:extLst>
          </p:cNvPr>
          <p:cNvSpPr/>
          <p:nvPr/>
        </p:nvSpPr>
        <p:spPr>
          <a:xfrm>
            <a:off x="0" y="2303813"/>
            <a:ext cx="12192000" cy="3822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Tree>
    <p:extLst>
      <p:ext uri="{BB962C8B-B14F-4D97-AF65-F5344CB8AC3E}">
        <p14:creationId xmlns:p14="http://schemas.microsoft.com/office/powerpoint/2010/main" val="16080565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8D8C-5B74-4C10-91C7-EC6F0684067B}"/>
              </a:ext>
            </a:extLst>
          </p:cNvPr>
          <p:cNvSpPr>
            <a:spLocks noGrp="1"/>
          </p:cNvSpPr>
          <p:nvPr>
            <p:ph type="title"/>
          </p:nvPr>
        </p:nvSpPr>
        <p:spPr/>
        <p:txBody>
          <a:bodyPr/>
          <a:lstStyle/>
          <a:p>
            <a:r>
              <a:rPr lang="en-US" dirty="0"/>
              <a:t>Language: “Customer Requirements” into </a:t>
            </a:r>
            <a:r>
              <a:rPr lang="en-US" u="sng" dirty="0"/>
              <a:t>Jobs</a:t>
            </a:r>
          </a:p>
        </p:txBody>
      </p:sp>
      <p:graphicFrame>
        <p:nvGraphicFramePr>
          <p:cNvPr id="5" name="Table 5">
            <a:extLst>
              <a:ext uri="{FF2B5EF4-FFF2-40B4-BE49-F238E27FC236}">
                <a16:creationId xmlns:a16="http://schemas.microsoft.com/office/drawing/2014/main" id="{23E4B571-D26F-4A55-95F3-A564340C347B}"/>
              </a:ext>
            </a:extLst>
          </p:cNvPr>
          <p:cNvGraphicFramePr>
            <a:graphicFrameLocks noGrp="1"/>
          </p:cNvGraphicFramePr>
          <p:nvPr>
            <p:ph idx="1"/>
          </p:nvPr>
        </p:nvGraphicFramePr>
        <p:xfrm>
          <a:off x="431800" y="1196975"/>
          <a:ext cx="11245849" cy="3383280"/>
        </p:xfrm>
        <a:graphic>
          <a:graphicData uri="http://schemas.openxmlformats.org/drawingml/2006/table">
            <a:tbl>
              <a:tblPr firstRow="1" bandRow="1">
                <a:tableStyleId>{5C22544A-7EE6-4342-B048-85BDC9FD1C3A}</a:tableStyleId>
              </a:tblPr>
              <a:tblGrid>
                <a:gridCol w="6785597">
                  <a:extLst>
                    <a:ext uri="{9D8B030D-6E8A-4147-A177-3AD203B41FA5}">
                      <a16:colId xmlns:a16="http://schemas.microsoft.com/office/drawing/2014/main" val="1651415179"/>
                    </a:ext>
                  </a:extLst>
                </a:gridCol>
                <a:gridCol w="4460252">
                  <a:extLst>
                    <a:ext uri="{9D8B030D-6E8A-4147-A177-3AD203B41FA5}">
                      <a16:colId xmlns:a16="http://schemas.microsoft.com/office/drawing/2014/main" val="2487664624"/>
                    </a:ext>
                  </a:extLst>
                </a:gridCol>
              </a:tblGrid>
              <a:tr h="370840">
                <a:tc>
                  <a:txBody>
                    <a:bodyPr/>
                    <a:lstStyle/>
                    <a:p>
                      <a:r>
                        <a:rPr lang="en-US" sz="1600" dirty="0"/>
                        <a:t>Conversation</a:t>
                      </a:r>
                    </a:p>
                  </a:txBody>
                  <a:tcPr/>
                </a:tc>
                <a:tc>
                  <a:txBody>
                    <a:bodyPr/>
                    <a:lstStyle/>
                    <a:p>
                      <a:r>
                        <a:rPr lang="en-US" sz="1600" dirty="0"/>
                        <a:t>Interpretation</a:t>
                      </a:r>
                    </a:p>
                  </a:txBody>
                  <a:tcPr/>
                </a:tc>
                <a:extLst>
                  <a:ext uri="{0D108BD9-81ED-4DB2-BD59-A6C34878D82A}">
                    <a16:rowId xmlns:a16="http://schemas.microsoft.com/office/drawing/2014/main" val="3991098067"/>
                  </a:ext>
                </a:extLst>
              </a:tr>
              <a:tr h="370840">
                <a:tc>
                  <a:txBody>
                    <a:bodyPr/>
                    <a:lstStyle/>
                    <a:p>
                      <a:r>
                        <a:rPr lang="en-US" sz="1600" dirty="0"/>
                        <a:t>User: “I need a smartphone with more memory!”</a:t>
                      </a:r>
                    </a:p>
                  </a:txBody>
                  <a:tcPr/>
                </a:tc>
                <a:tc>
                  <a:txBody>
                    <a:bodyPr/>
                    <a:lstStyle/>
                    <a:p>
                      <a:endParaRPr lang="en-US" sz="1600" dirty="0"/>
                    </a:p>
                  </a:txBody>
                  <a:tcPr/>
                </a:tc>
                <a:extLst>
                  <a:ext uri="{0D108BD9-81ED-4DB2-BD59-A6C34878D82A}">
                    <a16:rowId xmlns:a16="http://schemas.microsoft.com/office/drawing/2014/main" val="2631921878"/>
                  </a:ext>
                </a:extLst>
              </a:tr>
              <a:tr h="370840">
                <a:tc>
                  <a:txBody>
                    <a:bodyPr/>
                    <a:lstStyle/>
                    <a:p>
                      <a:r>
                        <a:rPr lang="en-US" sz="1600" dirty="0"/>
                        <a:t>Researcher: “Why?”</a:t>
                      </a:r>
                    </a:p>
                  </a:txBody>
                  <a:tcPr/>
                </a:tc>
                <a:tc>
                  <a:txBody>
                    <a:bodyPr/>
                    <a:lstStyle/>
                    <a:p>
                      <a:endParaRPr lang="en-US" sz="1600" dirty="0"/>
                    </a:p>
                  </a:txBody>
                  <a:tcPr/>
                </a:tc>
                <a:extLst>
                  <a:ext uri="{0D108BD9-81ED-4DB2-BD59-A6C34878D82A}">
                    <a16:rowId xmlns:a16="http://schemas.microsoft.com/office/drawing/2014/main" val="1623876501"/>
                  </a:ext>
                </a:extLst>
              </a:tr>
              <a:tr h="370840">
                <a:tc>
                  <a:txBody>
                    <a:bodyPr/>
                    <a:lstStyle/>
                    <a:p>
                      <a:r>
                        <a:rPr lang="en-US" sz="1600" dirty="0"/>
                        <a:t>User: “I keep having to delete videos – they’re the things that take up most of the memory.”</a:t>
                      </a:r>
                    </a:p>
                  </a:txBody>
                  <a:tcPr/>
                </a:tc>
                <a:tc>
                  <a:txBody>
                    <a:bodyPr/>
                    <a:lstStyle/>
                    <a:p>
                      <a:endParaRPr lang="en-US" sz="1600" dirty="0"/>
                    </a:p>
                  </a:txBody>
                  <a:tcPr/>
                </a:tc>
                <a:extLst>
                  <a:ext uri="{0D108BD9-81ED-4DB2-BD59-A6C34878D82A}">
                    <a16:rowId xmlns:a16="http://schemas.microsoft.com/office/drawing/2014/main" val="1985415998"/>
                  </a:ext>
                </a:extLst>
              </a:tr>
              <a:tr h="370840">
                <a:tc>
                  <a:txBody>
                    <a:bodyPr/>
                    <a:lstStyle/>
                    <a:p>
                      <a:r>
                        <a:rPr lang="en-US" sz="1600" dirty="0"/>
                        <a:t>Researcher: “Why are you taking video?”</a:t>
                      </a:r>
                    </a:p>
                  </a:txBody>
                  <a:tcPr/>
                </a:tc>
                <a:tc>
                  <a:txBody>
                    <a:bodyPr/>
                    <a:lstStyle/>
                    <a:p>
                      <a:endParaRPr lang="en-US" sz="1600" dirty="0"/>
                    </a:p>
                  </a:txBody>
                  <a:tcPr/>
                </a:tc>
                <a:extLst>
                  <a:ext uri="{0D108BD9-81ED-4DB2-BD59-A6C34878D82A}">
                    <a16:rowId xmlns:a16="http://schemas.microsoft.com/office/drawing/2014/main" val="3842194107"/>
                  </a:ext>
                </a:extLst>
              </a:tr>
              <a:tr h="370840">
                <a:tc>
                  <a:txBody>
                    <a:bodyPr/>
                    <a:lstStyle/>
                    <a:p>
                      <a:r>
                        <a:rPr lang="en-US" sz="1600" dirty="0"/>
                        <a:t>User: “The grandkids! </a:t>
                      </a:r>
                    </a:p>
                  </a:txBody>
                  <a:tcPr/>
                </a:tc>
                <a:tc>
                  <a:txBody>
                    <a:bodyPr/>
                    <a:lstStyle/>
                    <a:p>
                      <a:endParaRPr lang="en-US" sz="1600" dirty="0"/>
                    </a:p>
                  </a:txBody>
                  <a:tcPr/>
                </a:tc>
                <a:extLst>
                  <a:ext uri="{0D108BD9-81ED-4DB2-BD59-A6C34878D82A}">
                    <a16:rowId xmlns:a16="http://schemas.microsoft.com/office/drawing/2014/main" val="3339454992"/>
                  </a:ext>
                </a:extLst>
              </a:tr>
              <a:tr h="370840">
                <a:tc>
                  <a:txBody>
                    <a:bodyPr/>
                    <a:lstStyle/>
                    <a:p>
                      <a:r>
                        <a:rPr lang="en-US" sz="1600" dirty="0"/>
                        <a:t>Researcher: “Oh, so you’re trying to capture video of those special moments?”</a:t>
                      </a:r>
                    </a:p>
                  </a:txBody>
                  <a:tcPr/>
                </a:tc>
                <a:tc>
                  <a:txBody>
                    <a:bodyPr/>
                    <a:lstStyle/>
                    <a:p>
                      <a:endParaRPr lang="en-US" sz="1600" dirty="0"/>
                    </a:p>
                  </a:txBody>
                  <a:tcPr/>
                </a:tc>
                <a:extLst>
                  <a:ext uri="{0D108BD9-81ED-4DB2-BD59-A6C34878D82A}">
                    <a16:rowId xmlns:a16="http://schemas.microsoft.com/office/drawing/2014/main" val="471415374"/>
                  </a:ext>
                </a:extLst>
              </a:tr>
              <a:tr h="370840">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User: “Yeah!”</a:t>
                      </a:r>
                    </a:p>
                  </a:txBody>
                  <a:tcPr/>
                </a:tc>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Job: Capture video of important moments</a:t>
                      </a:r>
                    </a:p>
                  </a:txBody>
                  <a:tcPr/>
                </a:tc>
                <a:extLst>
                  <a:ext uri="{0D108BD9-81ED-4DB2-BD59-A6C34878D82A}">
                    <a16:rowId xmlns:a16="http://schemas.microsoft.com/office/drawing/2014/main" val="1446427848"/>
                  </a:ext>
                </a:extLst>
              </a:tr>
            </a:tbl>
          </a:graphicData>
        </a:graphic>
      </p:graphicFrame>
      <p:sp>
        <p:nvSpPr>
          <p:cNvPr id="4" name="Slide Number Placeholder 3">
            <a:extLst>
              <a:ext uri="{FF2B5EF4-FFF2-40B4-BE49-F238E27FC236}">
                <a16:creationId xmlns:a16="http://schemas.microsoft.com/office/drawing/2014/main" id="{D6782AA6-6BF9-4EDB-AF12-AAD787F08454}"/>
              </a:ext>
            </a:extLst>
          </p:cNvPr>
          <p:cNvSpPr>
            <a:spLocks noGrp="1"/>
          </p:cNvSpPr>
          <p:nvPr>
            <p:ph type="sldNum" sz="quarter" idx="12"/>
          </p:nvPr>
        </p:nvSpPr>
        <p:spPr/>
        <p:txBody>
          <a:bodyPr/>
          <a:lstStyle/>
          <a:p>
            <a:fld id="{5C80F023-E63B-4AB5-8D35-7189DEB9BB65}" type="slidenum">
              <a:rPr lang="en-CA" smtClean="0"/>
              <a:pPr/>
              <a:t>6</a:t>
            </a:fld>
            <a:endParaRPr lang="en-CA"/>
          </a:p>
        </p:txBody>
      </p:sp>
      <p:sp>
        <p:nvSpPr>
          <p:cNvPr id="11" name="Content Placeholder 2">
            <a:extLst>
              <a:ext uri="{FF2B5EF4-FFF2-40B4-BE49-F238E27FC236}">
                <a16:creationId xmlns:a16="http://schemas.microsoft.com/office/drawing/2014/main" id="{39BB0AA4-ECB8-40BC-B2C7-15E3A32AFCDA}"/>
              </a:ext>
            </a:extLst>
          </p:cNvPr>
          <p:cNvSpPr txBox="1">
            <a:spLocks/>
          </p:cNvSpPr>
          <p:nvPr/>
        </p:nvSpPr>
        <p:spPr>
          <a:xfrm>
            <a:off x="431373" y="4710544"/>
            <a:ext cx="10806112" cy="1415621"/>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400" dirty="0"/>
              <a:t>What is a job?</a:t>
            </a:r>
          </a:p>
          <a:p>
            <a:r>
              <a:rPr lang="en-US" sz="1400" dirty="0"/>
              <a:t>A job is the thing someone needs to do; jobs should NOT reference any products or services used to get things done</a:t>
            </a:r>
          </a:p>
          <a:p>
            <a:r>
              <a:rPr lang="en-US" sz="1400" dirty="0"/>
              <a:t>In a job, you’re capturing something that will be true for many years, independent of the technology available to do that job</a:t>
            </a:r>
          </a:p>
        </p:txBody>
      </p:sp>
      <p:sp>
        <p:nvSpPr>
          <p:cNvPr id="3" name="Rectangle 2">
            <a:extLst>
              <a:ext uri="{FF2B5EF4-FFF2-40B4-BE49-F238E27FC236}">
                <a16:creationId xmlns:a16="http://schemas.microsoft.com/office/drawing/2014/main" id="{0F37508F-61E1-4BF4-8E83-48D1F9B3786D}"/>
              </a:ext>
            </a:extLst>
          </p:cNvPr>
          <p:cNvSpPr/>
          <p:nvPr/>
        </p:nvSpPr>
        <p:spPr>
          <a:xfrm>
            <a:off x="0" y="2909455"/>
            <a:ext cx="12192000" cy="327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Tree>
    <p:extLst>
      <p:ext uri="{BB962C8B-B14F-4D97-AF65-F5344CB8AC3E}">
        <p14:creationId xmlns:p14="http://schemas.microsoft.com/office/powerpoint/2010/main" val="38003052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8D8C-5B74-4C10-91C7-EC6F0684067B}"/>
              </a:ext>
            </a:extLst>
          </p:cNvPr>
          <p:cNvSpPr>
            <a:spLocks noGrp="1"/>
          </p:cNvSpPr>
          <p:nvPr>
            <p:ph type="title"/>
          </p:nvPr>
        </p:nvSpPr>
        <p:spPr/>
        <p:txBody>
          <a:bodyPr/>
          <a:lstStyle/>
          <a:p>
            <a:r>
              <a:rPr lang="en-US" dirty="0"/>
              <a:t>Language: “Customer Requirements” into </a:t>
            </a:r>
            <a:r>
              <a:rPr lang="en-US" u="sng" dirty="0"/>
              <a:t>Jobs</a:t>
            </a:r>
          </a:p>
        </p:txBody>
      </p:sp>
      <p:graphicFrame>
        <p:nvGraphicFramePr>
          <p:cNvPr id="5" name="Table 5">
            <a:extLst>
              <a:ext uri="{FF2B5EF4-FFF2-40B4-BE49-F238E27FC236}">
                <a16:creationId xmlns:a16="http://schemas.microsoft.com/office/drawing/2014/main" id="{23E4B571-D26F-4A55-95F3-A564340C347B}"/>
              </a:ext>
            </a:extLst>
          </p:cNvPr>
          <p:cNvGraphicFramePr>
            <a:graphicFrameLocks noGrp="1"/>
          </p:cNvGraphicFramePr>
          <p:nvPr>
            <p:ph idx="1"/>
          </p:nvPr>
        </p:nvGraphicFramePr>
        <p:xfrm>
          <a:off x="431800" y="1196975"/>
          <a:ext cx="11245849" cy="3383280"/>
        </p:xfrm>
        <a:graphic>
          <a:graphicData uri="http://schemas.openxmlformats.org/drawingml/2006/table">
            <a:tbl>
              <a:tblPr firstRow="1" bandRow="1">
                <a:tableStyleId>{5C22544A-7EE6-4342-B048-85BDC9FD1C3A}</a:tableStyleId>
              </a:tblPr>
              <a:tblGrid>
                <a:gridCol w="6785597">
                  <a:extLst>
                    <a:ext uri="{9D8B030D-6E8A-4147-A177-3AD203B41FA5}">
                      <a16:colId xmlns:a16="http://schemas.microsoft.com/office/drawing/2014/main" val="1651415179"/>
                    </a:ext>
                  </a:extLst>
                </a:gridCol>
                <a:gridCol w="4460252">
                  <a:extLst>
                    <a:ext uri="{9D8B030D-6E8A-4147-A177-3AD203B41FA5}">
                      <a16:colId xmlns:a16="http://schemas.microsoft.com/office/drawing/2014/main" val="2487664624"/>
                    </a:ext>
                  </a:extLst>
                </a:gridCol>
              </a:tblGrid>
              <a:tr h="370840">
                <a:tc>
                  <a:txBody>
                    <a:bodyPr/>
                    <a:lstStyle/>
                    <a:p>
                      <a:r>
                        <a:rPr lang="en-US" sz="1600" dirty="0"/>
                        <a:t>Conversation</a:t>
                      </a:r>
                    </a:p>
                  </a:txBody>
                  <a:tcPr/>
                </a:tc>
                <a:tc>
                  <a:txBody>
                    <a:bodyPr/>
                    <a:lstStyle/>
                    <a:p>
                      <a:r>
                        <a:rPr lang="en-US" sz="1600" dirty="0"/>
                        <a:t>Interpretation</a:t>
                      </a:r>
                    </a:p>
                  </a:txBody>
                  <a:tcPr/>
                </a:tc>
                <a:extLst>
                  <a:ext uri="{0D108BD9-81ED-4DB2-BD59-A6C34878D82A}">
                    <a16:rowId xmlns:a16="http://schemas.microsoft.com/office/drawing/2014/main" val="3991098067"/>
                  </a:ext>
                </a:extLst>
              </a:tr>
              <a:tr h="370840">
                <a:tc>
                  <a:txBody>
                    <a:bodyPr/>
                    <a:lstStyle/>
                    <a:p>
                      <a:r>
                        <a:rPr lang="en-US" sz="1600" dirty="0"/>
                        <a:t>User: “I need a smartphone with more memory!”</a:t>
                      </a:r>
                    </a:p>
                  </a:txBody>
                  <a:tcPr/>
                </a:tc>
                <a:tc>
                  <a:txBody>
                    <a:bodyPr/>
                    <a:lstStyle/>
                    <a:p>
                      <a:endParaRPr lang="en-US" sz="1600" dirty="0"/>
                    </a:p>
                  </a:txBody>
                  <a:tcPr/>
                </a:tc>
                <a:extLst>
                  <a:ext uri="{0D108BD9-81ED-4DB2-BD59-A6C34878D82A}">
                    <a16:rowId xmlns:a16="http://schemas.microsoft.com/office/drawing/2014/main" val="2631921878"/>
                  </a:ext>
                </a:extLst>
              </a:tr>
              <a:tr h="370840">
                <a:tc>
                  <a:txBody>
                    <a:bodyPr/>
                    <a:lstStyle/>
                    <a:p>
                      <a:r>
                        <a:rPr lang="en-US" sz="1600" dirty="0"/>
                        <a:t>Researcher: “Why?”</a:t>
                      </a:r>
                    </a:p>
                  </a:txBody>
                  <a:tcPr/>
                </a:tc>
                <a:tc>
                  <a:txBody>
                    <a:bodyPr/>
                    <a:lstStyle/>
                    <a:p>
                      <a:endParaRPr lang="en-US" sz="1600" dirty="0"/>
                    </a:p>
                  </a:txBody>
                  <a:tcPr/>
                </a:tc>
                <a:extLst>
                  <a:ext uri="{0D108BD9-81ED-4DB2-BD59-A6C34878D82A}">
                    <a16:rowId xmlns:a16="http://schemas.microsoft.com/office/drawing/2014/main" val="1623876501"/>
                  </a:ext>
                </a:extLst>
              </a:tr>
              <a:tr h="370840">
                <a:tc>
                  <a:txBody>
                    <a:bodyPr/>
                    <a:lstStyle/>
                    <a:p>
                      <a:r>
                        <a:rPr lang="en-US" sz="1600" dirty="0"/>
                        <a:t>User: “I keep having to delete videos – they’re the things that take up most of the memory.”</a:t>
                      </a:r>
                    </a:p>
                  </a:txBody>
                  <a:tcPr/>
                </a:tc>
                <a:tc>
                  <a:txBody>
                    <a:bodyPr/>
                    <a:lstStyle/>
                    <a:p>
                      <a:endParaRPr lang="en-US" sz="1600" dirty="0"/>
                    </a:p>
                  </a:txBody>
                  <a:tcPr/>
                </a:tc>
                <a:extLst>
                  <a:ext uri="{0D108BD9-81ED-4DB2-BD59-A6C34878D82A}">
                    <a16:rowId xmlns:a16="http://schemas.microsoft.com/office/drawing/2014/main" val="1985415998"/>
                  </a:ext>
                </a:extLst>
              </a:tr>
              <a:tr h="370840">
                <a:tc>
                  <a:txBody>
                    <a:bodyPr/>
                    <a:lstStyle/>
                    <a:p>
                      <a:r>
                        <a:rPr lang="en-US" sz="1600" dirty="0"/>
                        <a:t>Researcher: “Why are you taking video?”</a:t>
                      </a:r>
                    </a:p>
                  </a:txBody>
                  <a:tcPr/>
                </a:tc>
                <a:tc>
                  <a:txBody>
                    <a:bodyPr/>
                    <a:lstStyle/>
                    <a:p>
                      <a:endParaRPr lang="en-US" sz="1600" dirty="0"/>
                    </a:p>
                  </a:txBody>
                  <a:tcPr/>
                </a:tc>
                <a:extLst>
                  <a:ext uri="{0D108BD9-81ED-4DB2-BD59-A6C34878D82A}">
                    <a16:rowId xmlns:a16="http://schemas.microsoft.com/office/drawing/2014/main" val="3842194107"/>
                  </a:ext>
                </a:extLst>
              </a:tr>
              <a:tr h="370840">
                <a:tc>
                  <a:txBody>
                    <a:bodyPr/>
                    <a:lstStyle/>
                    <a:p>
                      <a:r>
                        <a:rPr lang="en-US" sz="1600" dirty="0"/>
                        <a:t>User: “The grandkids! </a:t>
                      </a:r>
                    </a:p>
                  </a:txBody>
                  <a:tcPr/>
                </a:tc>
                <a:tc>
                  <a:txBody>
                    <a:bodyPr/>
                    <a:lstStyle/>
                    <a:p>
                      <a:endParaRPr lang="en-US" sz="1600" dirty="0"/>
                    </a:p>
                  </a:txBody>
                  <a:tcPr/>
                </a:tc>
                <a:extLst>
                  <a:ext uri="{0D108BD9-81ED-4DB2-BD59-A6C34878D82A}">
                    <a16:rowId xmlns:a16="http://schemas.microsoft.com/office/drawing/2014/main" val="3339454992"/>
                  </a:ext>
                </a:extLst>
              </a:tr>
              <a:tr h="370840">
                <a:tc>
                  <a:txBody>
                    <a:bodyPr/>
                    <a:lstStyle/>
                    <a:p>
                      <a:r>
                        <a:rPr lang="en-US" sz="1600" dirty="0"/>
                        <a:t>Researcher: “Oh, so you’re trying to capture video of those special moments?”</a:t>
                      </a:r>
                    </a:p>
                  </a:txBody>
                  <a:tcPr/>
                </a:tc>
                <a:tc>
                  <a:txBody>
                    <a:bodyPr/>
                    <a:lstStyle/>
                    <a:p>
                      <a:endParaRPr lang="en-US" sz="1600" dirty="0"/>
                    </a:p>
                  </a:txBody>
                  <a:tcPr/>
                </a:tc>
                <a:extLst>
                  <a:ext uri="{0D108BD9-81ED-4DB2-BD59-A6C34878D82A}">
                    <a16:rowId xmlns:a16="http://schemas.microsoft.com/office/drawing/2014/main" val="471415374"/>
                  </a:ext>
                </a:extLst>
              </a:tr>
              <a:tr h="370840">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User: “Yeah!”</a:t>
                      </a:r>
                    </a:p>
                  </a:txBody>
                  <a:tcPr/>
                </a:tc>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Job: Capture video of important moments</a:t>
                      </a:r>
                    </a:p>
                  </a:txBody>
                  <a:tcPr/>
                </a:tc>
                <a:extLst>
                  <a:ext uri="{0D108BD9-81ED-4DB2-BD59-A6C34878D82A}">
                    <a16:rowId xmlns:a16="http://schemas.microsoft.com/office/drawing/2014/main" val="1446427848"/>
                  </a:ext>
                </a:extLst>
              </a:tr>
            </a:tbl>
          </a:graphicData>
        </a:graphic>
      </p:graphicFrame>
      <p:sp>
        <p:nvSpPr>
          <p:cNvPr id="4" name="Slide Number Placeholder 3">
            <a:extLst>
              <a:ext uri="{FF2B5EF4-FFF2-40B4-BE49-F238E27FC236}">
                <a16:creationId xmlns:a16="http://schemas.microsoft.com/office/drawing/2014/main" id="{D6782AA6-6BF9-4EDB-AF12-AAD787F08454}"/>
              </a:ext>
            </a:extLst>
          </p:cNvPr>
          <p:cNvSpPr>
            <a:spLocks noGrp="1"/>
          </p:cNvSpPr>
          <p:nvPr>
            <p:ph type="sldNum" sz="quarter" idx="12"/>
          </p:nvPr>
        </p:nvSpPr>
        <p:spPr/>
        <p:txBody>
          <a:bodyPr/>
          <a:lstStyle/>
          <a:p>
            <a:fld id="{5C80F023-E63B-4AB5-8D35-7189DEB9BB65}" type="slidenum">
              <a:rPr lang="en-CA" smtClean="0"/>
              <a:pPr/>
              <a:t>7</a:t>
            </a:fld>
            <a:endParaRPr lang="en-CA"/>
          </a:p>
        </p:txBody>
      </p:sp>
      <p:sp>
        <p:nvSpPr>
          <p:cNvPr id="11" name="Content Placeholder 2">
            <a:extLst>
              <a:ext uri="{FF2B5EF4-FFF2-40B4-BE49-F238E27FC236}">
                <a16:creationId xmlns:a16="http://schemas.microsoft.com/office/drawing/2014/main" id="{39BB0AA4-ECB8-40BC-B2C7-15E3A32AFCDA}"/>
              </a:ext>
            </a:extLst>
          </p:cNvPr>
          <p:cNvSpPr txBox="1">
            <a:spLocks/>
          </p:cNvSpPr>
          <p:nvPr/>
        </p:nvSpPr>
        <p:spPr>
          <a:xfrm>
            <a:off x="431373" y="4710544"/>
            <a:ext cx="10806112" cy="1415621"/>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400" dirty="0"/>
              <a:t>What is a job?</a:t>
            </a:r>
          </a:p>
          <a:p>
            <a:r>
              <a:rPr lang="en-US" sz="1400" dirty="0"/>
              <a:t>A job is the thing someone needs to do; jobs should NOT reference any products or services used to get things done</a:t>
            </a:r>
          </a:p>
          <a:p>
            <a:r>
              <a:rPr lang="en-US" sz="1400" dirty="0"/>
              <a:t>In a job, you’re capturing something that will be true for many years, independent of the technology available to do that job</a:t>
            </a:r>
          </a:p>
        </p:txBody>
      </p:sp>
      <p:sp>
        <p:nvSpPr>
          <p:cNvPr id="3" name="Rectangle 2">
            <a:extLst>
              <a:ext uri="{FF2B5EF4-FFF2-40B4-BE49-F238E27FC236}">
                <a16:creationId xmlns:a16="http://schemas.microsoft.com/office/drawing/2014/main" id="{0F37508F-61E1-4BF4-8E83-48D1F9B3786D}"/>
              </a:ext>
            </a:extLst>
          </p:cNvPr>
          <p:cNvSpPr/>
          <p:nvPr/>
        </p:nvSpPr>
        <p:spPr>
          <a:xfrm>
            <a:off x="0" y="3261756"/>
            <a:ext cx="12192000" cy="2918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Tree>
    <p:extLst>
      <p:ext uri="{BB962C8B-B14F-4D97-AF65-F5344CB8AC3E}">
        <p14:creationId xmlns:p14="http://schemas.microsoft.com/office/powerpoint/2010/main" val="3559329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8D8C-5B74-4C10-91C7-EC6F0684067B}"/>
              </a:ext>
            </a:extLst>
          </p:cNvPr>
          <p:cNvSpPr>
            <a:spLocks noGrp="1"/>
          </p:cNvSpPr>
          <p:nvPr>
            <p:ph type="title"/>
          </p:nvPr>
        </p:nvSpPr>
        <p:spPr/>
        <p:txBody>
          <a:bodyPr/>
          <a:lstStyle/>
          <a:p>
            <a:r>
              <a:rPr lang="en-US" dirty="0"/>
              <a:t>Language: “Customer Requirements” into </a:t>
            </a:r>
            <a:r>
              <a:rPr lang="en-US" u="sng" dirty="0"/>
              <a:t>Jobs</a:t>
            </a:r>
          </a:p>
        </p:txBody>
      </p:sp>
      <p:graphicFrame>
        <p:nvGraphicFramePr>
          <p:cNvPr id="5" name="Table 5">
            <a:extLst>
              <a:ext uri="{FF2B5EF4-FFF2-40B4-BE49-F238E27FC236}">
                <a16:creationId xmlns:a16="http://schemas.microsoft.com/office/drawing/2014/main" id="{23E4B571-D26F-4A55-95F3-A564340C347B}"/>
              </a:ext>
            </a:extLst>
          </p:cNvPr>
          <p:cNvGraphicFramePr>
            <a:graphicFrameLocks noGrp="1"/>
          </p:cNvGraphicFramePr>
          <p:nvPr>
            <p:ph idx="1"/>
          </p:nvPr>
        </p:nvGraphicFramePr>
        <p:xfrm>
          <a:off x="431800" y="1196975"/>
          <a:ext cx="11245849" cy="3383280"/>
        </p:xfrm>
        <a:graphic>
          <a:graphicData uri="http://schemas.openxmlformats.org/drawingml/2006/table">
            <a:tbl>
              <a:tblPr firstRow="1" bandRow="1">
                <a:tableStyleId>{5C22544A-7EE6-4342-B048-85BDC9FD1C3A}</a:tableStyleId>
              </a:tblPr>
              <a:tblGrid>
                <a:gridCol w="6785597">
                  <a:extLst>
                    <a:ext uri="{9D8B030D-6E8A-4147-A177-3AD203B41FA5}">
                      <a16:colId xmlns:a16="http://schemas.microsoft.com/office/drawing/2014/main" val="1651415179"/>
                    </a:ext>
                  </a:extLst>
                </a:gridCol>
                <a:gridCol w="4460252">
                  <a:extLst>
                    <a:ext uri="{9D8B030D-6E8A-4147-A177-3AD203B41FA5}">
                      <a16:colId xmlns:a16="http://schemas.microsoft.com/office/drawing/2014/main" val="2487664624"/>
                    </a:ext>
                  </a:extLst>
                </a:gridCol>
              </a:tblGrid>
              <a:tr h="370840">
                <a:tc>
                  <a:txBody>
                    <a:bodyPr/>
                    <a:lstStyle/>
                    <a:p>
                      <a:r>
                        <a:rPr lang="en-US" sz="1600" dirty="0"/>
                        <a:t>Conversation</a:t>
                      </a:r>
                    </a:p>
                  </a:txBody>
                  <a:tcPr/>
                </a:tc>
                <a:tc>
                  <a:txBody>
                    <a:bodyPr/>
                    <a:lstStyle/>
                    <a:p>
                      <a:r>
                        <a:rPr lang="en-US" sz="1600" dirty="0"/>
                        <a:t>Interpretation</a:t>
                      </a:r>
                    </a:p>
                  </a:txBody>
                  <a:tcPr/>
                </a:tc>
                <a:extLst>
                  <a:ext uri="{0D108BD9-81ED-4DB2-BD59-A6C34878D82A}">
                    <a16:rowId xmlns:a16="http://schemas.microsoft.com/office/drawing/2014/main" val="3991098067"/>
                  </a:ext>
                </a:extLst>
              </a:tr>
              <a:tr h="370840">
                <a:tc>
                  <a:txBody>
                    <a:bodyPr/>
                    <a:lstStyle/>
                    <a:p>
                      <a:r>
                        <a:rPr lang="en-US" sz="1600" dirty="0"/>
                        <a:t>User: “I need a smartphone with more memory!”</a:t>
                      </a:r>
                    </a:p>
                  </a:txBody>
                  <a:tcPr/>
                </a:tc>
                <a:tc>
                  <a:txBody>
                    <a:bodyPr/>
                    <a:lstStyle/>
                    <a:p>
                      <a:endParaRPr lang="en-US" sz="1600" dirty="0"/>
                    </a:p>
                  </a:txBody>
                  <a:tcPr/>
                </a:tc>
                <a:extLst>
                  <a:ext uri="{0D108BD9-81ED-4DB2-BD59-A6C34878D82A}">
                    <a16:rowId xmlns:a16="http://schemas.microsoft.com/office/drawing/2014/main" val="2631921878"/>
                  </a:ext>
                </a:extLst>
              </a:tr>
              <a:tr h="370840">
                <a:tc>
                  <a:txBody>
                    <a:bodyPr/>
                    <a:lstStyle/>
                    <a:p>
                      <a:r>
                        <a:rPr lang="en-US" sz="1600" dirty="0"/>
                        <a:t>Researcher: “Why?”</a:t>
                      </a:r>
                    </a:p>
                  </a:txBody>
                  <a:tcPr/>
                </a:tc>
                <a:tc>
                  <a:txBody>
                    <a:bodyPr/>
                    <a:lstStyle/>
                    <a:p>
                      <a:endParaRPr lang="en-US" sz="1600" dirty="0"/>
                    </a:p>
                  </a:txBody>
                  <a:tcPr/>
                </a:tc>
                <a:extLst>
                  <a:ext uri="{0D108BD9-81ED-4DB2-BD59-A6C34878D82A}">
                    <a16:rowId xmlns:a16="http://schemas.microsoft.com/office/drawing/2014/main" val="1623876501"/>
                  </a:ext>
                </a:extLst>
              </a:tr>
              <a:tr h="370840">
                <a:tc>
                  <a:txBody>
                    <a:bodyPr/>
                    <a:lstStyle/>
                    <a:p>
                      <a:r>
                        <a:rPr lang="en-US" sz="1600" dirty="0"/>
                        <a:t>User: “I keep having to delete videos – they’re the things that take up most of the memory.”</a:t>
                      </a:r>
                    </a:p>
                  </a:txBody>
                  <a:tcPr/>
                </a:tc>
                <a:tc>
                  <a:txBody>
                    <a:bodyPr/>
                    <a:lstStyle/>
                    <a:p>
                      <a:endParaRPr lang="en-US" sz="1600" dirty="0"/>
                    </a:p>
                  </a:txBody>
                  <a:tcPr/>
                </a:tc>
                <a:extLst>
                  <a:ext uri="{0D108BD9-81ED-4DB2-BD59-A6C34878D82A}">
                    <a16:rowId xmlns:a16="http://schemas.microsoft.com/office/drawing/2014/main" val="1985415998"/>
                  </a:ext>
                </a:extLst>
              </a:tr>
              <a:tr h="370840">
                <a:tc>
                  <a:txBody>
                    <a:bodyPr/>
                    <a:lstStyle/>
                    <a:p>
                      <a:r>
                        <a:rPr lang="en-US" sz="1600" dirty="0"/>
                        <a:t>Researcher: “Why are you taking video?”</a:t>
                      </a:r>
                    </a:p>
                  </a:txBody>
                  <a:tcPr/>
                </a:tc>
                <a:tc>
                  <a:txBody>
                    <a:bodyPr/>
                    <a:lstStyle/>
                    <a:p>
                      <a:endParaRPr lang="en-US" sz="1600" dirty="0"/>
                    </a:p>
                  </a:txBody>
                  <a:tcPr/>
                </a:tc>
                <a:extLst>
                  <a:ext uri="{0D108BD9-81ED-4DB2-BD59-A6C34878D82A}">
                    <a16:rowId xmlns:a16="http://schemas.microsoft.com/office/drawing/2014/main" val="3842194107"/>
                  </a:ext>
                </a:extLst>
              </a:tr>
              <a:tr h="370840">
                <a:tc>
                  <a:txBody>
                    <a:bodyPr/>
                    <a:lstStyle/>
                    <a:p>
                      <a:r>
                        <a:rPr lang="en-US" sz="1600" dirty="0"/>
                        <a:t>User: “The grandkids! </a:t>
                      </a:r>
                    </a:p>
                  </a:txBody>
                  <a:tcPr/>
                </a:tc>
                <a:tc>
                  <a:txBody>
                    <a:bodyPr/>
                    <a:lstStyle/>
                    <a:p>
                      <a:endParaRPr lang="en-US" sz="1600" dirty="0"/>
                    </a:p>
                  </a:txBody>
                  <a:tcPr/>
                </a:tc>
                <a:extLst>
                  <a:ext uri="{0D108BD9-81ED-4DB2-BD59-A6C34878D82A}">
                    <a16:rowId xmlns:a16="http://schemas.microsoft.com/office/drawing/2014/main" val="3339454992"/>
                  </a:ext>
                </a:extLst>
              </a:tr>
              <a:tr h="370840">
                <a:tc>
                  <a:txBody>
                    <a:bodyPr/>
                    <a:lstStyle/>
                    <a:p>
                      <a:r>
                        <a:rPr lang="en-US" sz="1600" dirty="0"/>
                        <a:t>Researcher: “Oh, so you’re trying to capture video of those special moments?”</a:t>
                      </a:r>
                    </a:p>
                  </a:txBody>
                  <a:tcPr/>
                </a:tc>
                <a:tc>
                  <a:txBody>
                    <a:bodyPr/>
                    <a:lstStyle/>
                    <a:p>
                      <a:endParaRPr lang="en-US" sz="1600" dirty="0"/>
                    </a:p>
                  </a:txBody>
                  <a:tcPr/>
                </a:tc>
                <a:extLst>
                  <a:ext uri="{0D108BD9-81ED-4DB2-BD59-A6C34878D82A}">
                    <a16:rowId xmlns:a16="http://schemas.microsoft.com/office/drawing/2014/main" val="471415374"/>
                  </a:ext>
                </a:extLst>
              </a:tr>
              <a:tr h="370840">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User: “Yeah!”</a:t>
                      </a:r>
                    </a:p>
                  </a:txBody>
                  <a:tcPr/>
                </a:tc>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Job: Capture video of important moments</a:t>
                      </a:r>
                    </a:p>
                  </a:txBody>
                  <a:tcPr/>
                </a:tc>
                <a:extLst>
                  <a:ext uri="{0D108BD9-81ED-4DB2-BD59-A6C34878D82A}">
                    <a16:rowId xmlns:a16="http://schemas.microsoft.com/office/drawing/2014/main" val="1446427848"/>
                  </a:ext>
                </a:extLst>
              </a:tr>
            </a:tbl>
          </a:graphicData>
        </a:graphic>
      </p:graphicFrame>
      <p:sp>
        <p:nvSpPr>
          <p:cNvPr id="4" name="Slide Number Placeholder 3">
            <a:extLst>
              <a:ext uri="{FF2B5EF4-FFF2-40B4-BE49-F238E27FC236}">
                <a16:creationId xmlns:a16="http://schemas.microsoft.com/office/drawing/2014/main" id="{D6782AA6-6BF9-4EDB-AF12-AAD787F08454}"/>
              </a:ext>
            </a:extLst>
          </p:cNvPr>
          <p:cNvSpPr>
            <a:spLocks noGrp="1"/>
          </p:cNvSpPr>
          <p:nvPr>
            <p:ph type="sldNum" sz="quarter" idx="12"/>
          </p:nvPr>
        </p:nvSpPr>
        <p:spPr/>
        <p:txBody>
          <a:bodyPr/>
          <a:lstStyle/>
          <a:p>
            <a:fld id="{5C80F023-E63B-4AB5-8D35-7189DEB9BB65}" type="slidenum">
              <a:rPr lang="en-CA" smtClean="0"/>
              <a:pPr/>
              <a:t>8</a:t>
            </a:fld>
            <a:endParaRPr lang="en-CA"/>
          </a:p>
        </p:txBody>
      </p:sp>
      <p:sp>
        <p:nvSpPr>
          <p:cNvPr id="11" name="Content Placeholder 2">
            <a:extLst>
              <a:ext uri="{FF2B5EF4-FFF2-40B4-BE49-F238E27FC236}">
                <a16:creationId xmlns:a16="http://schemas.microsoft.com/office/drawing/2014/main" id="{39BB0AA4-ECB8-40BC-B2C7-15E3A32AFCDA}"/>
              </a:ext>
            </a:extLst>
          </p:cNvPr>
          <p:cNvSpPr txBox="1">
            <a:spLocks/>
          </p:cNvSpPr>
          <p:nvPr/>
        </p:nvSpPr>
        <p:spPr>
          <a:xfrm>
            <a:off x="431373" y="4710544"/>
            <a:ext cx="10806112" cy="1415621"/>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sz="1400" dirty="0"/>
              <a:t>What is a job?</a:t>
            </a:r>
          </a:p>
          <a:p>
            <a:r>
              <a:rPr lang="en-US" sz="1400" dirty="0"/>
              <a:t>A job is the thing someone needs to do; jobs should NOT reference any products or services used to get things done</a:t>
            </a:r>
          </a:p>
          <a:p>
            <a:r>
              <a:rPr lang="en-US" sz="1400" dirty="0"/>
              <a:t>In a job, you’re capturing something that will be true for many years, independent of the technology available to do that job</a:t>
            </a:r>
          </a:p>
        </p:txBody>
      </p:sp>
      <p:sp>
        <p:nvSpPr>
          <p:cNvPr id="3" name="Rectangle 2">
            <a:extLst>
              <a:ext uri="{FF2B5EF4-FFF2-40B4-BE49-F238E27FC236}">
                <a16:creationId xmlns:a16="http://schemas.microsoft.com/office/drawing/2014/main" id="{0F37508F-61E1-4BF4-8E83-48D1F9B3786D}"/>
              </a:ext>
            </a:extLst>
          </p:cNvPr>
          <p:cNvSpPr/>
          <p:nvPr/>
        </p:nvSpPr>
        <p:spPr>
          <a:xfrm>
            <a:off x="0" y="4572000"/>
            <a:ext cx="12192000" cy="1608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Tree>
    <p:extLst>
      <p:ext uri="{BB962C8B-B14F-4D97-AF65-F5344CB8AC3E}">
        <p14:creationId xmlns:p14="http://schemas.microsoft.com/office/powerpoint/2010/main" val="3865649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8D8C-5B74-4C10-91C7-EC6F0684067B}"/>
              </a:ext>
            </a:extLst>
          </p:cNvPr>
          <p:cNvSpPr>
            <a:spLocks noGrp="1"/>
          </p:cNvSpPr>
          <p:nvPr>
            <p:ph type="title"/>
          </p:nvPr>
        </p:nvSpPr>
        <p:spPr/>
        <p:txBody>
          <a:bodyPr/>
          <a:lstStyle/>
          <a:p>
            <a:r>
              <a:rPr lang="en-US" dirty="0"/>
              <a:t>Language: “Customer Requirements” into </a:t>
            </a:r>
            <a:r>
              <a:rPr lang="en-US" u="sng" dirty="0"/>
              <a:t>Jobs</a:t>
            </a:r>
          </a:p>
        </p:txBody>
      </p:sp>
      <p:graphicFrame>
        <p:nvGraphicFramePr>
          <p:cNvPr id="5" name="Table 5">
            <a:extLst>
              <a:ext uri="{FF2B5EF4-FFF2-40B4-BE49-F238E27FC236}">
                <a16:creationId xmlns:a16="http://schemas.microsoft.com/office/drawing/2014/main" id="{23E4B571-D26F-4A55-95F3-A564340C347B}"/>
              </a:ext>
            </a:extLst>
          </p:cNvPr>
          <p:cNvGraphicFramePr>
            <a:graphicFrameLocks noGrp="1"/>
          </p:cNvGraphicFramePr>
          <p:nvPr>
            <p:ph idx="1"/>
          </p:nvPr>
        </p:nvGraphicFramePr>
        <p:xfrm>
          <a:off x="431800" y="1196975"/>
          <a:ext cx="11245849" cy="3383280"/>
        </p:xfrm>
        <a:graphic>
          <a:graphicData uri="http://schemas.openxmlformats.org/drawingml/2006/table">
            <a:tbl>
              <a:tblPr firstRow="1" bandRow="1">
                <a:tableStyleId>{5C22544A-7EE6-4342-B048-85BDC9FD1C3A}</a:tableStyleId>
              </a:tblPr>
              <a:tblGrid>
                <a:gridCol w="6785597">
                  <a:extLst>
                    <a:ext uri="{9D8B030D-6E8A-4147-A177-3AD203B41FA5}">
                      <a16:colId xmlns:a16="http://schemas.microsoft.com/office/drawing/2014/main" val="1651415179"/>
                    </a:ext>
                  </a:extLst>
                </a:gridCol>
                <a:gridCol w="4460252">
                  <a:extLst>
                    <a:ext uri="{9D8B030D-6E8A-4147-A177-3AD203B41FA5}">
                      <a16:colId xmlns:a16="http://schemas.microsoft.com/office/drawing/2014/main" val="2487664624"/>
                    </a:ext>
                  </a:extLst>
                </a:gridCol>
              </a:tblGrid>
              <a:tr h="370840">
                <a:tc>
                  <a:txBody>
                    <a:bodyPr/>
                    <a:lstStyle/>
                    <a:p>
                      <a:r>
                        <a:rPr lang="en-US" sz="1600" dirty="0"/>
                        <a:t>Conversation</a:t>
                      </a:r>
                    </a:p>
                  </a:txBody>
                  <a:tcPr/>
                </a:tc>
                <a:tc>
                  <a:txBody>
                    <a:bodyPr/>
                    <a:lstStyle/>
                    <a:p>
                      <a:r>
                        <a:rPr lang="en-US" sz="1600" dirty="0"/>
                        <a:t>Interpretation</a:t>
                      </a:r>
                    </a:p>
                  </a:txBody>
                  <a:tcPr/>
                </a:tc>
                <a:extLst>
                  <a:ext uri="{0D108BD9-81ED-4DB2-BD59-A6C34878D82A}">
                    <a16:rowId xmlns:a16="http://schemas.microsoft.com/office/drawing/2014/main" val="3991098067"/>
                  </a:ext>
                </a:extLst>
              </a:tr>
              <a:tr h="370840">
                <a:tc>
                  <a:txBody>
                    <a:bodyPr/>
                    <a:lstStyle/>
                    <a:p>
                      <a:r>
                        <a:rPr lang="en-US" sz="1600" dirty="0"/>
                        <a:t>User: “I need a smartphone with more memory!”</a:t>
                      </a:r>
                    </a:p>
                  </a:txBody>
                  <a:tcPr/>
                </a:tc>
                <a:tc>
                  <a:txBody>
                    <a:bodyPr/>
                    <a:lstStyle/>
                    <a:p>
                      <a:endParaRPr lang="en-US" sz="1600" dirty="0"/>
                    </a:p>
                  </a:txBody>
                  <a:tcPr/>
                </a:tc>
                <a:extLst>
                  <a:ext uri="{0D108BD9-81ED-4DB2-BD59-A6C34878D82A}">
                    <a16:rowId xmlns:a16="http://schemas.microsoft.com/office/drawing/2014/main" val="2631921878"/>
                  </a:ext>
                </a:extLst>
              </a:tr>
              <a:tr h="370840">
                <a:tc>
                  <a:txBody>
                    <a:bodyPr/>
                    <a:lstStyle/>
                    <a:p>
                      <a:r>
                        <a:rPr lang="en-US" sz="1600" dirty="0"/>
                        <a:t>Researcher: “Why?”</a:t>
                      </a:r>
                    </a:p>
                  </a:txBody>
                  <a:tcPr/>
                </a:tc>
                <a:tc>
                  <a:txBody>
                    <a:bodyPr/>
                    <a:lstStyle/>
                    <a:p>
                      <a:endParaRPr lang="en-US" sz="1600" dirty="0"/>
                    </a:p>
                  </a:txBody>
                  <a:tcPr/>
                </a:tc>
                <a:extLst>
                  <a:ext uri="{0D108BD9-81ED-4DB2-BD59-A6C34878D82A}">
                    <a16:rowId xmlns:a16="http://schemas.microsoft.com/office/drawing/2014/main" val="1623876501"/>
                  </a:ext>
                </a:extLst>
              </a:tr>
              <a:tr h="370840">
                <a:tc>
                  <a:txBody>
                    <a:bodyPr/>
                    <a:lstStyle/>
                    <a:p>
                      <a:r>
                        <a:rPr lang="en-US" sz="1600" dirty="0"/>
                        <a:t>User: “I keep having to delete videos – they’re the things that take up most of the memory.”</a:t>
                      </a:r>
                    </a:p>
                  </a:txBody>
                  <a:tcPr/>
                </a:tc>
                <a:tc>
                  <a:txBody>
                    <a:bodyPr/>
                    <a:lstStyle/>
                    <a:p>
                      <a:endParaRPr lang="en-US" sz="1600" dirty="0"/>
                    </a:p>
                  </a:txBody>
                  <a:tcPr/>
                </a:tc>
                <a:extLst>
                  <a:ext uri="{0D108BD9-81ED-4DB2-BD59-A6C34878D82A}">
                    <a16:rowId xmlns:a16="http://schemas.microsoft.com/office/drawing/2014/main" val="1985415998"/>
                  </a:ext>
                </a:extLst>
              </a:tr>
              <a:tr h="370840">
                <a:tc>
                  <a:txBody>
                    <a:bodyPr/>
                    <a:lstStyle/>
                    <a:p>
                      <a:r>
                        <a:rPr lang="en-US" sz="1600" dirty="0"/>
                        <a:t>Researcher: “Why are you taking video?”</a:t>
                      </a:r>
                    </a:p>
                  </a:txBody>
                  <a:tcPr/>
                </a:tc>
                <a:tc>
                  <a:txBody>
                    <a:bodyPr/>
                    <a:lstStyle/>
                    <a:p>
                      <a:endParaRPr lang="en-US" sz="1600" dirty="0"/>
                    </a:p>
                  </a:txBody>
                  <a:tcPr/>
                </a:tc>
                <a:extLst>
                  <a:ext uri="{0D108BD9-81ED-4DB2-BD59-A6C34878D82A}">
                    <a16:rowId xmlns:a16="http://schemas.microsoft.com/office/drawing/2014/main" val="3842194107"/>
                  </a:ext>
                </a:extLst>
              </a:tr>
              <a:tr h="370840">
                <a:tc>
                  <a:txBody>
                    <a:bodyPr/>
                    <a:lstStyle/>
                    <a:p>
                      <a:r>
                        <a:rPr lang="en-US" sz="1600" dirty="0"/>
                        <a:t>User: “The grandkids! </a:t>
                      </a:r>
                    </a:p>
                  </a:txBody>
                  <a:tcPr/>
                </a:tc>
                <a:tc>
                  <a:txBody>
                    <a:bodyPr/>
                    <a:lstStyle/>
                    <a:p>
                      <a:endParaRPr lang="en-US" sz="1600" dirty="0"/>
                    </a:p>
                  </a:txBody>
                  <a:tcPr/>
                </a:tc>
                <a:extLst>
                  <a:ext uri="{0D108BD9-81ED-4DB2-BD59-A6C34878D82A}">
                    <a16:rowId xmlns:a16="http://schemas.microsoft.com/office/drawing/2014/main" val="3339454992"/>
                  </a:ext>
                </a:extLst>
              </a:tr>
              <a:tr h="370840">
                <a:tc>
                  <a:txBody>
                    <a:bodyPr/>
                    <a:lstStyle/>
                    <a:p>
                      <a:r>
                        <a:rPr lang="en-US" sz="1600" dirty="0"/>
                        <a:t>Researcher: “Oh, so you’re trying to capture video of those special moments?”</a:t>
                      </a:r>
                    </a:p>
                  </a:txBody>
                  <a:tcPr/>
                </a:tc>
                <a:tc>
                  <a:txBody>
                    <a:bodyPr/>
                    <a:lstStyle/>
                    <a:p>
                      <a:endParaRPr lang="en-US" sz="1600" dirty="0"/>
                    </a:p>
                  </a:txBody>
                  <a:tcPr/>
                </a:tc>
                <a:extLst>
                  <a:ext uri="{0D108BD9-81ED-4DB2-BD59-A6C34878D82A}">
                    <a16:rowId xmlns:a16="http://schemas.microsoft.com/office/drawing/2014/main" val="471415374"/>
                  </a:ext>
                </a:extLst>
              </a:tr>
              <a:tr h="370840">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User: “Yeah!”</a:t>
                      </a:r>
                    </a:p>
                  </a:txBody>
                  <a:tcPr/>
                </a:tc>
                <a:tc>
                  <a:txBody>
                    <a:bodyPr/>
                    <a:lstStyle/>
                    <a:p>
                      <a:pPr marL="0" marR="0" lvl="0" indent="0" algn="l" defTabSz="1219188" rtl="0" eaLnBrk="1" fontAlgn="auto" latinLnBrk="0" hangingPunct="1">
                        <a:lnSpc>
                          <a:spcPct val="100000"/>
                        </a:lnSpc>
                        <a:spcBef>
                          <a:spcPts val="0"/>
                        </a:spcBef>
                        <a:spcAft>
                          <a:spcPts val="0"/>
                        </a:spcAft>
                        <a:buClrTx/>
                        <a:buSzTx/>
                        <a:buFontTx/>
                        <a:buNone/>
                        <a:tabLst/>
                        <a:defRPr/>
                      </a:pPr>
                      <a:r>
                        <a:rPr lang="en-US" sz="1600" dirty="0"/>
                        <a:t>Job: Capture video of important moments</a:t>
                      </a:r>
                    </a:p>
                  </a:txBody>
                  <a:tcPr/>
                </a:tc>
                <a:extLst>
                  <a:ext uri="{0D108BD9-81ED-4DB2-BD59-A6C34878D82A}">
                    <a16:rowId xmlns:a16="http://schemas.microsoft.com/office/drawing/2014/main" val="1446427848"/>
                  </a:ext>
                </a:extLst>
              </a:tr>
            </a:tbl>
          </a:graphicData>
        </a:graphic>
      </p:graphicFrame>
      <p:sp>
        <p:nvSpPr>
          <p:cNvPr id="4" name="Slide Number Placeholder 3">
            <a:extLst>
              <a:ext uri="{FF2B5EF4-FFF2-40B4-BE49-F238E27FC236}">
                <a16:creationId xmlns:a16="http://schemas.microsoft.com/office/drawing/2014/main" id="{D6782AA6-6BF9-4EDB-AF12-AAD787F08454}"/>
              </a:ext>
            </a:extLst>
          </p:cNvPr>
          <p:cNvSpPr>
            <a:spLocks noGrp="1"/>
          </p:cNvSpPr>
          <p:nvPr>
            <p:ph type="sldNum" sz="quarter" idx="12"/>
          </p:nvPr>
        </p:nvSpPr>
        <p:spPr/>
        <p:txBody>
          <a:bodyPr/>
          <a:lstStyle/>
          <a:p>
            <a:fld id="{5C80F023-E63B-4AB5-8D35-7189DEB9BB65}" type="slidenum">
              <a:rPr lang="en-CA" smtClean="0"/>
              <a:pPr/>
              <a:t>9</a:t>
            </a:fld>
            <a:endParaRPr lang="en-CA"/>
          </a:p>
        </p:txBody>
      </p:sp>
      <p:sp>
        <p:nvSpPr>
          <p:cNvPr id="11" name="Content Placeholder 2">
            <a:extLst>
              <a:ext uri="{FF2B5EF4-FFF2-40B4-BE49-F238E27FC236}">
                <a16:creationId xmlns:a16="http://schemas.microsoft.com/office/drawing/2014/main" id="{39BB0AA4-ECB8-40BC-B2C7-15E3A32AFCDA}"/>
              </a:ext>
            </a:extLst>
          </p:cNvPr>
          <p:cNvSpPr txBox="1">
            <a:spLocks/>
          </p:cNvSpPr>
          <p:nvPr/>
        </p:nvSpPr>
        <p:spPr>
          <a:xfrm>
            <a:off x="431373" y="4710544"/>
            <a:ext cx="10806112" cy="1415621"/>
          </a:xfrm>
          <a:prstGeom prst="rect">
            <a:avLst/>
          </a:prstGeom>
        </p:spPr>
        <p:txBody>
          <a:bodyPr vert="horz" lIns="91440" tIns="45720" rIns="91440" bIns="45720" rtlCol="0">
            <a:noAutofit/>
          </a:bodyPr>
          <a:lstStyle>
            <a:lvl1pPr marL="457195" indent="-457195"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1pPr>
            <a:lvl2pPr marL="990590" indent="-3809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2pPr>
            <a:lvl3pPr marL="1523984" indent="-304796" algn="l" defTabSz="1219188" rtl="0" eaLnBrk="1" latinLnBrk="0" hangingPunct="1">
              <a:lnSpc>
                <a:spcPct val="110000"/>
              </a:lnSpc>
              <a:spcBef>
                <a:spcPct val="20000"/>
              </a:spcBef>
              <a:buClr>
                <a:schemeClr val="tx2"/>
              </a:buClr>
              <a:buFont typeface="Wingdings" charset="2"/>
              <a:buChar char="§"/>
              <a:defRPr sz="1800" b="0" i="0" kern="1200">
                <a:solidFill>
                  <a:schemeClr val="tx1"/>
                </a:solidFill>
                <a:latin typeface="Arial" charset="0"/>
                <a:ea typeface="Arial" charset="0"/>
                <a:cs typeface="Arial" charset="0"/>
              </a:defRPr>
            </a:lvl3pPr>
            <a:lvl4pPr marL="2133578"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4pPr>
            <a:lvl5pPr marL="2743172" indent="-304796" algn="l" defTabSz="1219188" rtl="0" eaLnBrk="1" latinLnBrk="0" hangingPunct="1">
              <a:lnSpc>
                <a:spcPct val="110000"/>
              </a:lnSpc>
              <a:spcBef>
                <a:spcPct val="20000"/>
              </a:spcBef>
              <a:buClr>
                <a:schemeClr val="tx2"/>
              </a:buClr>
              <a:buFont typeface="Arial" pitchFamily="34" charset="0"/>
              <a:buChar char="»"/>
              <a:defRPr sz="1800" b="0" i="0" kern="1200">
                <a:solidFill>
                  <a:schemeClr val="tx1"/>
                </a:solidFill>
                <a:latin typeface="Arial" charset="0"/>
                <a:ea typeface="Arial" charset="0"/>
                <a:cs typeface="Arial" charset="0"/>
              </a:defRPr>
            </a:lvl5pPr>
            <a:lvl6pPr marL="3352766"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360"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954"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548" indent="-304796" algn="l" defTabSz="1219188"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None/>
            </a:pPr>
            <a:r>
              <a:rPr lang="en-US" dirty="0"/>
              <a:t>What is a job?</a:t>
            </a:r>
          </a:p>
          <a:p>
            <a:r>
              <a:rPr lang="en-US" dirty="0"/>
              <a:t>A job is the thing someone needs to do; jobs should NOT reference any products or services used to get things done</a:t>
            </a:r>
          </a:p>
          <a:p>
            <a:r>
              <a:rPr lang="en-US" dirty="0"/>
              <a:t>In a job, you’re capturing something that will be true for many years, independent of the technology available to do that job</a:t>
            </a:r>
          </a:p>
        </p:txBody>
      </p:sp>
      <p:sp>
        <p:nvSpPr>
          <p:cNvPr id="6" name="Rectangle: Rounded Corners 5">
            <a:extLst>
              <a:ext uri="{FF2B5EF4-FFF2-40B4-BE49-F238E27FC236}">
                <a16:creationId xmlns:a16="http://schemas.microsoft.com/office/drawing/2014/main" id="{D44F3574-D669-40BE-91EB-9473CB27B0D1}"/>
              </a:ext>
            </a:extLst>
          </p:cNvPr>
          <p:cNvSpPr/>
          <p:nvPr/>
        </p:nvSpPr>
        <p:spPr>
          <a:xfrm>
            <a:off x="281049" y="4674919"/>
            <a:ext cx="11146763" cy="10827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charset="0"/>
              <a:ea typeface="Arial" charset="0"/>
              <a:cs typeface="Arial" charset="0"/>
            </a:endParaRPr>
          </a:p>
        </p:txBody>
      </p:sp>
    </p:spTree>
    <p:extLst>
      <p:ext uri="{BB962C8B-B14F-4D97-AF65-F5344CB8AC3E}">
        <p14:creationId xmlns:p14="http://schemas.microsoft.com/office/powerpoint/2010/main" val="11240199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theme/theme1.xml><?xml version="1.0" encoding="utf-8"?>
<a:theme xmlns:a="http://schemas.openxmlformats.org/drawingml/2006/main" name="2017 Branding">
  <a:themeElements>
    <a:clrScheme name="Phase5 2017">
      <a:dk1>
        <a:srgbClr val="20201F"/>
      </a:dk1>
      <a:lt1>
        <a:srgbClr val="FFFFFF"/>
      </a:lt1>
      <a:dk2>
        <a:srgbClr val="0086BF"/>
      </a:dk2>
      <a:lt2>
        <a:srgbClr val="EEECE1"/>
      </a:lt2>
      <a:accent1>
        <a:srgbClr val="0086BF"/>
      </a:accent1>
      <a:accent2>
        <a:srgbClr val="20201F"/>
      </a:accent2>
      <a:accent3>
        <a:srgbClr val="E57100"/>
      </a:accent3>
      <a:accent4>
        <a:srgbClr val="78BE20"/>
      </a:accent4>
      <a:accent5>
        <a:srgbClr val="A7ABAA"/>
      </a:accent5>
      <a:accent6>
        <a:srgbClr val="2CCCD3"/>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800" smtClean="0">
            <a:latin typeface="Arial" charset="0"/>
            <a:ea typeface="Arial" charset="0"/>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6B3D918A-0573-4848-AFC1-4E93A5D63310}" vid="{6D75865B-C367-964C-99EF-E86ADC05DA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EF944470554B47B3BE57E37FB898F2" ma:contentTypeVersion="17" ma:contentTypeDescription="Create a new document." ma:contentTypeScope="" ma:versionID="13ece2d9e88a02deedc97782b97cac0c">
  <xsd:schema xmlns:xsd="http://www.w3.org/2001/XMLSchema" xmlns:xs="http://www.w3.org/2001/XMLSchema" xmlns:p="http://schemas.microsoft.com/office/2006/metadata/properties" xmlns:ns2="b4fd8a6a-52db-4ebd-ac26-01922b362d32" xmlns:ns3="e1dce412-4082-4b70-b1e0-803214f5a35f" targetNamespace="http://schemas.microsoft.com/office/2006/metadata/properties" ma:root="true" ma:fieldsID="9bc7a9f858f1b53d033b5c3dada88bbb" ns2:_="" ns3:_="">
    <xsd:import namespace="b4fd8a6a-52db-4ebd-ac26-01922b362d32"/>
    <xsd:import namespace="e1dce412-4082-4b70-b1e0-803214f5a35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fd8a6a-52db-4ebd-ac26-01922b362d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db1fdc-3444-452b-a919-dd310e18c70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dce412-4082-4b70-b1e0-803214f5a35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25f9088-7b07-4f29-ad0b-0b5c05be8553}" ma:internalName="TaxCatchAll" ma:showField="CatchAllData" ma:web="e1dce412-4082-4b70-b1e0-803214f5a3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1dce412-4082-4b70-b1e0-803214f5a35f">
      <UserInfo>
        <DisplayName>Steve Hansen</DisplayName>
        <AccountId>16</AccountId>
        <AccountType/>
      </UserInfo>
    </SharedWithUsers>
    <lcf76f155ced4ddcb4097134ff3c332f xmlns="b4fd8a6a-52db-4ebd-ac26-01922b362d32">
      <Terms xmlns="http://schemas.microsoft.com/office/infopath/2007/PartnerControls"/>
    </lcf76f155ced4ddcb4097134ff3c332f>
    <TaxCatchAll xmlns="e1dce412-4082-4b70-b1e0-803214f5a35f" xsi:nil="true"/>
  </documentManagement>
</p:properties>
</file>

<file path=customXml/itemProps1.xml><?xml version="1.0" encoding="utf-8"?>
<ds:datastoreItem xmlns:ds="http://schemas.openxmlformats.org/officeDocument/2006/customXml" ds:itemID="{427987A0-1F57-43A1-8C3E-4552ECC65013}">
  <ds:schemaRefs>
    <ds:schemaRef ds:uri="http://schemas.microsoft.com/sharepoint/v3/contenttype/forms"/>
  </ds:schemaRefs>
</ds:datastoreItem>
</file>

<file path=customXml/itemProps2.xml><?xml version="1.0" encoding="utf-8"?>
<ds:datastoreItem xmlns:ds="http://schemas.openxmlformats.org/officeDocument/2006/customXml" ds:itemID="{94F4D949-7F0F-48EF-8F7A-9EE032561DF1}"/>
</file>

<file path=customXml/itemProps3.xml><?xml version="1.0" encoding="utf-8"?>
<ds:datastoreItem xmlns:ds="http://schemas.openxmlformats.org/officeDocument/2006/customXml" ds:itemID="{EAE22ACA-156E-41EE-BBEA-12E29E905C4E}">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e1dce412-4082-4b70-b1e0-803214f5a35f"/>
    <ds:schemaRef ds:uri="http://schemas.openxmlformats.org/package/2006/metadata/core-properties"/>
    <ds:schemaRef ds:uri="http://purl.org/dc/elements/1.1/"/>
    <ds:schemaRef ds:uri="b4fd8a6a-52db-4ebd-ac26-01922b362d3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2017 Branding</Template>
  <TotalTime>3968</TotalTime>
  <Words>4599</Words>
  <Application>Microsoft Office PowerPoint</Application>
  <PresentationFormat>Widescreen</PresentationFormat>
  <Paragraphs>529</Paragraphs>
  <Slides>43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 Black</vt:lpstr>
      <vt:lpstr>Calibri</vt:lpstr>
      <vt:lpstr>Courier New</vt:lpstr>
      <vt:lpstr>Wingdings</vt:lpstr>
      <vt:lpstr>2017 Branding</vt:lpstr>
      <vt:lpstr>Jobs to be Done:  A Framework for Uncovering Customer Needs</vt:lpstr>
      <vt:lpstr>Overview</vt:lpstr>
      <vt:lpstr>What JTBD has to offer</vt:lpstr>
      <vt:lpstr>Language: “Customer Requirements” into Jobs</vt:lpstr>
      <vt:lpstr>Language: “Customer Requirements” into Jobs</vt:lpstr>
      <vt:lpstr>Language: “Customer Requirements” into Jobs</vt:lpstr>
      <vt:lpstr>Language: “Customer Requirements” into Jobs</vt:lpstr>
      <vt:lpstr>Language: “Customer Requirements” into Jobs</vt:lpstr>
      <vt:lpstr>Language: “Customer Requirements” into Jobs</vt:lpstr>
      <vt:lpstr>Language: job “success” turns into metrics</vt:lpstr>
      <vt:lpstr>Language: job “success” turns into metrics</vt:lpstr>
      <vt:lpstr>Language: job “success” turns into metrics</vt:lpstr>
      <vt:lpstr>Language: job “success” turns into metrics</vt:lpstr>
      <vt:lpstr>Language: potential constraints on hitting the metrics</vt:lpstr>
      <vt:lpstr>Language: potential constraints on hitting the metrics</vt:lpstr>
      <vt:lpstr>Language: potential constraints on hitting the metrics</vt:lpstr>
      <vt:lpstr>Language: potential constraints on hitting the metrics</vt:lpstr>
      <vt:lpstr>Using JTBD requires Jobs, Metrics, AND Constraints </vt:lpstr>
      <vt:lpstr>Using JTBD requires Jobs, Metrics, AND Constraints </vt:lpstr>
      <vt:lpstr>Using JTBD requires Jobs, Metrics, AND Constraints </vt:lpstr>
      <vt:lpstr>Deeper market insights  Identifying priority segments</vt:lpstr>
      <vt:lpstr>Deeper market insights  Identifying priority segments</vt:lpstr>
      <vt:lpstr>Targeted Innovation – Not Just Product Innovation</vt:lpstr>
      <vt:lpstr>Deeper market insights Hidden and adjacent jobs </vt:lpstr>
      <vt:lpstr>Overview</vt:lpstr>
      <vt:lpstr>JTBD across silos</vt:lpstr>
      <vt:lpstr>JTBD, more mindset than department: It is for those who want a deeper understanding of customer value </vt:lpstr>
      <vt:lpstr>Pairs well with customer journeys and workflow mapping </vt:lpstr>
      <vt:lpstr>Sandwich collaboration (manage change) How buy-in needs to start before the first customer is interviewed</vt:lpstr>
      <vt:lpstr>Customer value-based ideation</vt:lpstr>
      <vt:lpstr>Overview</vt:lpstr>
      <vt:lpstr>Quandaries in JTBD</vt:lpstr>
      <vt:lpstr>Uncovering jobs, metrics, constraints Getting away from the faster horse…</vt:lpstr>
      <vt:lpstr>Job types: functional – social – emotional In B2B there is a (misguided) tendency to focus only on functional needs </vt:lpstr>
      <vt:lpstr>Job importance and choice of metrics In flying, it’s very important that the plane not crash, but…</vt:lpstr>
      <vt:lpstr>Overview</vt:lpstr>
      <vt:lpstr>Getting started: first, adopt the mindset In your functional area, in your department – it works to start small</vt:lpstr>
      <vt:lpstr>Scoping your JTBD inquiry Risky in either direction…</vt:lpstr>
      <vt:lpstr>Resources for JTBD</vt:lpstr>
      <vt:lpstr>Foundational JTBD resources</vt:lpstr>
      <vt:lpstr>Practitioner: Cheat sheet for getting started with jobs</vt:lpstr>
      <vt:lpstr>Practitioner: other JTBD resources</vt:lpstr>
      <vt:lpstr>For questions or more information please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Ayan Abdi</dc:creator>
  <cp:lastModifiedBy>Steve Hansen</cp:lastModifiedBy>
  <cp:revision>61</cp:revision>
  <cp:lastPrinted>2016-10-13T15:42:26Z</cp:lastPrinted>
  <dcterms:created xsi:type="dcterms:W3CDTF">2018-12-18T16:53:46Z</dcterms:created>
  <dcterms:modified xsi:type="dcterms:W3CDTF">2022-06-01T23:00:01Z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0x010100A1EF944470554B47B3BE57E37FB898F2</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MediaServiceImageTags">
    <vt:lpwstr/>
  </property>
</Properties>
</file>