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3.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4.xml" ContentType="application/vnd.openxmlformats-officedocument.drawingml.chartshapes+xml"/>
  <Override PartName="/ppt/notesSlides/notesSlide7.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drawings/drawing5.xml" ContentType="application/vnd.openxmlformats-officedocument.drawingml.chartshapes+xml"/>
  <Override PartName="/ppt/notesSlides/notesSlide10.xml" ContentType="application/vnd.openxmlformats-officedocument.presentationml.notesSlid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12.xml" ContentType="application/vnd.openxmlformats-officedocument.drawingml.chart+xml"/>
  <Override PartName="/ppt/notesSlides/notesSlide11.xml" ContentType="application/vnd.openxmlformats-officedocument.presentationml.notesSlide+xml"/>
  <Override PartName="/ppt/charts/chart13.xml" ContentType="application/vnd.openxmlformats-officedocument.drawingml.chart+xml"/>
  <Override PartName="/ppt/charts/style7.xml" ContentType="application/vnd.ms-office.chartstyle+xml"/>
  <Override PartName="/ppt/charts/colors7.xml" ContentType="application/vnd.ms-office.chartcolorstyle+xml"/>
  <Override PartName="/ppt/charts/chart14.xml" ContentType="application/vnd.openxmlformats-officedocument.drawingml.chart+xml"/>
  <Override PartName="/ppt/drawings/drawing7.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15.xml" ContentType="application/vnd.openxmlformats-officedocument.presentationml.notesSlid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drawings/drawing8.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831" r:id="rId5"/>
    <p:sldMasterId id="2147483858" r:id="rId6"/>
  </p:sldMasterIdLst>
  <p:notesMasterIdLst>
    <p:notesMasterId r:id="rId28"/>
  </p:notesMasterIdLst>
  <p:handoutMasterIdLst>
    <p:handoutMasterId r:id="rId29"/>
  </p:handoutMasterIdLst>
  <p:sldIdLst>
    <p:sldId id="2877" r:id="rId7"/>
    <p:sldId id="2809" r:id="rId8"/>
    <p:sldId id="2862" r:id="rId9"/>
    <p:sldId id="2878" r:id="rId10"/>
    <p:sldId id="2864" r:id="rId11"/>
    <p:sldId id="2868" r:id="rId12"/>
    <p:sldId id="2845" r:id="rId13"/>
    <p:sldId id="2857" r:id="rId14"/>
    <p:sldId id="2879" r:id="rId15"/>
    <p:sldId id="2880" r:id="rId16"/>
    <p:sldId id="2881" r:id="rId17"/>
    <p:sldId id="2882" r:id="rId18"/>
    <p:sldId id="2885" r:id="rId19"/>
    <p:sldId id="2884" r:id="rId20"/>
    <p:sldId id="2889" r:id="rId21"/>
    <p:sldId id="2886" r:id="rId22"/>
    <p:sldId id="2888" r:id="rId23"/>
    <p:sldId id="2891" r:id="rId24"/>
    <p:sldId id="2890" r:id="rId25"/>
    <p:sldId id="2892" r:id="rId26"/>
    <p:sldId id="2893" r:id="rId27"/>
  </p:sldIdLst>
  <p:sldSz cx="24377650" cy="13716000"/>
  <p:notesSz cx="6858000" cy="9144000"/>
  <p:defaultTextStyle>
    <a:defPPr>
      <a:defRPr lang="en-US"/>
    </a:defPPr>
    <a:lvl1pPr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1pPr>
    <a:lvl2pPr marL="912813" indent="-4556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2pPr>
    <a:lvl3pPr marL="1827213" indent="-9128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3pPr>
    <a:lvl4pPr marL="2741613" indent="-13700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4pPr>
    <a:lvl5pPr marL="3656013" indent="-18272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5pPr>
    <a:lvl6pPr marL="2286000" algn="l" defTabSz="914400" rtl="0" eaLnBrk="1" latinLnBrk="0" hangingPunct="1">
      <a:defRPr sz="3600" kern="1200">
        <a:solidFill>
          <a:schemeClr val="tx1"/>
        </a:solidFill>
        <a:latin typeface="Lato Light" pitchFamily="34" charset="0"/>
        <a:ea typeface="+mn-ea"/>
        <a:cs typeface="+mn-cs"/>
      </a:defRPr>
    </a:lvl6pPr>
    <a:lvl7pPr marL="2743200" algn="l" defTabSz="914400" rtl="0" eaLnBrk="1" latinLnBrk="0" hangingPunct="1">
      <a:defRPr sz="3600" kern="1200">
        <a:solidFill>
          <a:schemeClr val="tx1"/>
        </a:solidFill>
        <a:latin typeface="Lato Light" pitchFamily="34" charset="0"/>
        <a:ea typeface="+mn-ea"/>
        <a:cs typeface="+mn-cs"/>
      </a:defRPr>
    </a:lvl7pPr>
    <a:lvl8pPr marL="3200400" algn="l" defTabSz="914400" rtl="0" eaLnBrk="1" latinLnBrk="0" hangingPunct="1">
      <a:defRPr sz="3600" kern="1200">
        <a:solidFill>
          <a:schemeClr val="tx1"/>
        </a:solidFill>
        <a:latin typeface="Lato Light" pitchFamily="34" charset="0"/>
        <a:ea typeface="+mn-ea"/>
        <a:cs typeface="+mn-cs"/>
      </a:defRPr>
    </a:lvl8pPr>
    <a:lvl9pPr marL="3657600" algn="l" defTabSz="914400" rtl="0" eaLnBrk="1" latinLnBrk="0" hangingPunct="1">
      <a:defRPr sz="3600" kern="1200">
        <a:solidFill>
          <a:schemeClr val="tx1"/>
        </a:solidFill>
        <a:latin typeface="Lato Light" pitchFamily="34" charset="0"/>
        <a:ea typeface="+mn-ea"/>
        <a:cs typeface="+mn-cs"/>
      </a:defRPr>
    </a:lvl9pPr>
  </p:defaultTextStyle>
  <p:extLst>
    <p:ext uri="{EFAFB233-063F-42B5-8137-9DF3F51BA10A}">
      <p15:sldGuideLst xmlns:p15="http://schemas.microsoft.com/office/powerpoint/2012/main">
        <p15:guide id="3" orient="horz" pos="4320">
          <p15:clr>
            <a:srgbClr val="A4A3A4"/>
          </p15:clr>
        </p15:guide>
        <p15:guide id="4" pos="767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C8D34F-0F09-4DB0-7D06-9AB968419206}" name="Stephan Sigaud" initials="SS" userId="S::stephans@phase-5.com::4f8532c7-f4b3-4157-98d7-c7624101a291" providerId="AD"/>
  <p188:author id="{A906D1C7-7C9E-182F-4D41-21C2000D6565}" name="Steve Hansen" initials="SH" userId="S::SteveH@phase-5.com::64c90292-8ecd-40dd-8da2-0777bdd703c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Пользователь Windows" initials="ПW" lastIdx="1" clrIdx="0">
    <p:extLst>
      <p:ext uri="{19B8F6BF-5375-455C-9EA6-DF929625EA0E}">
        <p15:presenceInfo xmlns:p15="http://schemas.microsoft.com/office/powerpoint/2012/main" userId="Пользователь 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BF"/>
    <a:srgbClr val="80E1E4"/>
    <a:srgbClr val="F2F2F2"/>
    <a:srgbClr val="146669"/>
    <a:srgbClr val="229A9D"/>
    <a:srgbClr val="AAEAEE"/>
    <a:srgbClr val="D4F4F7"/>
    <a:srgbClr val="2ACBD5"/>
    <a:srgbClr val="D4D5D5"/>
    <a:srgbClr val="4347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546725-962B-4BB6-992F-D6E6988CFED5}" v="443" dt="2023-04-25T13:31:55.902"/>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28" autoAdjust="0"/>
    <p:restoredTop sz="90884" autoAdjust="0"/>
  </p:normalViewPr>
  <p:slideViewPr>
    <p:cSldViewPr snapToObjects="1">
      <p:cViewPr varScale="1">
        <p:scale>
          <a:sx n="60" d="100"/>
          <a:sy n="60" d="100"/>
        </p:scale>
        <p:origin x="1286" y="65"/>
      </p:cViewPr>
      <p:guideLst>
        <p:guide orient="horz" pos="4320"/>
        <p:guide pos="7678"/>
      </p:guideLst>
    </p:cSldViewPr>
  </p:slideViewPr>
  <p:outlineViewPr>
    <p:cViewPr>
      <p:scale>
        <a:sx n="33" d="100"/>
        <a:sy n="33" d="100"/>
      </p:scale>
      <p:origin x="0" y="-17568"/>
    </p:cViewPr>
  </p:outlineViewPr>
  <p:notesTextViewPr>
    <p:cViewPr>
      <p:scale>
        <a:sx n="125" d="100"/>
        <a:sy n="125" d="100"/>
      </p:scale>
      <p:origin x="0" y="0"/>
    </p:cViewPr>
  </p:notesTextViewPr>
  <p:sorterViewPr>
    <p:cViewPr>
      <p:scale>
        <a:sx n="52" d="100"/>
        <a:sy n="52" d="100"/>
      </p:scale>
      <p:origin x="0" y="-6644"/>
    </p:cViewPr>
  </p:sorterViewPr>
  <p:notesViewPr>
    <p:cSldViewPr snapToObjects="1">
      <p:cViewPr varScale="1">
        <p:scale>
          <a:sx n="79" d="100"/>
          <a:sy n="79" d="100"/>
        </p:scale>
        <p:origin x="308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Hansen" userId="64c90292-8ecd-40dd-8da2-0777bdd703c1" providerId="ADAL" clId="{24546725-962B-4BB6-992F-D6E6988CFED5}"/>
    <pc:docChg chg="undo custSel addSld delSld modSld sldOrd">
      <pc:chgData name="Steve Hansen" userId="64c90292-8ecd-40dd-8da2-0777bdd703c1" providerId="ADAL" clId="{24546725-962B-4BB6-992F-D6E6988CFED5}" dt="2023-04-25T13:38:09.736" v="2491" actId="20577"/>
      <pc:docMkLst>
        <pc:docMk/>
      </pc:docMkLst>
      <pc:sldChg chg="del">
        <pc:chgData name="Steve Hansen" userId="64c90292-8ecd-40dd-8da2-0777bdd703c1" providerId="ADAL" clId="{24546725-962B-4BB6-992F-D6E6988CFED5}" dt="2023-04-25T13:32:55.740" v="2427" actId="47"/>
        <pc:sldMkLst>
          <pc:docMk/>
          <pc:sldMk cId="1166895872" sldId="2800"/>
        </pc:sldMkLst>
      </pc:sldChg>
      <pc:sldChg chg="addSp delSp modSp mod modAnim delCm modNotesTx">
        <pc:chgData name="Steve Hansen" userId="64c90292-8ecd-40dd-8da2-0777bdd703c1" providerId="ADAL" clId="{24546725-962B-4BB6-992F-D6E6988CFED5}" dt="2023-04-25T13:34:46.728" v="2454" actId="478"/>
        <pc:sldMkLst>
          <pc:docMk/>
          <pc:sldMk cId="3120341919" sldId="2845"/>
        </pc:sldMkLst>
        <pc:spChg chg="add mod ord">
          <ac:chgData name="Steve Hansen" userId="64c90292-8ecd-40dd-8da2-0777bdd703c1" providerId="ADAL" clId="{24546725-962B-4BB6-992F-D6E6988CFED5}" dt="2023-04-24T18:14:52.150" v="11" actId="167"/>
          <ac:spMkLst>
            <pc:docMk/>
            <pc:sldMk cId="3120341919" sldId="2845"/>
            <ac:spMk id="3" creationId="{BF51E83E-934B-30B5-FA52-1D59D8D461DA}"/>
          </ac:spMkLst>
        </pc:spChg>
        <pc:spChg chg="mod">
          <ac:chgData name="Steve Hansen" userId="64c90292-8ecd-40dd-8da2-0777bdd703c1" providerId="ADAL" clId="{24546725-962B-4BB6-992F-D6E6988CFED5}" dt="2023-04-25T12:17:11.221" v="1032" actId="20577"/>
          <ac:spMkLst>
            <pc:docMk/>
            <pc:sldMk cId="3120341919" sldId="2845"/>
            <ac:spMk id="5" creationId="{7C1706C6-BE60-0388-D926-AD2C6CD6C6CB}"/>
          </ac:spMkLst>
        </pc:spChg>
        <pc:spChg chg="mod">
          <ac:chgData name="Steve Hansen" userId="64c90292-8ecd-40dd-8da2-0777bdd703c1" providerId="ADAL" clId="{24546725-962B-4BB6-992F-D6E6988CFED5}" dt="2023-04-24T19:46:51.220" v="91" actId="20577"/>
          <ac:spMkLst>
            <pc:docMk/>
            <pc:sldMk cId="3120341919" sldId="2845"/>
            <ac:spMk id="6" creationId="{26E2B1F6-7E95-58D3-9530-62D8663812C7}"/>
          </ac:spMkLst>
        </pc:spChg>
        <pc:spChg chg="del">
          <ac:chgData name="Steve Hansen" userId="64c90292-8ecd-40dd-8da2-0777bdd703c1" providerId="ADAL" clId="{24546725-962B-4BB6-992F-D6E6988CFED5}" dt="2023-04-25T13:34:46.728" v="2454" actId="478"/>
          <ac:spMkLst>
            <pc:docMk/>
            <pc:sldMk cId="3120341919" sldId="2845"/>
            <ac:spMk id="7" creationId="{BB90B24C-21FC-4DA5-1087-16DBF66FC868}"/>
          </ac:spMkLst>
        </pc:spChg>
        <pc:spChg chg="del">
          <ac:chgData name="Steve Hansen" userId="64c90292-8ecd-40dd-8da2-0777bdd703c1" providerId="ADAL" clId="{24546725-962B-4BB6-992F-D6E6988CFED5}" dt="2023-04-25T13:34:46.728" v="2454" actId="478"/>
          <ac:spMkLst>
            <pc:docMk/>
            <pc:sldMk cId="3120341919" sldId="2845"/>
            <ac:spMk id="10" creationId="{5A0EB00A-D0DC-8CCA-6E2D-EF7293709432}"/>
          </ac:spMkLst>
        </pc:spChg>
        <pc:spChg chg="mod">
          <ac:chgData name="Steve Hansen" userId="64c90292-8ecd-40dd-8da2-0777bdd703c1" providerId="ADAL" clId="{24546725-962B-4BB6-992F-D6E6988CFED5}" dt="2023-04-24T19:24:30.179" v="54" actId="14100"/>
          <ac:spMkLst>
            <pc:docMk/>
            <pc:sldMk cId="3120341919" sldId="2845"/>
            <ac:spMk id="23" creationId="{46496DDB-95D0-B436-752D-FC8EA3412EE5}"/>
          </ac:spMkLst>
        </pc:spChg>
        <pc:spChg chg="mod">
          <ac:chgData name="Steve Hansen" userId="64c90292-8ecd-40dd-8da2-0777bdd703c1" providerId="ADAL" clId="{24546725-962B-4BB6-992F-D6E6988CFED5}" dt="2023-04-24T19:24:30.179" v="54" actId="14100"/>
          <ac:spMkLst>
            <pc:docMk/>
            <pc:sldMk cId="3120341919" sldId="2845"/>
            <ac:spMk id="26" creationId="{E4056473-D2DA-9ADE-D735-8CB6256E3940}"/>
          </ac:spMkLst>
        </pc:spChg>
        <pc:extLst>
          <p:ext xmlns:p="http://schemas.openxmlformats.org/presentationml/2006/main" uri="{D6D511B9-2390-475A-947B-AFAB55BFBCF1}">
            <pc226:cmChg xmlns:pc226="http://schemas.microsoft.com/office/powerpoint/2022/06/main/command" chg="del">
              <pc226:chgData name="Steve Hansen" userId="64c90292-8ecd-40dd-8da2-0777bdd703c1" providerId="ADAL" clId="{24546725-962B-4BB6-992F-D6E6988CFED5}" dt="2023-04-24T19:34:29.493" v="58"/>
              <pc2:cmMkLst xmlns:pc2="http://schemas.microsoft.com/office/powerpoint/2019/9/main/command">
                <pc:docMk/>
                <pc:sldMk cId="3120341919" sldId="2845"/>
                <pc2:cmMk id="{1249E477-BC7E-4682-A739-BD4FA592A87D}"/>
              </pc2:cmMkLst>
            </pc226:cmChg>
          </p:ext>
        </pc:extLst>
      </pc:sldChg>
      <pc:sldChg chg="del">
        <pc:chgData name="Steve Hansen" userId="64c90292-8ecd-40dd-8da2-0777bdd703c1" providerId="ADAL" clId="{24546725-962B-4BB6-992F-D6E6988CFED5}" dt="2023-04-24T18:16:31.519" v="14" actId="47"/>
        <pc:sldMkLst>
          <pc:docMk/>
          <pc:sldMk cId="2171165744" sldId="2848"/>
        </pc:sldMkLst>
      </pc:sldChg>
      <pc:sldChg chg="del">
        <pc:chgData name="Steve Hansen" userId="64c90292-8ecd-40dd-8da2-0777bdd703c1" providerId="ADAL" clId="{24546725-962B-4BB6-992F-D6E6988CFED5}" dt="2023-04-24T18:16:31.519" v="14" actId="47"/>
        <pc:sldMkLst>
          <pc:docMk/>
          <pc:sldMk cId="3108792023" sldId="2849"/>
        </pc:sldMkLst>
      </pc:sldChg>
      <pc:sldChg chg="del">
        <pc:chgData name="Steve Hansen" userId="64c90292-8ecd-40dd-8da2-0777bdd703c1" providerId="ADAL" clId="{24546725-962B-4BB6-992F-D6E6988CFED5}" dt="2023-04-24T18:16:31.519" v="14" actId="47"/>
        <pc:sldMkLst>
          <pc:docMk/>
          <pc:sldMk cId="3049170955" sldId="2850"/>
        </pc:sldMkLst>
      </pc:sldChg>
      <pc:sldChg chg="del">
        <pc:chgData name="Steve Hansen" userId="64c90292-8ecd-40dd-8da2-0777bdd703c1" providerId="ADAL" clId="{24546725-962B-4BB6-992F-D6E6988CFED5}" dt="2023-04-24T18:16:31.519" v="14" actId="47"/>
        <pc:sldMkLst>
          <pc:docMk/>
          <pc:sldMk cId="215537937" sldId="2851"/>
        </pc:sldMkLst>
      </pc:sldChg>
      <pc:sldChg chg="del">
        <pc:chgData name="Steve Hansen" userId="64c90292-8ecd-40dd-8da2-0777bdd703c1" providerId="ADAL" clId="{24546725-962B-4BB6-992F-D6E6988CFED5}" dt="2023-04-24T18:16:21.589" v="13" actId="47"/>
        <pc:sldMkLst>
          <pc:docMk/>
          <pc:sldMk cId="2747797682" sldId="2852"/>
        </pc:sldMkLst>
      </pc:sldChg>
      <pc:sldChg chg="modSp mod">
        <pc:chgData name="Steve Hansen" userId="64c90292-8ecd-40dd-8da2-0777bdd703c1" providerId="ADAL" clId="{24546725-962B-4BB6-992F-D6E6988CFED5}" dt="2023-04-24T19:48:10.186" v="181" actId="20577"/>
        <pc:sldMkLst>
          <pc:docMk/>
          <pc:sldMk cId="2432500230" sldId="2857"/>
        </pc:sldMkLst>
        <pc:spChg chg="mod">
          <ac:chgData name="Steve Hansen" userId="64c90292-8ecd-40dd-8da2-0777bdd703c1" providerId="ADAL" clId="{24546725-962B-4BB6-992F-D6E6988CFED5}" dt="2023-04-24T19:48:10.186" v="181" actId="20577"/>
          <ac:spMkLst>
            <pc:docMk/>
            <pc:sldMk cId="2432500230" sldId="2857"/>
            <ac:spMk id="3" creationId="{F96FDC1A-822E-37CA-802A-2DF6644CF9C4}"/>
          </ac:spMkLst>
        </pc:spChg>
      </pc:sldChg>
      <pc:sldChg chg="del">
        <pc:chgData name="Steve Hansen" userId="64c90292-8ecd-40dd-8da2-0777bdd703c1" providerId="ADAL" clId="{24546725-962B-4BB6-992F-D6E6988CFED5}" dt="2023-04-24T18:16:21.589" v="13" actId="47"/>
        <pc:sldMkLst>
          <pc:docMk/>
          <pc:sldMk cId="4164012652" sldId="2859"/>
        </pc:sldMkLst>
      </pc:sldChg>
      <pc:sldChg chg="del">
        <pc:chgData name="Steve Hansen" userId="64c90292-8ecd-40dd-8da2-0777bdd703c1" providerId="ADAL" clId="{24546725-962B-4BB6-992F-D6E6988CFED5}" dt="2023-04-24T19:48:17.470" v="182" actId="47"/>
        <pc:sldMkLst>
          <pc:docMk/>
          <pc:sldMk cId="1132029322" sldId="2860"/>
        </pc:sldMkLst>
      </pc:sldChg>
      <pc:sldChg chg="del">
        <pc:chgData name="Steve Hansen" userId="64c90292-8ecd-40dd-8da2-0777bdd703c1" providerId="ADAL" clId="{24546725-962B-4BB6-992F-D6E6988CFED5}" dt="2023-04-24T15:56:01.410" v="1" actId="47"/>
        <pc:sldMkLst>
          <pc:docMk/>
          <pc:sldMk cId="3573652832" sldId="2865"/>
        </pc:sldMkLst>
      </pc:sldChg>
      <pc:sldChg chg="del">
        <pc:chgData name="Steve Hansen" userId="64c90292-8ecd-40dd-8da2-0777bdd703c1" providerId="ADAL" clId="{24546725-962B-4BB6-992F-D6E6988CFED5}" dt="2023-04-24T15:57:09.441" v="3" actId="47"/>
        <pc:sldMkLst>
          <pc:docMk/>
          <pc:sldMk cId="887954641" sldId="2866"/>
        </pc:sldMkLst>
      </pc:sldChg>
      <pc:sldChg chg="del">
        <pc:chgData name="Steve Hansen" userId="64c90292-8ecd-40dd-8da2-0777bdd703c1" providerId="ADAL" clId="{24546725-962B-4BB6-992F-D6E6988CFED5}" dt="2023-04-24T15:57:09.441" v="3" actId="47"/>
        <pc:sldMkLst>
          <pc:docMk/>
          <pc:sldMk cId="408685498" sldId="2867"/>
        </pc:sldMkLst>
      </pc:sldChg>
      <pc:sldChg chg="add del">
        <pc:chgData name="Steve Hansen" userId="64c90292-8ecd-40dd-8da2-0777bdd703c1" providerId="ADAL" clId="{24546725-962B-4BB6-992F-D6E6988CFED5}" dt="2023-04-24T18:13:32.219" v="7" actId="47"/>
        <pc:sldMkLst>
          <pc:docMk/>
          <pc:sldMk cId="3810495836" sldId="2870"/>
        </pc:sldMkLst>
      </pc:sldChg>
      <pc:sldChg chg="add del">
        <pc:chgData name="Steve Hansen" userId="64c90292-8ecd-40dd-8da2-0777bdd703c1" providerId="ADAL" clId="{24546725-962B-4BB6-992F-D6E6988CFED5}" dt="2023-04-24T18:12:49.198" v="5" actId="47"/>
        <pc:sldMkLst>
          <pc:docMk/>
          <pc:sldMk cId="1045557955" sldId="2876"/>
        </pc:sldMkLst>
      </pc:sldChg>
      <pc:sldChg chg="add modNotesTx">
        <pc:chgData name="Steve Hansen" userId="64c90292-8ecd-40dd-8da2-0777bdd703c1" providerId="ADAL" clId="{24546725-962B-4BB6-992F-D6E6988CFED5}" dt="2023-04-25T11:38:15.135" v="843" actId="20577"/>
        <pc:sldMkLst>
          <pc:docMk/>
          <pc:sldMk cId="660177603" sldId="2877"/>
        </pc:sldMkLst>
      </pc:sldChg>
      <pc:sldChg chg="modSp add mod">
        <pc:chgData name="Steve Hansen" userId="64c90292-8ecd-40dd-8da2-0777bdd703c1" providerId="ADAL" clId="{24546725-962B-4BB6-992F-D6E6988CFED5}" dt="2023-04-25T12:49:00.024" v="1472" actId="20577"/>
        <pc:sldMkLst>
          <pc:docMk/>
          <pc:sldMk cId="2045321270" sldId="2878"/>
        </pc:sldMkLst>
        <pc:spChg chg="mod">
          <ac:chgData name="Steve Hansen" userId="64c90292-8ecd-40dd-8da2-0777bdd703c1" providerId="ADAL" clId="{24546725-962B-4BB6-992F-D6E6988CFED5}" dt="2023-04-25T12:49:00.024" v="1472" actId="20577"/>
          <ac:spMkLst>
            <pc:docMk/>
            <pc:sldMk cId="2045321270" sldId="2878"/>
            <ac:spMk id="8" creationId="{9F8C6708-3F6D-CF86-0227-F2F410022B68}"/>
          </ac:spMkLst>
        </pc:spChg>
      </pc:sldChg>
      <pc:sldChg chg="delSp modSp add mod modNotesTx">
        <pc:chgData name="Steve Hansen" userId="64c90292-8ecd-40dd-8da2-0777bdd703c1" providerId="ADAL" clId="{24546725-962B-4BB6-992F-D6E6988CFED5}" dt="2023-04-25T13:04:22.975" v="1625" actId="20577"/>
        <pc:sldMkLst>
          <pc:docMk/>
          <pc:sldMk cId="1868899000" sldId="2879"/>
        </pc:sldMkLst>
        <pc:spChg chg="mod">
          <ac:chgData name="Steve Hansen" userId="64c90292-8ecd-40dd-8da2-0777bdd703c1" providerId="ADAL" clId="{24546725-962B-4BB6-992F-D6E6988CFED5}" dt="2023-04-25T13:04:22.975" v="1625" actId="20577"/>
          <ac:spMkLst>
            <pc:docMk/>
            <pc:sldMk cId="1868899000" sldId="2879"/>
            <ac:spMk id="2" creationId="{D185330D-77DD-8589-4566-3B35F6703998}"/>
          </ac:spMkLst>
        </pc:spChg>
        <pc:spChg chg="mod">
          <ac:chgData name="Steve Hansen" userId="64c90292-8ecd-40dd-8da2-0777bdd703c1" providerId="ADAL" clId="{24546725-962B-4BB6-992F-D6E6988CFED5}" dt="2023-04-25T11:52:13.336" v="854" actId="6549"/>
          <ac:spMkLst>
            <pc:docMk/>
            <pc:sldMk cId="1868899000" sldId="2879"/>
            <ac:spMk id="6" creationId="{7A93A7AB-BEF7-E853-0826-D5A528447994}"/>
          </ac:spMkLst>
        </pc:spChg>
        <pc:spChg chg="del">
          <ac:chgData name="Steve Hansen" userId="64c90292-8ecd-40dd-8da2-0777bdd703c1" providerId="ADAL" clId="{24546725-962B-4BB6-992F-D6E6988CFED5}" dt="2023-04-25T11:47:03.764" v="846" actId="478"/>
          <ac:spMkLst>
            <pc:docMk/>
            <pc:sldMk cId="1868899000" sldId="2879"/>
            <ac:spMk id="12" creationId="{FE95AEE1-936E-0B97-922D-2EB5B39C40FF}"/>
          </ac:spMkLst>
        </pc:spChg>
        <pc:spChg chg="del">
          <ac:chgData name="Steve Hansen" userId="64c90292-8ecd-40dd-8da2-0777bdd703c1" providerId="ADAL" clId="{24546725-962B-4BB6-992F-D6E6988CFED5}" dt="2023-04-25T11:46:59.755" v="845" actId="478"/>
          <ac:spMkLst>
            <pc:docMk/>
            <pc:sldMk cId="1868899000" sldId="2879"/>
            <ac:spMk id="13" creationId="{78216811-9322-2B19-D967-F260365EC280}"/>
          </ac:spMkLst>
        </pc:spChg>
      </pc:sldChg>
      <pc:sldChg chg="addSp delSp modSp add mod">
        <pc:chgData name="Steve Hansen" userId="64c90292-8ecd-40dd-8da2-0777bdd703c1" providerId="ADAL" clId="{24546725-962B-4BB6-992F-D6E6988CFED5}" dt="2023-04-25T13:04:31.480" v="1626"/>
        <pc:sldMkLst>
          <pc:docMk/>
          <pc:sldMk cId="2272315374" sldId="2880"/>
        </pc:sldMkLst>
        <pc:spChg chg="mod">
          <ac:chgData name="Steve Hansen" userId="64c90292-8ecd-40dd-8da2-0777bdd703c1" providerId="ADAL" clId="{24546725-962B-4BB6-992F-D6E6988CFED5}" dt="2023-04-25T13:04:31.480" v="1626"/>
          <ac:spMkLst>
            <pc:docMk/>
            <pc:sldMk cId="2272315374" sldId="2880"/>
            <ac:spMk id="2" creationId="{D185330D-77DD-8589-4566-3B35F6703998}"/>
          </ac:spMkLst>
        </pc:spChg>
        <pc:spChg chg="add mod">
          <ac:chgData name="Steve Hansen" userId="64c90292-8ecd-40dd-8da2-0777bdd703c1" providerId="ADAL" clId="{24546725-962B-4BB6-992F-D6E6988CFED5}" dt="2023-04-25T11:52:27.716" v="855" actId="6549"/>
          <ac:spMkLst>
            <pc:docMk/>
            <pc:sldMk cId="2272315374" sldId="2880"/>
            <ac:spMk id="5" creationId="{8223E234-0A24-2D45-61E0-46167E68C078}"/>
          </ac:spMkLst>
        </pc:spChg>
        <pc:spChg chg="del">
          <ac:chgData name="Steve Hansen" userId="64c90292-8ecd-40dd-8da2-0777bdd703c1" providerId="ADAL" clId="{24546725-962B-4BB6-992F-D6E6988CFED5}" dt="2023-04-25T11:47:13.502" v="848" actId="478"/>
          <ac:spMkLst>
            <pc:docMk/>
            <pc:sldMk cId="2272315374" sldId="2880"/>
            <ac:spMk id="6" creationId="{94BA283E-185A-E643-19FC-2480F27AF323}"/>
          </ac:spMkLst>
        </pc:spChg>
        <pc:spChg chg="del">
          <ac:chgData name="Steve Hansen" userId="64c90292-8ecd-40dd-8da2-0777bdd703c1" providerId="ADAL" clId="{24546725-962B-4BB6-992F-D6E6988CFED5}" dt="2023-04-25T11:47:09.193" v="847" actId="478"/>
          <ac:spMkLst>
            <pc:docMk/>
            <pc:sldMk cId="2272315374" sldId="2880"/>
            <ac:spMk id="7" creationId="{6A0A0061-398E-175D-698C-20F932750B0F}"/>
          </ac:spMkLst>
        </pc:spChg>
      </pc:sldChg>
      <pc:sldChg chg="addSp delSp modSp add mod">
        <pc:chgData name="Steve Hansen" userId="64c90292-8ecd-40dd-8da2-0777bdd703c1" providerId="ADAL" clId="{24546725-962B-4BB6-992F-D6E6988CFED5}" dt="2023-04-25T13:04:35.437" v="1627"/>
        <pc:sldMkLst>
          <pc:docMk/>
          <pc:sldMk cId="3888867506" sldId="2881"/>
        </pc:sldMkLst>
        <pc:spChg chg="mod">
          <ac:chgData name="Steve Hansen" userId="64c90292-8ecd-40dd-8da2-0777bdd703c1" providerId="ADAL" clId="{24546725-962B-4BB6-992F-D6E6988CFED5}" dt="2023-04-25T13:04:35.437" v="1627"/>
          <ac:spMkLst>
            <pc:docMk/>
            <pc:sldMk cId="3888867506" sldId="2881"/>
            <ac:spMk id="2" creationId="{D185330D-77DD-8589-4566-3B35F6703998}"/>
          </ac:spMkLst>
        </pc:spChg>
        <pc:spChg chg="del">
          <ac:chgData name="Steve Hansen" userId="64c90292-8ecd-40dd-8da2-0777bdd703c1" providerId="ADAL" clId="{24546725-962B-4BB6-992F-D6E6988CFED5}" dt="2023-04-25T11:47:24.563" v="850" actId="478"/>
          <ac:spMkLst>
            <pc:docMk/>
            <pc:sldMk cId="3888867506" sldId="2881"/>
            <ac:spMk id="5" creationId="{6F6CE64E-AA72-9CAA-CF34-279959D51856}"/>
          </ac:spMkLst>
        </pc:spChg>
        <pc:spChg chg="del">
          <ac:chgData name="Steve Hansen" userId="64c90292-8ecd-40dd-8da2-0777bdd703c1" providerId="ADAL" clId="{24546725-962B-4BB6-992F-D6E6988CFED5}" dt="2023-04-25T11:47:17.835" v="849" actId="478"/>
          <ac:spMkLst>
            <pc:docMk/>
            <pc:sldMk cId="3888867506" sldId="2881"/>
            <ac:spMk id="6" creationId="{9A3FE820-C61E-81F4-9956-FCE3296F99DF}"/>
          </ac:spMkLst>
        </pc:spChg>
        <pc:spChg chg="add mod">
          <ac:chgData name="Steve Hansen" userId="64c90292-8ecd-40dd-8da2-0777bdd703c1" providerId="ADAL" clId="{24546725-962B-4BB6-992F-D6E6988CFED5}" dt="2023-04-25T11:52:36.149" v="856" actId="6549"/>
          <ac:spMkLst>
            <pc:docMk/>
            <pc:sldMk cId="3888867506" sldId="2881"/>
            <ac:spMk id="18" creationId="{3AEC31FC-9E31-A4CE-CE2F-938607F2D82C}"/>
          </ac:spMkLst>
        </pc:spChg>
      </pc:sldChg>
      <pc:sldChg chg="addSp delSp modSp add mod">
        <pc:chgData name="Steve Hansen" userId="64c90292-8ecd-40dd-8da2-0777bdd703c1" providerId="ADAL" clId="{24546725-962B-4BB6-992F-D6E6988CFED5}" dt="2023-04-25T13:04:38.835" v="1628"/>
        <pc:sldMkLst>
          <pc:docMk/>
          <pc:sldMk cId="4143593134" sldId="2882"/>
        </pc:sldMkLst>
        <pc:spChg chg="mod">
          <ac:chgData name="Steve Hansen" userId="64c90292-8ecd-40dd-8da2-0777bdd703c1" providerId="ADAL" clId="{24546725-962B-4BB6-992F-D6E6988CFED5}" dt="2023-04-25T13:04:38.835" v="1628"/>
          <ac:spMkLst>
            <pc:docMk/>
            <pc:sldMk cId="4143593134" sldId="2882"/>
            <ac:spMk id="2" creationId="{D185330D-77DD-8589-4566-3B35F6703998}"/>
          </ac:spMkLst>
        </pc:spChg>
        <pc:spChg chg="del">
          <ac:chgData name="Steve Hansen" userId="64c90292-8ecd-40dd-8da2-0777bdd703c1" providerId="ADAL" clId="{24546725-962B-4BB6-992F-D6E6988CFED5}" dt="2023-04-25T11:47:38.220" v="852" actId="478"/>
          <ac:spMkLst>
            <pc:docMk/>
            <pc:sldMk cId="4143593134" sldId="2882"/>
            <ac:spMk id="5" creationId="{AE8EB95B-FFA6-9629-3AA9-B83979948F76}"/>
          </ac:spMkLst>
        </pc:spChg>
        <pc:spChg chg="del">
          <ac:chgData name="Steve Hansen" userId="64c90292-8ecd-40dd-8da2-0777bdd703c1" providerId="ADAL" clId="{24546725-962B-4BB6-992F-D6E6988CFED5}" dt="2023-04-25T11:47:34.702" v="851" actId="478"/>
          <ac:spMkLst>
            <pc:docMk/>
            <pc:sldMk cId="4143593134" sldId="2882"/>
            <ac:spMk id="6" creationId="{3C3F171E-2BD2-6051-2047-94BEED999468}"/>
          </ac:spMkLst>
        </pc:spChg>
        <pc:spChg chg="add mod">
          <ac:chgData name="Steve Hansen" userId="64c90292-8ecd-40dd-8da2-0777bdd703c1" providerId="ADAL" clId="{24546725-962B-4BB6-992F-D6E6988CFED5}" dt="2023-04-25T11:52:39.669" v="857" actId="6549"/>
          <ac:spMkLst>
            <pc:docMk/>
            <pc:sldMk cId="4143593134" sldId="2882"/>
            <ac:spMk id="8" creationId="{EDD756A0-C10F-364A-0BB5-EA3FBE77768F}"/>
          </ac:spMkLst>
        </pc:spChg>
      </pc:sldChg>
      <pc:sldChg chg="modSp add del mod ord">
        <pc:chgData name="Steve Hansen" userId="64c90292-8ecd-40dd-8da2-0777bdd703c1" providerId="ADAL" clId="{24546725-962B-4BB6-992F-D6E6988CFED5}" dt="2023-04-25T13:15:51.210" v="1889" actId="47"/>
        <pc:sldMkLst>
          <pc:docMk/>
          <pc:sldMk cId="4129781683" sldId="2883"/>
        </pc:sldMkLst>
        <pc:spChg chg="mod">
          <ac:chgData name="Steve Hansen" userId="64c90292-8ecd-40dd-8da2-0777bdd703c1" providerId="ADAL" clId="{24546725-962B-4BB6-992F-D6E6988CFED5}" dt="2023-04-24T20:37:17.482" v="842" actId="20577"/>
          <ac:spMkLst>
            <pc:docMk/>
            <pc:sldMk cId="4129781683" sldId="2883"/>
            <ac:spMk id="3" creationId="{F96FDC1A-822E-37CA-802A-2DF6644CF9C4}"/>
          </ac:spMkLst>
        </pc:spChg>
      </pc:sldChg>
      <pc:sldChg chg="modSp add mod">
        <pc:chgData name="Steve Hansen" userId="64c90292-8ecd-40dd-8da2-0777bdd703c1" providerId="ADAL" clId="{24546725-962B-4BB6-992F-D6E6988CFED5}" dt="2023-04-25T12:17:29.662" v="1046" actId="20577"/>
        <pc:sldMkLst>
          <pc:docMk/>
          <pc:sldMk cId="488361035" sldId="2884"/>
        </pc:sldMkLst>
        <pc:spChg chg="mod">
          <ac:chgData name="Steve Hansen" userId="64c90292-8ecd-40dd-8da2-0777bdd703c1" providerId="ADAL" clId="{24546725-962B-4BB6-992F-D6E6988CFED5}" dt="2023-04-25T12:17:29.662" v="1046" actId="20577"/>
          <ac:spMkLst>
            <pc:docMk/>
            <pc:sldMk cId="488361035" sldId="2884"/>
            <ac:spMk id="3" creationId="{F96FDC1A-822E-37CA-802A-2DF6644CF9C4}"/>
          </ac:spMkLst>
        </pc:spChg>
      </pc:sldChg>
      <pc:sldChg chg="addSp delSp modSp add mod ord delAnim modAnim modNotesTx">
        <pc:chgData name="Steve Hansen" userId="64c90292-8ecd-40dd-8da2-0777bdd703c1" providerId="ADAL" clId="{24546725-962B-4BB6-992F-D6E6988CFED5}" dt="2023-04-25T13:04:44.164" v="1629"/>
        <pc:sldMkLst>
          <pc:docMk/>
          <pc:sldMk cId="1733069626" sldId="2885"/>
        </pc:sldMkLst>
        <pc:spChg chg="mod">
          <ac:chgData name="Steve Hansen" userId="64c90292-8ecd-40dd-8da2-0777bdd703c1" providerId="ADAL" clId="{24546725-962B-4BB6-992F-D6E6988CFED5}" dt="2023-04-25T13:04:44.164" v="1629"/>
          <ac:spMkLst>
            <pc:docMk/>
            <pc:sldMk cId="1733069626" sldId="2885"/>
            <ac:spMk id="2" creationId="{D185330D-77DD-8589-4566-3B35F6703998}"/>
          </ac:spMkLst>
        </pc:spChg>
        <pc:spChg chg="del">
          <ac:chgData name="Steve Hansen" userId="64c90292-8ecd-40dd-8da2-0777bdd703c1" providerId="ADAL" clId="{24546725-962B-4BB6-992F-D6E6988CFED5}" dt="2023-04-24T20:14:18.421" v="427" actId="478"/>
          <ac:spMkLst>
            <pc:docMk/>
            <pc:sldMk cId="1733069626" sldId="2885"/>
            <ac:spMk id="3" creationId="{BF51E83E-934B-30B5-FA52-1D59D8D461DA}"/>
          </ac:spMkLst>
        </pc:spChg>
        <pc:spChg chg="del">
          <ac:chgData name="Steve Hansen" userId="64c90292-8ecd-40dd-8da2-0777bdd703c1" providerId="ADAL" clId="{24546725-962B-4BB6-992F-D6E6988CFED5}" dt="2023-04-24T20:20:29.134" v="755" actId="478"/>
          <ac:spMkLst>
            <pc:docMk/>
            <pc:sldMk cId="1733069626" sldId="2885"/>
            <ac:spMk id="5" creationId="{7C1706C6-BE60-0388-D926-AD2C6CD6C6CB}"/>
          </ac:spMkLst>
        </pc:spChg>
        <pc:spChg chg="del">
          <ac:chgData name="Steve Hansen" userId="64c90292-8ecd-40dd-8da2-0777bdd703c1" providerId="ADAL" clId="{24546725-962B-4BB6-992F-D6E6988CFED5}" dt="2023-04-24T20:14:18.421" v="427" actId="478"/>
          <ac:spMkLst>
            <pc:docMk/>
            <pc:sldMk cId="1733069626" sldId="2885"/>
            <ac:spMk id="6" creationId="{26E2B1F6-7E95-58D3-9530-62D8663812C7}"/>
          </ac:spMkLst>
        </pc:spChg>
        <pc:spChg chg="del">
          <ac:chgData name="Steve Hansen" userId="64c90292-8ecd-40dd-8da2-0777bdd703c1" providerId="ADAL" clId="{24546725-962B-4BB6-992F-D6E6988CFED5}" dt="2023-04-24T20:20:29.134" v="755" actId="478"/>
          <ac:spMkLst>
            <pc:docMk/>
            <pc:sldMk cId="1733069626" sldId="2885"/>
            <ac:spMk id="7" creationId="{BB90B24C-21FC-4DA5-1087-16DBF66FC868}"/>
          </ac:spMkLst>
        </pc:spChg>
        <pc:spChg chg="del mod">
          <ac:chgData name="Steve Hansen" userId="64c90292-8ecd-40dd-8da2-0777bdd703c1" providerId="ADAL" clId="{24546725-962B-4BB6-992F-D6E6988CFED5}" dt="2023-04-24T20:14:28.854" v="430" actId="478"/>
          <ac:spMkLst>
            <pc:docMk/>
            <pc:sldMk cId="1733069626" sldId="2885"/>
            <ac:spMk id="8" creationId="{C89040BB-C59D-E0C4-62D4-5246A035AE6F}"/>
          </ac:spMkLst>
        </pc:spChg>
        <pc:spChg chg="del">
          <ac:chgData name="Steve Hansen" userId="64c90292-8ecd-40dd-8da2-0777bdd703c1" providerId="ADAL" clId="{24546725-962B-4BB6-992F-D6E6988CFED5}" dt="2023-04-24T20:14:18.421" v="427" actId="478"/>
          <ac:spMkLst>
            <pc:docMk/>
            <pc:sldMk cId="1733069626" sldId="2885"/>
            <ac:spMk id="9" creationId="{637DFFC4-F25C-CF56-1CA5-CCA85CBD0AE2}"/>
          </ac:spMkLst>
        </pc:spChg>
        <pc:spChg chg="del">
          <ac:chgData name="Steve Hansen" userId="64c90292-8ecd-40dd-8da2-0777bdd703c1" providerId="ADAL" clId="{24546725-962B-4BB6-992F-D6E6988CFED5}" dt="2023-04-24T20:14:18.421" v="427" actId="478"/>
          <ac:spMkLst>
            <pc:docMk/>
            <pc:sldMk cId="1733069626" sldId="2885"/>
            <ac:spMk id="10" creationId="{5A0EB00A-D0DC-8CCA-6E2D-EF7293709432}"/>
          </ac:spMkLst>
        </pc:spChg>
        <pc:spChg chg="mod">
          <ac:chgData name="Steve Hansen" userId="64c90292-8ecd-40dd-8da2-0777bdd703c1" providerId="ADAL" clId="{24546725-962B-4BB6-992F-D6E6988CFED5}" dt="2023-04-25T11:57:36.724" v="977" actId="1038"/>
          <ac:spMkLst>
            <pc:docMk/>
            <pc:sldMk cId="1733069626" sldId="2885"/>
            <ac:spMk id="12" creationId="{7A4EBA6B-415A-F1D6-852F-1AC6B6205BB1}"/>
          </ac:spMkLst>
        </pc:spChg>
        <pc:spChg chg="add mod">
          <ac:chgData name="Steve Hansen" userId="64c90292-8ecd-40dd-8da2-0777bdd703c1" providerId="ADAL" clId="{24546725-962B-4BB6-992F-D6E6988CFED5}" dt="2023-04-25T11:57:36.724" v="977" actId="1038"/>
          <ac:spMkLst>
            <pc:docMk/>
            <pc:sldMk cId="1733069626" sldId="2885"/>
            <ac:spMk id="14" creationId="{012A09B5-4A86-28B8-37A5-3AF8AE3F43CB}"/>
          </ac:spMkLst>
        </pc:spChg>
        <pc:spChg chg="add mod">
          <ac:chgData name="Steve Hansen" userId="64c90292-8ecd-40dd-8da2-0777bdd703c1" providerId="ADAL" clId="{24546725-962B-4BB6-992F-D6E6988CFED5}" dt="2023-04-25T11:57:36.724" v="977" actId="1038"/>
          <ac:spMkLst>
            <pc:docMk/>
            <pc:sldMk cId="1733069626" sldId="2885"/>
            <ac:spMk id="15" creationId="{709389BF-ECC5-C599-9AF3-CE99A20D1E11}"/>
          </ac:spMkLst>
        </pc:spChg>
        <pc:spChg chg="add mod">
          <ac:chgData name="Steve Hansen" userId="64c90292-8ecd-40dd-8da2-0777bdd703c1" providerId="ADAL" clId="{24546725-962B-4BB6-992F-D6E6988CFED5}" dt="2023-04-25T11:58:30.645" v="998" actId="14100"/>
          <ac:spMkLst>
            <pc:docMk/>
            <pc:sldMk cId="1733069626" sldId="2885"/>
            <ac:spMk id="17" creationId="{3EE42522-4073-B396-FA36-CF9ABAB3DBA2}"/>
          </ac:spMkLst>
        </pc:spChg>
        <pc:spChg chg="mod">
          <ac:chgData name="Steve Hansen" userId="64c90292-8ecd-40dd-8da2-0777bdd703c1" providerId="ADAL" clId="{24546725-962B-4BB6-992F-D6E6988CFED5}" dt="2023-04-25T11:56:56.543" v="944" actId="1035"/>
          <ac:spMkLst>
            <pc:docMk/>
            <pc:sldMk cId="1733069626" sldId="2885"/>
            <ac:spMk id="18" creationId="{E0A165B0-1FD0-88C8-9424-4C45E5BDA904}"/>
          </ac:spMkLst>
        </pc:spChg>
        <pc:spChg chg="mod">
          <ac:chgData name="Steve Hansen" userId="64c90292-8ecd-40dd-8da2-0777bdd703c1" providerId="ADAL" clId="{24546725-962B-4BB6-992F-D6E6988CFED5}" dt="2023-04-25T11:56:56.543" v="944" actId="1035"/>
          <ac:spMkLst>
            <pc:docMk/>
            <pc:sldMk cId="1733069626" sldId="2885"/>
            <ac:spMk id="19" creationId="{6F41AA61-7D4E-560F-5683-47B013A1B861}"/>
          </ac:spMkLst>
        </pc:spChg>
        <pc:spChg chg="del">
          <ac:chgData name="Steve Hansen" userId="64c90292-8ecd-40dd-8da2-0777bdd703c1" providerId="ADAL" clId="{24546725-962B-4BB6-992F-D6E6988CFED5}" dt="2023-04-24T20:14:18.421" v="427" actId="478"/>
          <ac:spMkLst>
            <pc:docMk/>
            <pc:sldMk cId="1733069626" sldId="2885"/>
            <ac:spMk id="20" creationId="{85D28FCE-13C3-C60C-4AF4-DF34465E026B}"/>
          </ac:spMkLst>
        </pc:spChg>
        <pc:spChg chg="del">
          <ac:chgData name="Steve Hansen" userId="64c90292-8ecd-40dd-8da2-0777bdd703c1" providerId="ADAL" clId="{24546725-962B-4BB6-992F-D6E6988CFED5}" dt="2023-04-24T20:14:18.421" v="427" actId="478"/>
          <ac:spMkLst>
            <pc:docMk/>
            <pc:sldMk cId="1733069626" sldId="2885"/>
            <ac:spMk id="21" creationId="{7BBE2133-BECF-FAAB-BF03-C1710FEFD0AE}"/>
          </ac:spMkLst>
        </pc:spChg>
        <pc:spChg chg="mod">
          <ac:chgData name="Steve Hansen" userId="64c90292-8ecd-40dd-8da2-0777bdd703c1" providerId="ADAL" clId="{24546725-962B-4BB6-992F-D6E6988CFED5}" dt="2023-04-25T11:58:22.614" v="997" actId="113"/>
          <ac:spMkLst>
            <pc:docMk/>
            <pc:sldMk cId="1733069626" sldId="2885"/>
            <ac:spMk id="22" creationId="{CAA40CDB-83C9-B586-5D8D-F5C3A29CE610}"/>
          </ac:spMkLst>
        </pc:spChg>
        <pc:spChg chg="mod">
          <ac:chgData name="Steve Hansen" userId="64c90292-8ecd-40dd-8da2-0777bdd703c1" providerId="ADAL" clId="{24546725-962B-4BB6-992F-D6E6988CFED5}" dt="2023-04-25T11:58:10.571" v="996" actId="113"/>
          <ac:spMkLst>
            <pc:docMk/>
            <pc:sldMk cId="1733069626" sldId="2885"/>
            <ac:spMk id="23" creationId="{46496DDB-95D0-B436-752D-FC8EA3412EE5}"/>
          </ac:spMkLst>
        </pc:spChg>
        <pc:spChg chg="del">
          <ac:chgData name="Steve Hansen" userId="64c90292-8ecd-40dd-8da2-0777bdd703c1" providerId="ADAL" clId="{24546725-962B-4BB6-992F-D6E6988CFED5}" dt="2023-04-24T20:14:18.421" v="427" actId="478"/>
          <ac:spMkLst>
            <pc:docMk/>
            <pc:sldMk cId="1733069626" sldId="2885"/>
            <ac:spMk id="24" creationId="{85A6D619-FCEA-C6EA-6FFA-A6D2C24136E8}"/>
          </ac:spMkLst>
        </pc:spChg>
        <pc:spChg chg="del">
          <ac:chgData name="Steve Hansen" userId="64c90292-8ecd-40dd-8da2-0777bdd703c1" providerId="ADAL" clId="{24546725-962B-4BB6-992F-D6E6988CFED5}" dt="2023-04-24T20:14:18.421" v="427" actId="478"/>
          <ac:spMkLst>
            <pc:docMk/>
            <pc:sldMk cId="1733069626" sldId="2885"/>
            <ac:spMk id="26" creationId="{E4056473-D2DA-9ADE-D735-8CB6256E3940}"/>
          </ac:spMkLst>
        </pc:spChg>
        <pc:spChg chg="mod">
          <ac:chgData name="Steve Hansen" userId="64c90292-8ecd-40dd-8da2-0777bdd703c1" providerId="ADAL" clId="{24546725-962B-4BB6-992F-D6E6988CFED5}" dt="2023-04-25T11:56:56.543" v="944" actId="1035"/>
          <ac:spMkLst>
            <pc:docMk/>
            <pc:sldMk cId="1733069626" sldId="2885"/>
            <ac:spMk id="28" creationId="{ECA155EE-9A1B-B6CA-7A53-C8CFDFE68C79}"/>
          </ac:spMkLst>
        </pc:spChg>
        <pc:spChg chg="add mod">
          <ac:chgData name="Steve Hansen" userId="64c90292-8ecd-40dd-8da2-0777bdd703c1" providerId="ADAL" clId="{24546725-962B-4BB6-992F-D6E6988CFED5}" dt="2023-04-25T11:57:36.724" v="977" actId="1038"/>
          <ac:spMkLst>
            <pc:docMk/>
            <pc:sldMk cId="1733069626" sldId="2885"/>
            <ac:spMk id="29" creationId="{16DC5564-0450-C911-F0FC-FF7E98F6F640}"/>
          </ac:spMkLst>
        </pc:spChg>
        <pc:graphicFrameChg chg="del">
          <ac:chgData name="Steve Hansen" userId="64c90292-8ecd-40dd-8da2-0777bdd703c1" providerId="ADAL" clId="{24546725-962B-4BB6-992F-D6E6988CFED5}" dt="2023-04-24T20:14:18.421" v="427" actId="478"/>
          <ac:graphicFrameMkLst>
            <pc:docMk/>
            <pc:sldMk cId="1733069626" sldId="2885"/>
            <ac:graphicFrameMk id="25" creationId="{8C37332D-DDD5-A5B3-6D24-229152CC0A52}"/>
          </ac:graphicFrameMkLst>
        </pc:graphicFrameChg>
        <pc:graphicFrameChg chg="del">
          <ac:chgData name="Steve Hansen" userId="64c90292-8ecd-40dd-8da2-0777bdd703c1" providerId="ADAL" clId="{24546725-962B-4BB6-992F-D6E6988CFED5}" dt="2023-04-24T20:14:18.421" v="427" actId="478"/>
          <ac:graphicFrameMkLst>
            <pc:docMk/>
            <pc:sldMk cId="1733069626" sldId="2885"/>
            <ac:graphicFrameMk id="27" creationId="{E6A0B6C2-5A15-A5BF-A51D-4152A5461A52}"/>
          </ac:graphicFrameMkLst>
        </pc:graphicFrameChg>
        <pc:cxnChg chg="add mod">
          <ac:chgData name="Steve Hansen" userId="64c90292-8ecd-40dd-8da2-0777bdd703c1" providerId="ADAL" clId="{24546725-962B-4BB6-992F-D6E6988CFED5}" dt="2023-04-25T11:57:36.724" v="977" actId="1038"/>
          <ac:cxnSpMkLst>
            <pc:docMk/>
            <pc:sldMk cId="1733069626" sldId="2885"/>
            <ac:cxnSpMk id="13" creationId="{57B9E32F-82B1-4D2A-FC8C-AA1707441FC3}"/>
          </ac:cxnSpMkLst>
        </pc:cxnChg>
        <pc:cxnChg chg="mod">
          <ac:chgData name="Steve Hansen" userId="64c90292-8ecd-40dd-8da2-0777bdd703c1" providerId="ADAL" clId="{24546725-962B-4BB6-992F-D6E6988CFED5}" dt="2023-04-25T11:56:56.543" v="944" actId="1035"/>
          <ac:cxnSpMkLst>
            <pc:docMk/>
            <pc:sldMk cId="1733069626" sldId="2885"/>
            <ac:cxnSpMk id="16" creationId="{7594887B-5368-BF0A-27C1-DF2440B1B0CB}"/>
          </ac:cxnSpMkLst>
        </pc:cxnChg>
      </pc:sldChg>
      <pc:sldChg chg="addSp delSp modSp add mod ord">
        <pc:chgData name="Steve Hansen" userId="64c90292-8ecd-40dd-8da2-0777bdd703c1" providerId="ADAL" clId="{24546725-962B-4BB6-992F-D6E6988CFED5}" dt="2023-04-25T13:34:02.054" v="2453" actId="20577"/>
        <pc:sldMkLst>
          <pc:docMk/>
          <pc:sldMk cId="1375447108" sldId="2886"/>
        </pc:sldMkLst>
        <pc:spChg chg="add del mod">
          <ac:chgData name="Steve Hansen" userId="64c90292-8ecd-40dd-8da2-0777bdd703c1" providerId="ADAL" clId="{24546725-962B-4BB6-992F-D6E6988CFED5}" dt="2023-04-25T12:01:56.076" v="1017" actId="478"/>
          <ac:spMkLst>
            <pc:docMk/>
            <pc:sldMk cId="1375447108" sldId="2886"/>
            <ac:spMk id="4" creationId="{A6EFF140-F92E-5649-F0BB-0A9F9207CDE1}"/>
          </ac:spMkLst>
        </pc:spChg>
        <pc:spChg chg="add mod">
          <ac:chgData name="Steve Hansen" userId="64c90292-8ecd-40dd-8da2-0777bdd703c1" providerId="ADAL" clId="{24546725-962B-4BB6-992F-D6E6988CFED5}" dt="2023-04-25T13:34:02.054" v="2453" actId="20577"/>
          <ac:spMkLst>
            <pc:docMk/>
            <pc:sldMk cId="1375447108" sldId="2886"/>
            <ac:spMk id="5" creationId="{F0D700A3-2D99-D336-91EF-22E7871BE0BA}"/>
          </ac:spMkLst>
        </pc:spChg>
        <pc:spChg chg="mod">
          <ac:chgData name="Steve Hansen" userId="64c90292-8ecd-40dd-8da2-0777bdd703c1" providerId="ADAL" clId="{24546725-962B-4BB6-992F-D6E6988CFED5}" dt="2023-04-25T13:03:55.336" v="1608" actId="20577"/>
          <ac:spMkLst>
            <pc:docMk/>
            <pc:sldMk cId="1375447108" sldId="2886"/>
            <ac:spMk id="7" creationId="{29BC1F73-8AB1-3CC0-0A96-1564CC7E5DEF}"/>
          </ac:spMkLst>
        </pc:spChg>
        <pc:graphicFrameChg chg="modGraphic">
          <ac:chgData name="Steve Hansen" userId="64c90292-8ecd-40dd-8da2-0777bdd703c1" providerId="ADAL" clId="{24546725-962B-4BB6-992F-D6E6988CFED5}" dt="2023-04-25T12:30:05.369" v="1208" actId="313"/>
          <ac:graphicFrameMkLst>
            <pc:docMk/>
            <pc:sldMk cId="1375447108" sldId="2886"/>
            <ac:graphicFrameMk id="2" creationId="{1CFD738F-3241-9F82-F197-1C3D2EDBDE72}"/>
          </ac:graphicFrameMkLst>
        </pc:graphicFrameChg>
        <pc:graphicFrameChg chg="del">
          <ac:chgData name="Steve Hansen" userId="64c90292-8ecd-40dd-8da2-0777bdd703c1" providerId="ADAL" clId="{24546725-962B-4BB6-992F-D6E6988CFED5}" dt="2023-04-25T12:25:28.269" v="1140" actId="478"/>
          <ac:graphicFrameMkLst>
            <pc:docMk/>
            <pc:sldMk cId="1375447108" sldId="2886"/>
            <ac:graphicFrameMk id="8" creationId="{9A6A044E-47FF-BBA9-E30B-39E6A865B6B9}"/>
          </ac:graphicFrameMkLst>
        </pc:graphicFrameChg>
      </pc:sldChg>
      <pc:sldChg chg="addSp delSp modSp add del mod ord">
        <pc:chgData name="Steve Hansen" userId="64c90292-8ecd-40dd-8da2-0777bdd703c1" providerId="ADAL" clId="{24546725-962B-4BB6-992F-D6E6988CFED5}" dt="2023-04-25T12:52:20.779" v="1513" actId="2696"/>
        <pc:sldMkLst>
          <pc:docMk/>
          <pc:sldMk cId="2414037749" sldId="2887"/>
        </pc:sldMkLst>
        <pc:spChg chg="del">
          <ac:chgData name="Steve Hansen" userId="64c90292-8ecd-40dd-8da2-0777bdd703c1" providerId="ADAL" clId="{24546725-962B-4BB6-992F-D6E6988CFED5}" dt="2023-04-25T12:18:33.901" v="1078" actId="478"/>
          <ac:spMkLst>
            <pc:docMk/>
            <pc:sldMk cId="2414037749" sldId="2887"/>
            <ac:spMk id="3" creationId="{5009087E-06D9-D084-0FAB-CFF0BF9438B3}"/>
          </ac:spMkLst>
        </pc:spChg>
        <pc:spChg chg="add del mod">
          <ac:chgData name="Steve Hansen" userId="64c90292-8ecd-40dd-8da2-0777bdd703c1" providerId="ADAL" clId="{24546725-962B-4BB6-992F-D6E6988CFED5}" dt="2023-04-25T12:47:13.297" v="1450" actId="21"/>
          <ac:spMkLst>
            <pc:docMk/>
            <pc:sldMk cId="2414037749" sldId="2887"/>
            <ac:spMk id="5" creationId="{FB8928C2-AFA0-65B6-F9FC-5BBD58C1C83A}"/>
          </ac:spMkLst>
        </pc:spChg>
        <pc:spChg chg="add del mod">
          <ac:chgData name="Steve Hansen" userId="64c90292-8ecd-40dd-8da2-0777bdd703c1" providerId="ADAL" clId="{24546725-962B-4BB6-992F-D6E6988CFED5}" dt="2023-04-25T12:26:45.721" v="1146"/>
          <ac:spMkLst>
            <pc:docMk/>
            <pc:sldMk cId="2414037749" sldId="2887"/>
            <ac:spMk id="6" creationId="{41602D1B-8970-C791-D937-45BDA5C87E9C}"/>
          </ac:spMkLst>
        </pc:spChg>
        <pc:spChg chg="mod">
          <ac:chgData name="Steve Hansen" userId="64c90292-8ecd-40dd-8da2-0777bdd703c1" providerId="ADAL" clId="{24546725-962B-4BB6-992F-D6E6988CFED5}" dt="2023-04-25T12:26:57.754" v="1152" actId="20577"/>
          <ac:spMkLst>
            <pc:docMk/>
            <pc:sldMk cId="2414037749" sldId="2887"/>
            <ac:spMk id="7" creationId="{29BC1F73-8AB1-3CC0-0A96-1564CC7E5DEF}"/>
          </ac:spMkLst>
        </pc:spChg>
        <pc:graphicFrameChg chg="add del">
          <ac:chgData name="Steve Hansen" userId="64c90292-8ecd-40dd-8da2-0777bdd703c1" providerId="ADAL" clId="{24546725-962B-4BB6-992F-D6E6988CFED5}" dt="2023-04-25T12:18:33.901" v="1078" actId="478"/>
          <ac:graphicFrameMkLst>
            <pc:docMk/>
            <pc:sldMk cId="2414037749" sldId="2887"/>
            <ac:graphicFrameMk id="2" creationId="{1CFD738F-3241-9F82-F197-1C3D2EDBDE72}"/>
          </ac:graphicFrameMkLst>
        </pc:graphicFrameChg>
        <pc:graphicFrameChg chg="del">
          <ac:chgData name="Steve Hansen" userId="64c90292-8ecd-40dd-8da2-0777bdd703c1" providerId="ADAL" clId="{24546725-962B-4BB6-992F-D6E6988CFED5}" dt="2023-04-25T12:18:33.901" v="1078" actId="478"/>
          <ac:graphicFrameMkLst>
            <pc:docMk/>
            <pc:sldMk cId="2414037749" sldId="2887"/>
            <ac:graphicFrameMk id="8" creationId="{9A6A044E-47FF-BBA9-E30B-39E6A865B6B9}"/>
          </ac:graphicFrameMkLst>
        </pc:graphicFrameChg>
      </pc:sldChg>
      <pc:sldChg chg="delSp modSp add mod">
        <pc:chgData name="Steve Hansen" userId="64c90292-8ecd-40dd-8da2-0777bdd703c1" providerId="ADAL" clId="{24546725-962B-4BB6-992F-D6E6988CFED5}" dt="2023-04-25T12:40:27.818" v="1430" actId="6549"/>
        <pc:sldMkLst>
          <pc:docMk/>
          <pc:sldMk cId="3467417916" sldId="2888"/>
        </pc:sldMkLst>
        <pc:spChg chg="mod">
          <ac:chgData name="Steve Hansen" userId="64c90292-8ecd-40dd-8da2-0777bdd703c1" providerId="ADAL" clId="{24546725-962B-4BB6-992F-D6E6988CFED5}" dt="2023-04-25T12:40:27.818" v="1430" actId="6549"/>
          <ac:spMkLst>
            <pc:docMk/>
            <pc:sldMk cId="3467417916" sldId="2888"/>
            <ac:spMk id="2" creationId="{D185330D-77DD-8589-4566-3B35F6703998}"/>
          </ac:spMkLst>
        </pc:spChg>
        <pc:spChg chg="del mod">
          <ac:chgData name="Steve Hansen" userId="64c90292-8ecd-40dd-8da2-0777bdd703c1" providerId="ADAL" clId="{24546725-962B-4BB6-992F-D6E6988CFED5}" dt="2023-04-25T12:37:12.094" v="1342" actId="478"/>
          <ac:spMkLst>
            <pc:docMk/>
            <pc:sldMk cId="3467417916" sldId="2888"/>
            <ac:spMk id="5" creationId="{B7BAE933-ADDD-F25D-4AF6-470C915AFD3C}"/>
          </ac:spMkLst>
        </pc:spChg>
        <pc:spChg chg="del">
          <ac:chgData name="Steve Hansen" userId="64c90292-8ecd-40dd-8da2-0777bdd703c1" providerId="ADAL" clId="{24546725-962B-4BB6-992F-D6E6988CFED5}" dt="2023-04-25T12:40:06.834" v="1412" actId="478"/>
          <ac:spMkLst>
            <pc:docMk/>
            <pc:sldMk cId="3467417916" sldId="2888"/>
            <ac:spMk id="6" creationId="{7A93A7AB-BEF7-E853-0826-D5A528447994}"/>
          </ac:spMkLst>
        </pc:spChg>
        <pc:spChg chg="del">
          <ac:chgData name="Steve Hansen" userId="64c90292-8ecd-40dd-8da2-0777bdd703c1" providerId="ADAL" clId="{24546725-962B-4BB6-992F-D6E6988CFED5}" dt="2023-04-25T12:37:12.094" v="1342" actId="478"/>
          <ac:spMkLst>
            <pc:docMk/>
            <pc:sldMk cId="3467417916" sldId="2888"/>
            <ac:spMk id="14" creationId="{7BE29AB2-2A93-D2B2-067C-09502AC084BC}"/>
          </ac:spMkLst>
        </pc:spChg>
        <pc:spChg chg="mod">
          <ac:chgData name="Steve Hansen" userId="64c90292-8ecd-40dd-8da2-0777bdd703c1" providerId="ADAL" clId="{24546725-962B-4BB6-992F-D6E6988CFED5}" dt="2023-04-25T12:36:10.351" v="1333" actId="1035"/>
          <ac:spMkLst>
            <pc:docMk/>
            <pc:sldMk cId="3467417916" sldId="2888"/>
            <ac:spMk id="22" creationId="{B73B5180-D209-B144-3DCE-516D4135B4B4}"/>
          </ac:spMkLst>
        </pc:spChg>
        <pc:spChg chg="mod">
          <ac:chgData name="Steve Hansen" userId="64c90292-8ecd-40dd-8da2-0777bdd703c1" providerId="ADAL" clId="{24546725-962B-4BB6-992F-D6E6988CFED5}" dt="2023-04-25T12:37:04.062" v="1341" actId="14100"/>
          <ac:spMkLst>
            <pc:docMk/>
            <pc:sldMk cId="3467417916" sldId="2888"/>
            <ac:spMk id="31" creationId="{F531EBDB-8393-D99A-2FC7-6A12B00A6558}"/>
          </ac:spMkLst>
        </pc:spChg>
        <pc:spChg chg="mod">
          <ac:chgData name="Steve Hansen" userId="64c90292-8ecd-40dd-8da2-0777bdd703c1" providerId="ADAL" clId="{24546725-962B-4BB6-992F-D6E6988CFED5}" dt="2023-04-25T12:36:46.219" v="1339" actId="14100"/>
          <ac:spMkLst>
            <pc:docMk/>
            <pc:sldMk cId="3467417916" sldId="2888"/>
            <ac:spMk id="32" creationId="{E4B80E2A-6815-6CD9-04EA-023428466F7E}"/>
          </ac:spMkLst>
        </pc:spChg>
        <pc:graphicFrameChg chg="mod">
          <ac:chgData name="Steve Hansen" userId="64c90292-8ecd-40dd-8da2-0777bdd703c1" providerId="ADAL" clId="{24546725-962B-4BB6-992F-D6E6988CFED5}" dt="2023-04-25T12:36:27.729" v="1336"/>
          <ac:graphicFrameMkLst>
            <pc:docMk/>
            <pc:sldMk cId="3467417916" sldId="2888"/>
            <ac:graphicFrameMk id="23" creationId="{283E8120-F7E9-3972-F96A-18C517565CFB}"/>
          </ac:graphicFrameMkLst>
        </pc:graphicFrameChg>
      </pc:sldChg>
      <pc:sldChg chg="addSp delSp modSp add mod ord">
        <pc:chgData name="Steve Hansen" userId="64c90292-8ecd-40dd-8da2-0777bdd703c1" providerId="ADAL" clId="{24546725-962B-4BB6-992F-D6E6988CFED5}" dt="2023-04-25T13:33:23.952" v="2428" actId="6549"/>
        <pc:sldMkLst>
          <pc:docMk/>
          <pc:sldMk cId="352331406" sldId="2889"/>
        </pc:sldMkLst>
        <pc:spChg chg="add mod">
          <ac:chgData name="Steve Hansen" userId="64c90292-8ecd-40dd-8da2-0777bdd703c1" providerId="ADAL" clId="{24546725-962B-4BB6-992F-D6E6988CFED5}" dt="2023-04-25T12:47:47.927" v="1456" actId="6549"/>
          <ac:spMkLst>
            <pc:docMk/>
            <pc:sldMk cId="352331406" sldId="2889"/>
            <ac:spMk id="2" creationId="{2B1658EC-8BA2-1F85-C66E-E2A761AEDACC}"/>
          </ac:spMkLst>
        </pc:spChg>
        <pc:spChg chg="add mod">
          <ac:chgData name="Steve Hansen" userId="64c90292-8ecd-40dd-8da2-0777bdd703c1" providerId="ADAL" clId="{24546725-962B-4BB6-992F-D6E6988CFED5}" dt="2023-04-25T13:33:23.952" v="2428" actId="6549"/>
          <ac:spMkLst>
            <pc:docMk/>
            <pc:sldMk cId="352331406" sldId="2889"/>
            <ac:spMk id="3" creationId="{C0BCC4A8-AFA7-3F1D-3420-355918FDAEAE}"/>
          </ac:spMkLst>
        </pc:spChg>
        <pc:spChg chg="add del mod">
          <ac:chgData name="Steve Hansen" userId="64c90292-8ecd-40dd-8da2-0777bdd703c1" providerId="ADAL" clId="{24546725-962B-4BB6-992F-D6E6988CFED5}" dt="2023-04-25T12:52:59.190" v="1515" actId="478"/>
          <ac:spMkLst>
            <pc:docMk/>
            <pc:sldMk cId="352331406" sldId="2889"/>
            <ac:spMk id="4" creationId="{33A0C406-D7A7-D8BE-470C-7C4843CCC31D}"/>
          </ac:spMkLst>
        </pc:spChg>
        <pc:spChg chg="mod">
          <ac:chgData name="Steve Hansen" userId="64c90292-8ecd-40dd-8da2-0777bdd703c1" providerId="ADAL" clId="{24546725-962B-4BB6-992F-D6E6988CFED5}" dt="2023-04-25T12:50:09.978" v="1483" actId="404"/>
          <ac:spMkLst>
            <pc:docMk/>
            <pc:sldMk cId="352331406" sldId="2889"/>
            <ac:spMk id="8" creationId="{9F8C6708-3F6D-CF86-0227-F2F410022B68}"/>
          </ac:spMkLst>
        </pc:spChg>
        <pc:picChg chg="del">
          <ac:chgData name="Steve Hansen" userId="64c90292-8ecd-40dd-8da2-0777bdd703c1" providerId="ADAL" clId="{24546725-962B-4BB6-992F-D6E6988CFED5}" dt="2023-04-25T12:47:02.636" v="1449" actId="478"/>
          <ac:picMkLst>
            <pc:docMk/>
            <pc:sldMk cId="352331406" sldId="2889"/>
            <ac:picMk id="16" creationId="{63668559-7175-0979-FA54-FE51CB840D70}"/>
          </ac:picMkLst>
        </pc:picChg>
      </pc:sldChg>
      <pc:sldChg chg="addSp delSp modSp add mod">
        <pc:chgData name="Steve Hansen" userId="64c90292-8ecd-40dd-8da2-0777bdd703c1" providerId="ADAL" clId="{24546725-962B-4BB6-992F-D6E6988CFED5}" dt="2023-04-25T13:36:17.153" v="2458" actId="6549"/>
        <pc:sldMkLst>
          <pc:docMk/>
          <pc:sldMk cId="2093774991" sldId="2890"/>
        </pc:sldMkLst>
        <pc:spChg chg="mod">
          <ac:chgData name="Steve Hansen" userId="64c90292-8ecd-40dd-8da2-0777bdd703c1" providerId="ADAL" clId="{24546725-962B-4BB6-992F-D6E6988CFED5}" dt="2023-04-25T13:05:52.736" v="1658" actId="20577"/>
          <ac:spMkLst>
            <pc:docMk/>
            <pc:sldMk cId="2093774991" sldId="2890"/>
            <ac:spMk id="2" creationId="{D185330D-77DD-8589-4566-3B35F6703998}"/>
          </ac:spMkLst>
        </pc:spChg>
        <pc:spChg chg="add del mod">
          <ac:chgData name="Steve Hansen" userId="64c90292-8ecd-40dd-8da2-0777bdd703c1" providerId="ADAL" clId="{24546725-962B-4BB6-992F-D6E6988CFED5}" dt="2023-04-25T13:09:57.015" v="1716" actId="478"/>
          <ac:spMkLst>
            <pc:docMk/>
            <pc:sldMk cId="2093774991" sldId="2890"/>
            <ac:spMk id="3" creationId="{E90BF50B-21A2-2CEA-B9A1-5F26412FA6FE}"/>
          </ac:spMkLst>
        </pc:spChg>
        <pc:spChg chg="add mod ord">
          <ac:chgData name="Steve Hansen" userId="64c90292-8ecd-40dd-8da2-0777bdd703c1" providerId="ADAL" clId="{24546725-962B-4BB6-992F-D6E6988CFED5}" dt="2023-04-25T13:08:15.293" v="1670" actId="14100"/>
          <ac:spMkLst>
            <pc:docMk/>
            <pc:sldMk cId="2093774991" sldId="2890"/>
            <ac:spMk id="5" creationId="{D2F55287-AB45-B4C7-6541-005F1B33ECF7}"/>
          </ac:spMkLst>
        </pc:spChg>
        <pc:spChg chg="mod">
          <ac:chgData name="Steve Hansen" userId="64c90292-8ecd-40dd-8da2-0777bdd703c1" providerId="ADAL" clId="{24546725-962B-4BB6-992F-D6E6988CFED5}" dt="2023-04-25T13:36:17.153" v="2458" actId="6549"/>
          <ac:spMkLst>
            <pc:docMk/>
            <pc:sldMk cId="2093774991" sldId="2890"/>
            <ac:spMk id="8" creationId="{EDD756A0-C10F-364A-0BB5-EA3FBE77768F}"/>
          </ac:spMkLst>
        </pc:spChg>
        <pc:spChg chg="ord">
          <ac:chgData name="Steve Hansen" userId="64c90292-8ecd-40dd-8da2-0777bdd703c1" providerId="ADAL" clId="{24546725-962B-4BB6-992F-D6E6988CFED5}" dt="2023-04-25T13:09:08.827" v="1675" actId="167"/>
          <ac:spMkLst>
            <pc:docMk/>
            <pc:sldMk cId="2093774991" sldId="2890"/>
            <ac:spMk id="13" creationId="{17B4F8B4-2CD6-AB77-E797-B871010B0887}"/>
          </ac:spMkLst>
        </pc:spChg>
        <pc:spChg chg="del mod">
          <ac:chgData name="Steve Hansen" userId="64c90292-8ecd-40dd-8da2-0777bdd703c1" providerId="ADAL" clId="{24546725-962B-4BB6-992F-D6E6988CFED5}" dt="2023-04-25T13:09:59.271" v="1717" actId="478"/>
          <ac:spMkLst>
            <pc:docMk/>
            <pc:sldMk cId="2093774991" sldId="2890"/>
            <ac:spMk id="22" creationId="{E9F4179E-9B11-DB9D-8824-97CEDD4BF7B1}"/>
          </ac:spMkLst>
        </pc:spChg>
        <pc:spChg chg="mod">
          <ac:chgData name="Steve Hansen" userId="64c90292-8ecd-40dd-8da2-0777bdd703c1" providerId="ADAL" clId="{24546725-962B-4BB6-992F-D6E6988CFED5}" dt="2023-04-25T13:08:36.873" v="1672" actId="14100"/>
          <ac:spMkLst>
            <pc:docMk/>
            <pc:sldMk cId="2093774991" sldId="2890"/>
            <ac:spMk id="23" creationId="{38076F9B-7AFC-AE55-CA8D-909EBDD5060F}"/>
          </ac:spMkLst>
        </pc:spChg>
        <pc:spChg chg="add mod ord">
          <ac:chgData name="Steve Hansen" userId="64c90292-8ecd-40dd-8da2-0777bdd703c1" providerId="ADAL" clId="{24546725-962B-4BB6-992F-D6E6988CFED5}" dt="2023-04-25T13:09:44.764" v="1715" actId="14100"/>
          <ac:spMkLst>
            <pc:docMk/>
            <pc:sldMk cId="2093774991" sldId="2890"/>
            <ac:spMk id="27" creationId="{6062633B-C09D-FEB3-F715-4E7A77E95832}"/>
          </ac:spMkLst>
        </pc:spChg>
        <pc:graphicFrameChg chg="mod">
          <ac:chgData name="Steve Hansen" userId="64c90292-8ecd-40dd-8da2-0777bdd703c1" providerId="ADAL" clId="{24546725-962B-4BB6-992F-D6E6988CFED5}" dt="2023-04-25T13:06:53.503" v="1659"/>
          <ac:graphicFrameMkLst>
            <pc:docMk/>
            <pc:sldMk cId="2093774991" sldId="2890"/>
            <ac:graphicFrameMk id="4" creationId="{FE09FD74-150E-141C-7606-6B1312DD5995}"/>
          </ac:graphicFrameMkLst>
        </pc:graphicFrameChg>
        <pc:cxnChg chg="mod ord">
          <ac:chgData name="Steve Hansen" userId="64c90292-8ecd-40dd-8da2-0777bdd703c1" providerId="ADAL" clId="{24546725-962B-4BB6-992F-D6E6988CFED5}" dt="2023-04-25T13:09:08.827" v="1675" actId="167"/>
          <ac:cxnSpMkLst>
            <pc:docMk/>
            <pc:sldMk cId="2093774991" sldId="2890"/>
            <ac:cxnSpMk id="19" creationId="{78A277E4-6CAE-2325-35AF-5FF59701984B}"/>
          </ac:cxnSpMkLst>
        </pc:cxnChg>
        <pc:cxnChg chg="add mod ord">
          <ac:chgData name="Steve Hansen" userId="64c90292-8ecd-40dd-8da2-0777bdd703c1" providerId="ADAL" clId="{24546725-962B-4BB6-992F-D6E6988CFED5}" dt="2023-04-25T13:09:08.827" v="1675" actId="167"/>
          <ac:cxnSpMkLst>
            <pc:docMk/>
            <pc:sldMk cId="2093774991" sldId="2890"/>
            <ac:cxnSpMk id="25" creationId="{DE0DD3D4-B400-37DA-53C7-8A39755AA903}"/>
          </ac:cxnSpMkLst>
        </pc:cxnChg>
      </pc:sldChg>
      <pc:sldChg chg="addSp delSp modSp add mod">
        <pc:chgData name="Steve Hansen" userId="64c90292-8ecd-40dd-8da2-0777bdd703c1" providerId="ADAL" clId="{24546725-962B-4BB6-992F-D6E6988CFED5}" dt="2023-04-25T13:37:37.070" v="2462" actId="403"/>
        <pc:sldMkLst>
          <pc:docMk/>
          <pc:sldMk cId="371697543" sldId="2891"/>
        </pc:sldMkLst>
        <pc:spChg chg="add mod">
          <ac:chgData name="Steve Hansen" userId="64c90292-8ecd-40dd-8da2-0777bdd703c1" providerId="ADAL" clId="{24546725-962B-4BB6-992F-D6E6988CFED5}" dt="2023-04-25T13:13:14.271" v="1767" actId="20577"/>
          <ac:spMkLst>
            <pc:docMk/>
            <pc:sldMk cId="371697543" sldId="2891"/>
            <ac:spMk id="4" creationId="{EF226CC3-7D68-68A8-876C-45A380A2D857}"/>
          </ac:spMkLst>
        </pc:spChg>
        <pc:spChg chg="del">
          <ac:chgData name="Steve Hansen" userId="64c90292-8ecd-40dd-8da2-0777bdd703c1" providerId="ADAL" clId="{24546725-962B-4BB6-992F-D6E6988CFED5}" dt="2023-04-25T12:59:32.703" v="1522" actId="478"/>
          <ac:spMkLst>
            <pc:docMk/>
            <pc:sldMk cId="371697543" sldId="2891"/>
            <ac:spMk id="5" creationId="{725367D8-82EB-A7E8-B44B-9E83DB33FEA2}"/>
          </ac:spMkLst>
        </pc:spChg>
        <pc:spChg chg="mod">
          <ac:chgData name="Steve Hansen" userId="64c90292-8ecd-40dd-8da2-0777bdd703c1" providerId="ADAL" clId="{24546725-962B-4BB6-992F-D6E6988CFED5}" dt="2023-04-25T13:05:32.743" v="1631"/>
          <ac:spMkLst>
            <pc:docMk/>
            <pc:sldMk cId="371697543" sldId="2891"/>
            <ac:spMk id="7" creationId="{29BC1F73-8AB1-3CC0-0A96-1564CC7E5DEF}"/>
          </ac:spMkLst>
        </pc:spChg>
        <pc:graphicFrameChg chg="modGraphic">
          <ac:chgData name="Steve Hansen" userId="64c90292-8ecd-40dd-8da2-0777bdd703c1" providerId="ADAL" clId="{24546725-962B-4BB6-992F-D6E6988CFED5}" dt="2023-04-25T13:37:37.070" v="2462" actId="403"/>
          <ac:graphicFrameMkLst>
            <pc:docMk/>
            <pc:sldMk cId="371697543" sldId="2891"/>
            <ac:graphicFrameMk id="2" creationId="{93B14E0A-8DD0-88D3-9A3E-80510BBB6BA6}"/>
          </ac:graphicFrameMkLst>
        </pc:graphicFrameChg>
      </pc:sldChg>
      <pc:sldChg chg="modSp add mod ord">
        <pc:chgData name="Steve Hansen" userId="64c90292-8ecd-40dd-8da2-0777bdd703c1" providerId="ADAL" clId="{24546725-962B-4BB6-992F-D6E6988CFED5}" dt="2023-04-25T13:38:09.736" v="2491" actId="20577"/>
        <pc:sldMkLst>
          <pc:docMk/>
          <pc:sldMk cId="1186963272" sldId="2892"/>
        </pc:sldMkLst>
        <pc:spChg chg="mod">
          <ac:chgData name="Steve Hansen" userId="64c90292-8ecd-40dd-8da2-0777bdd703c1" providerId="ADAL" clId="{24546725-962B-4BB6-992F-D6E6988CFED5}" dt="2023-04-25T13:15:02.640" v="1878" actId="20577"/>
          <ac:spMkLst>
            <pc:docMk/>
            <pc:sldMk cId="1186963272" sldId="2892"/>
            <ac:spMk id="2" creationId="{D185330D-77DD-8589-4566-3B35F6703998}"/>
          </ac:spMkLst>
        </pc:spChg>
        <pc:spChg chg="mod">
          <ac:chgData name="Steve Hansen" userId="64c90292-8ecd-40dd-8da2-0777bdd703c1" providerId="ADAL" clId="{24546725-962B-4BB6-992F-D6E6988CFED5}" dt="2023-04-25T13:25:14.296" v="2047" actId="20577"/>
          <ac:spMkLst>
            <pc:docMk/>
            <pc:sldMk cId="1186963272" sldId="2892"/>
            <ac:spMk id="12" creationId="{7A4EBA6B-415A-F1D6-852F-1AC6B6205BB1}"/>
          </ac:spMkLst>
        </pc:spChg>
        <pc:spChg chg="mod">
          <ac:chgData name="Steve Hansen" userId="64c90292-8ecd-40dd-8da2-0777bdd703c1" providerId="ADAL" clId="{24546725-962B-4BB6-992F-D6E6988CFED5}" dt="2023-04-25T13:26:08.490" v="2138" actId="6549"/>
          <ac:spMkLst>
            <pc:docMk/>
            <pc:sldMk cId="1186963272" sldId="2892"/>
            <ac:spMk id="17" creationId="{3EE42522-4073-B396-FA36-CF9ABAB3DBA2}"/>
          </ac:spMkLst>
        </pc:spChg>
        <pc:spChg chg="mod">
          <ac:chgData name="Steve Hansen" userId="64c90292-8ecd-40dd-8da2-0777bdd703c1" providerId="ADAL" clId="{24546725-962B-4BB6-992F-D6E6988CFED5}" dt="2023-04-25T13:24:10.235" v="2017" actId="1076"/>
          <ac:spMkLst>
            <pc:docMk/>
            <pc:sldMk cId="1186963272" sldId="2892"/>
            <ac:spMk id="19" creationId="{6F41AA61-7D4E-560F-5683-47B013A1B861}"/>
          </ac:spMkLst>
        </pc:spChg>
        <pc:spChg chg="mod">
          <ac:chgData name="Steve Hansen" userId="64c90292-8ecd-40dd-8da2-0777bdd703c1" providerId="ADAL" clId="{24546725-962B-4BB6-992F-D6E6988CFED5}" dt="2023-04-25T13:23:54.271" v="2016" actId="20577"/>
          <ac:spMkLst>
            <pc:docMk/>
            <pc:sldMk cId="1186963272" sldId="2892"/>
            <ac:spMk id="22" creationId="{CAA40CDB-83C9-B586-5D8D-F5C3A29CE610}"/>
          </ac:spMkLst>
        </pc:spChg>
        <pc:spChg chg="mod">
          <ac:chgData name="Steve Hansen" userId="64c90292-8ecd-40dd-8da2-0777bdd703c1" providerId="ADAL" clId="{24546725-962B-4BB6-992F-D6E6988CFED5}" dt="2023-04-25T13:24:44.047" v="2037" actId="20577"/>
          <ac:spMkLst>
            <pc:docMk/>
            <pc:sldMk cId="1186963272" sldId="2892"/>
            <ac:spMk id="23" creationId="{46496DDB-95D0-B436-752D-FC8EA3412EE5}"/>
          </ac:spMkLst>
        </pc:spChg>
        <pc:spChg chg="mod">
          <ac:chgData name="Steve Hansen" userId="64c90292-8ecd-40dd-8da2-0777bdd703c1" providerId="ADAL" clId="{24546725-962B-4BB6-992F-D6E6988CFED5}" dt="2023-04-25T13:38:09.736" v="2491" actId="20577"/>
          <ac:spMkLst>
            <pc:docMk/>
            <pc:sldMk cId="1186963272" sldId="2892"/>
            <ac:spMk id="28" creationId="{ECA155EE-9A1B-B6CA-7A53-C8CFDFE68C79}"/>
          </ac:spMkLst>
        </pc:spChg>
        <pc:cxnChg chg="mod">
          <ac:chgData name="Steve Hansen" userId="64c90292-8ecd-40dd-8da2-0777bdd703c1" providerId="ADAL" clId="{24546725-962B-4BB6-992F-D6E6988CFED5}" dt="2023-04-25T13:24:20.787" v="2018" actId="14100"/>
          <ac:cxnSpMkLst>
            <pc:docMk/>
            <pc:sldMk cId="1186963272" sldId="2892"/>
            <ac:cxnSpMk id="16" creationId="{7594887B-5368-BF0A-27C1-DF2440B1B0CB}"/>
          </ac:cxnSpMkLst>
        </pc:cxnChg>
      </pc:sldChg>
      <pc:sldChg chg="addSp delSp modSp add mod ord">
        <pc:chgData name="Steve Hansen" userId="64c90292-8ecd-40dd-8da2-0777bdd703c1" providerId="ADAL" clId="{24546725-962B-4BB6-992F-D6E6988CFED5}" dt="2023-04-25T13:32:44.848" v="2426" actId="1037"/>
        <pc:sldMkLst>
          <pc:docMk/>
          <pc:sldMk cId="4163002696" sldId="2893"/>
        </pc:sldMkLst>
        <pc:spChg chg="add mod">
          <ac:chgData name="Steve Hansen" userId="64c90292-8ecd-40dd-8da2-0777bdd703c1" providerId="ADAL" clId="{24546725-962B-4BB6-992F-D6E6988CFED5}" dt="2023-04-25T13:32:44.848" v="2426" actId="1037"/>
          <ac:spMkLst>
            <pc:docMk/>
            <pc:sldMk cId="4163002696" sldId="2893"/>
            <ac:spMk id="2" creationId="{7A17B10F-4D65-FF7B-D58C-3D9BF13227B3}"/>
          </ac:spMkLst>
        </pc:spChg>
        <pc:spChg chg="add mod">
          <ac:chgData name="Steve Hansen" userId="64c90292-8ecd-40dd-8da2-0777bdd703c1" providerId="ADAL" clId="{24546725-962B-4BB6-992F-D6E6988CFED5}" dt="2023-04-25T13:31:42.535" v="2373" actId="14100"/>
          <ac:spMkLst>
            <pc:docMk/>
            <pc:sldMk cId="4163002696" sldId="2893"/>
            <ac:spMk id="4" creationId="{66C3DF26-2ECE-E860-C417-72E924920D95}"/>
          </ac:spMkLst>
        </pc:spChg>
        <pc:spChg chg="add mod">
          <ac:chgData name="Steve Hansen" userId="64c90292-8ecd-40dd-8da2-0777bdd703c1" providerId="ADAL" clId="{24546725-962B-4BB6-992F-D6E6988CFED5}" dt="2023-04-25T13:32:17.808" v="2423" actId="20577"/>
          <ac:spMkLst>
            <pc:docMk/>
            <pc:sldMk cId="4163002696" sldId="2893"/>
            <ac:spMk id="5" creationId="{A8A0BBE4-FAE8-24C8-5E8A-B2DFBF742BAA}"/>
          </ac:spMkLst>
        </pc:spChg>
        <pc:picChg chg="add mod">
          <ac:chgData name="Steve Hansen" userId="64c90292-8ecd-40dd-8da2-0777bdd703c1" providerId="ADAL" clId="{24546725-962B-4BB6-992F-D6E6988CFED5}" dt="2023-04-25T13:30:21.702" v="2307" actId="1076"/>
          <ac:picMkLst>
            <pc:docMk/>
            <pc:sldMk cId="4163002696" sldId="2893"/>
            <ac:picMk id="3" creationId="{DC146D7B-6222-C321-0592-30F65AF88093}"/>
          </ac:picMkLst>
        </pc:picChg>
        <pc:picChg chg="add del">
          <ac:chgData name="Steve Hansen" userId="64c90292-8ecd-40dd-8da2-0777bdd703c1" providerId="ADAL" clId="{24546725-962B-4BB6-992F-D6E6988CFED5}" dt="2023-04-25T13:27:01.721" v="2141" actId="478"/>
          <ac:picMkLst>
            <pc:docMk/>
            <pc:sldMk cId="4163002696" sldId="2893"/>
            <ac:picMk id="38" creationId="{96D78023-5F58-E3EF-0514-F342E898AF2E}"/>
          </ac:picMkLst>
        </pc:pic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7.xml"/><Relationship Id="rId1" Type="http://schemas.microsoft.com/office/2011/relationships/chartStyle" Target="style7.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28907383412514"/>
          <c:y val="0.19254317797557804"/>
          <c:w val="0.549773802008926"/>
          <c:h val="0.58936933094524591"/>
        </c:manualLayout>
      </c:layout>
      <c:doughnutChart>
        <c:varyColors val="1"/>
        <c:ser>
          <c:idx val="0"/>
          <c:order val="0"/>
          <c:tx>
            <c:strRef>
              <c:f>Sheet1!$B$1</c:f>
              <c:strCache>
                <c:ptCount val="1"/>
                <c:pt idx="0">
                  <c:v>Series 1</c:v>
                </c:pt>
              </c:strCache>
            </c:strRef>
          </c:tx>
          <c:dPt>
            <c:idx val="0"/>
            <c:bubble3D val="0"/>
            <c:spPr>
              <a:solidFill>
                <a:schemeClr val="accent1"/>
              </a:solidFill>
              <a:ln>
                <a:noFill/>
              </a:ln>
              <a:effectLst/>
            </c:spPr>
            <c:extLst>
              <c:ext xmlns:c16="http://schemas.microsoft.com/office/drawing/2014/chart" uri="{C3380CC4-5D6E-409C-BE32-E72D297353CC}">
                <c16:uniqueId val="{00000001-B451-FA4F-96F3-811E7DB6E825}"/>
              </c:ext>
            </c:extLst>
          </c:dPt>
          <c:dPt>
            <c:idx val="1"/>
            <c:bubble3D val="0"/>
            <c:spPr>
              <a:solidFill>
                <a:schemeClr val="accent6"/>
              </a:solidFill>
              <a:ln>
                <a:noFill/>
              </a:ln>
              <a:effectLst/>
            </c:spPr>
            <c:extLst>
              <c:ext xmlns:c16="http://schemas.microsoft.com/office/drawing/2014/chart" uri="{C3380CC4-5D6E-409C-BE32-E72D297353CC}">
                <c16:uniqueId val="{00000003-B451-FA4F-96F3-811E7DB6E825}"/>
              </c:ext>
            </c:extLst>
          </c:dPt>
          <c:dPt>
            <c:idx val="2"/>
            <c:bubble3D val="0"/>
            <c:spPr>
              <a:solidFill>
                <a:schemeClr val="accent3"/>
              </a:solidFill>
              <a:ln>
                <a:noFill/>
              </a:ln>
              <a:effectLst/>
            </c:spPr>
            <c:extLst>
              <c:ext xmlns:c16="http://schemas.microsoft.com/office/drawing/2014/chart" uri="{C3380CC4-5D6E-409C-BE32-E72D297353CC}">
                <c16:uniqueId val="{00000005-B451-FA4F-96F3-811E7DB6E825}"/>
              </c:ext>
            </c:extLst>
          </c:dPt>
          <c:dPt>
            <c:idx val="3"/>
            <c:bubble3D val="0"/>
            <c:spPr>
              <a:solidFill>
                <a:schemeClr val="accent4"/>
              </a:solidFill>
              <a:ln>
                <a:noFill/>
              </a:ln>
              <a:effectLst/>
            </c:spPr>
            <c:extLst>
              <c:ext xmlns:c16="http://schemas.microsoft.com/office/drawing/2014/chart" uri="{C3380CC4-5D6E-409C-BE32-E72D297353CC}">
                <c16:uniqueId val="{00000007-B451-FA4F-96F3-811E7DB6E825}"/>
              </c:ext>
            </c:extLst>
          </c:dPt>
          <c:dPt>
            <c:idx val="4"/>
            <c:bubble3D val="0"/>
            <c:spPr>
              <a:solidFill>
                <a:schemeClr val="accent5"/>
              </a:solidFill>
              <a:ln>
                <a:noFill/>
              </a:ln>
              <a:effectLst/>
            </c:spPr>
            <c:extLst>
              <c:ext xmlns:c16="http://schemas.microsoft.com/office/drawing/2014/chart" uri="{C3380CC4-5D6E-409C-BE32-E72D297353CC}">
                <c16:uniqueId val="{00000009-B451-FA4F-96F3-811E7DB6E825}"/>
              </c:ext>
            </c:extLst>
          </c:dPt>
          <c:dPt>
            <c:idx val="5"/>
            <c:bubble3D val="0"/>
            <c:spPr>
              <a:solidFill>
                <a:schemeClr val="accent6"/>
              </a:solidFill>
              <a:ln>
                <a:noFill/>
              </a:ln>
              <a:effectLst/>
            </c:spPr>
            <c:extLst>
              <c:ext xmlns:c16="http://schemas.microsoft.com/office/drawing/2014/chart" uri="{C3380CC4-5D6E-409C-BE32-E72D297353CC}">
                <c16:uniqueId val="{0000000B-B451-FA4F-96F3-811E7DB6E825}"/>
              </c:ext>
            </c:extLst>
          </c:dPt>
          <c:dLbls>
            <c:dLbl>
              <c:idx val="0"/>
              <c:layout>
                <c:manualLayout>
                  <c:x val="8.9662447257383968E-2"/>
                  <c:y val="-9.2350655870707302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51-FA4F-96F3-811E7DB6E825}"/>
                </c:ext>
              </c:extLst>
            </c:dLbl>
            <c:dLbl>
              <c:idx val="1"/>
              <c:layout>
                <c:manualLayout>
                  <c:x val="0.13888888888888876"/>
                  <c:y val="-3.7694145253349917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451-FA4F-96F3-811E7DB6E825}"/>
                </c:ext>
              </c:extLst>
            </c:dLbl>
            <c:dLbl>
              <c:idx val="2"/>
              <c:layout>
                <c:manualLayout>
                  <c:x val="2.6371308016877572E-2"/>
                  <c:y val="0.11308243576004975"/>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451-FA4F-96F3-811E7DB6E825}"/>
                </c:ext>
              </c:extLst>
            </c:dLbl>
            <c:dLbl>
              <c:idx val="3"/>
              <c:layout>
                <c:manualLayout>
                  <c:x val="-0.14943741209563993"/>
                  <c:y val="0"/>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451-FA4F-96F3-811E7DB6E825}"/>
                </c:ext>
              </c:extLst>
            </c:dLbl>
            <c:dLbl>
              <c:idx val="4"/>
              <c:layout>
                <c:manualLayout>
                  <c:x val="-9.4936708860759528E-2"/>
                  <c:y val="-0.10177419218404478"/>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451-FA4F-96F3-811E7DB6E825}"/>
                </c:ext>
              </c:extLst>
            </c:dLbl>
            <c:dLbl>
              <c:idx val="5"/>
              <c:layout>
                <c:manualLayout>
                  <c:x val="-4.746835443037975E-2"/>
                  <c:y val="-0.11119772849738228"/>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451-FA4F-96F3-811E7DB6E825}"/>
                </c:ext>
              </c:extLst>
            </c:dLbl>
            <c:spPr>
              <a:noFill/>
              <a:ln>
                <a:noFill/>
              </a:ln>
              <a:effectLst/>
            </c:spPr>
            <c:txPr>
              <a:bodyPr rot="0" spcFirstLastPara="1" vertOverflow="ellipsis" vert="horz" wrap="none" lIns="0" tIns="0" rIns="0" bIns="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ext>
            </c:extLst>
          </c:dLbls>
          <c:cat>
            <c:strRef>
              <c:f>Sheet1!$A$2:$A$6</c:f>
              <c:strCache>
                <c:ptCount val="5"/>
                <c:pt idx="0">
                  <c:v>2 to 3</c:v>
                </c:pt>
                <c:pt idx="1">
                  <c:v>4 to 10</c:v>
                </c:pt>
                <c:pt idx="2">
                  <c:v>11 to 30</c:v>
                </c:pt>
                <c:pt idx="3">
                  <c:v>31 to 50</c:v>
                </c:pt>
                <c:pt idx="4">
                  <c:v>51 to 99</c:v>
                </c:pt>
              </c:strCache>
            </c:strRef>
          </c:cat>
          <c:val>
            <c:numRef>
              <c:f>Sheet1!$B$2:$B$6</c:f>
              <c:numCache>
                <c:formatCode>0%</c:formatCode>
                <c:ptCount val="5"/>
                <c:pt idx="0">
                  <c:v>0.13</c:v>
                </c:pt>
                <c:pt idx="1">
                  <c:v>0.25</c:v>
                </c:pt>
                <c:pt idx="2">
                  <c:v>0.28999999999999998</c:v>
                </c:pt>
                <c:pt idx="3">
                  <c:v>0.16</c:v>
                </c:pt>
                <c:pt idx="4">
                  <c:v>0.17</c:v>
                </c:pt>
              </c:numCache>
            </c:numRef>
          </c:val>
          <c:extLst>
            <c:ext xmlns:c16="http://schemas.microsoft.com/office/drawing/2014/chart" uri="{C3380CC4-5D6E-409C-BE32-E72D297353CC}">
              <c16:uniqueId val="{0000000C-B451-FA4F-96F3-811E7DB6E825}"/>
            </c:ext>
          </c:extLst>
        </c:ser>
        <c:dLbls>
          <c:showLegendKey val="0"/>
          <c:showVal val="0"/>
          <c:showCatName val="0"/>
          <c:showSerName val="0"/>
          <c:showPercent val="0"/>
          <c:showBubbleSize val="0"/>
          <c:showLeaderLines val="0"/>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2"/>
          </a:solidFill>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359291243370876E-2"/>
          <c:y val="0"/>
          <c:w val="0.94575088785002237"/>
          <c:h val="0.94923411660758616"/>
        </c:manualLayout>
      </c:layout>
      <c:scatterChart>
        <c:scatterStyle val="lineMarker"/>
        <c:varyColors val="0"/>
        <c:ser>
          <c:idx val="2"/>
          <c:order val="2"/>
          <c:tx>
            <c:v>Horizontal Line</c:v>
          </c:tx>
          <c:spPr>
            <a:ln w="31750" cap="rnd">
              <a:solidFill>
                <a:schemeClr val="tx1"/>
              </a:solidFill>
              <a:round/>
            </a:ln>
            <a:effectLst/>
          </c:spPr>
          <c:marker>
            <c:symbol val="none"/>
          </c:marker>
          <c:dLbls>
            <c:delete val="1"/>
          </c:dLbls>
          <c:xVal>
            <c:numRef>
              <c:f>Sheet1!$L$2:$L$3</c:f>
              <c:numCache>
                <c:formatCode>General</c:formatCode>
                <c:ptCount val="2"/>
                <c:pt idx="0">
                  <c:v>0</c:v>
                </c:pt>
                <c:pt idx="1">
                  <c:v>5</c:v>
                </c:pt>
              </c:numCache>
            </c:numRef>
          </c:xVal>
          <c:yVal>
            <c:numRef>
              <c:f>Sheet1!$M$2:$M$3</c:f>
              <c:numCache>
                <c:formatCode>General</c:formatCode>
                <c:ptCount val="2"/>
                <c:pt idx="0">
                  <c:v>0.67</c:v>
                </c:pt>
                <c:pt idx="1">
                  <c:v>0.67</c:v>
                </c:pt>
              </c:numCache>
            </c:numRef>
          </c:yVal>
          <c:smooth val="0"/>
          <c:extLst>
            <c:ext xmlns:c16="http://schemas.microsoft.com/office/drawing/2014/chart" uri="{C3380CC4-5D6E-409C-BE32-E72D297353CC}">
              <c16:uniqueId val="{00000000-8BC4-7F4B-AC9E-7F56D3F3A6BE}"/>
            </c:ext>
          </c:extLst>
        </c:ser>
        <c:dLbls>
          <c:dLblPos val="r"/>
          <c:showLegendKey val="0"/>
          <c:showVal val="1"/>
          <c:showCatName val="0"/>
          <c:showSerName val="0"/>
          <c:showPercent val="0"/>
          <c:showBubbleSize val="0"/>
        </c:dLbls>
        <c:axId val="2130517280"/>
        <c:axId val="2094303392"/>
      </c:scatterChart>
      <c:scatterChart>
        <c:scatterStyle val="lineMarker"/>
        <c:varyColors val="0"/>
        <c:ser>
          <c:idx val="0"/>
          <c:order val="0"/>
          <c:tx>
            <c:strRef>
              <c:f>Sheet1!$D$1</c:f>
              <c:strCache>
                <c:ptCount val="1"/>
                <c:pt idx="0">
                  <c:v>Y-Values</c:v>
                </c:pt>
              </c:strCache>
            </c:strRef>
          </c:tx>
          <c:spPr>
            <a:ln w="25400" cap="rnd">
              <a:noFill/>
              <a:round/>
            </a:ln>
            <a:effectLst/>
          </c:spPr>
          <c:marker>
            <c:symbol val="circle"/>
            <c:size val="15"/>
            <c:spPr>
              <a:solidFill>
                <a:schemeClr val="accent1"/>
              </a:solidFill>
              <a:ln w="63500">
                <a:noFill/>
              </a:ln>
              <a:effectLst/>
            </c:spPr>
          </c:marker>
          <c:dLbls>
            <c:dLbl>
              <c:idx val="0"/>
              <c:layout>
                <c:manualLayout>
                  <c:x val="-0.10949229273646301"/>
                  <c:y val="2.1135265700483092E-2"/>
                </c:manualLayout>
              </c:layout>
              <c:tx>
                <c:rich>
                  <a:bodyPr rot="0" spcFirstLastPara="1" vertOverflow="ellipsis" vert="horz" wrap="square" lIns="0" tIns="0" rIns="0" bIns="0" anchor="ctr" anchorCtr="0">
                    <a:noAutofit/>
                  </a:bodyPr>
                  <a:lstStyle/>
                  <a:p>
                    <a:pPr algn="r">
                      <a:defRPr sz="1600" b="0" i="0" u="none" strike="noStrike" kern="1200" baseline="0">
                        <a:solidFill>
                          <a:schemeClr val="tx1"/>
                        </a:solidFill>
                        <a:latin typeface="+mn-lt"/>
                        <a:ea typeface="+mn-ea"/>
                        <a:cs typeface="+mn-cs"/>
                      </a:defRPr>
                    </a:pPr>
                    <a:fld id="{7DF2C157-ACFF-499F-B39C-9BB048F0A9AA}" type="CELLRANGE">
                      <a:rPr lang="en-US" dirty="0"/>
                      <a:pPr algn="r">
                        <a:defRPr sz="1600" b="0" i="0" u="none" strike="noStrike" kern="1200" baseline="0">
                          <a:solidFill>
                            <a:schemeClr val="tx1"/>
                          </a:solidFill>
                          <a:latin typeface="+mn-lt"/>
                          <a:ea typeface="+mn-ea"/>
                          <a:cs typeface="+mn-cs"/>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6788631520188843"/>
                      <c:h val="0.10033735592833505"/>
                    </c:manualLayout>
                  </c15:layout>
                  <c15:dlblFieldTable/>
                  <c15:showDataLabelsRange val="1"/>
                </c:ext>
                <c:ext xmlns:c16="http://schemas.microsoft.com/office/drawing/2014/chart" uri="{C3380CC4-5D6E-409C-BE32-E72D297353CC}">
                  <c16:uniqueId val="{00000001-8BC4-7F4B-AC9E-7F56D3F3A6BE}"/>
                </c:ext>
              </c:extLst>
            </c:dLbl>
            <c:dLbl>
              <c:idx val="1"/>
              <c:layout>
                <c:manualLayout>
                  <c:x val="-8.7413637729047852E-2"/>
                  <c:y val="-9.0580304499980977E-3"/>
                </c:manualLayout>
              </c:layout>
              <c:tx>
                <c:rich>
                  <a:bodyPr rot="0" spcFirstLastPara="1" vertOverflow="ellipsis" vert="horz" wrap="square" lIns="0" tIns="0" rIns="0" bIns="0" anchor="ctr" anchorCtr="0">
                    <a:spAutoFit/>
                  </a:bodyPr>
                  <a:lstStyle/>
                  <a:p>
                    <a:pPr algn="r">
                      <a:defRPr sz="1600" b="0" i="0" u="none" strike="noStrike" kern="1200" baseline="0">
                        <a:solidFill>
                          <a:schemeClr val="tx1"/>
                        </a:solidFill>
                        <a:latin typeface="+mn-lt"/>
                        <a:ea typeface="+mn-ea"/>
                        <a:cs typeface="+mn-cs"/>
                      </a:defRPr>
                    </a:pPr>
                    <a:fld id="{72CBEBBC-15E7-4803-849B-A975424250DA}" type="CELLRANGE">
                      <a:rPr lang="en-US" dirty="0"/>
                      <a:pPr algn="r">
                        <a:defRPr sz="1600" b="0" i="0" u="none" strike="noStrike" kern="1200" baseline="0">
                          <a:solidFill>
                            <a:schemeClr val="tx1"/>
                          </a:solidFill>
                          <a:latin typeface="+mn-lt"/>
                          <a:ea typeface="+mn-ea"/>
                          <a:cs typeface="+mn-cs"/>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771450602318447"/>
                      <c:h val="6.4878608923884501E-2"/>
                    </c:manualLayout>
                  </c15:layout>
                  <c15:dlblFieldTable/>
                  <c15:showDataLabelsRange val="1"/>
                </c:ext>
                <c:ext xmlns:c16="http://schemas.microsoft.com/office/drawing/2014/chart" uri="{C3380CC4-5D6E-409C-BE32-E72D297353CC}">
                  <c16:uniqueId val="{00000002-8BC4-7F4B-AC9E-7F56D3F3A6BE}"/>
                </c:ext>
              </c:extLst>
            </c:dLbl>
            <c:dLbl>
              <c:idx val="2"/>
              <c:layout>
                <c:manualLayout>
                  <c:x val="-2.5833583658756296E-2"/>
                  <c:y val="5.2838164251207728E-2"/>
                </c:manualLayout>
              </c:layout>
              <c:tx>
                <c:rich>
                  <a:bodyPr rot="0" spcFirstLastPara="1" vertOverflow="ellipsis" vert="horz" wrap="square" lIns="0" tIns="0" rIns="0" bIns="0" anchor="ctr" anchorCtr="0">
                    <a:noAutofit/>
                  </a:bodyPr>
                  <a:lstStyle/>
                  <a:p>
                    <a:pPr algn="l">
                      <a:defRPr sz="1600" b="0" i="0" u="none" strike="noStrike" kern="1200" baseline="0">
                        <a:solidFill>
                          <a:schemeClr val="tx1"/>
                        </a:solidFill>
                        <a:latin typeface="+mn-lt"/>
                        <a:ea typeface="+mn-ea"/>
                        <a:cs typeface="+mn-cs"/>
                      </a:defRPr>
                    </a:pPr>
                    <a:fld id="{69CAADE1-6695-4063-A422-A74D1E5389F3}" type="CELLRANGE">
                      <a:rPr lang="en-US"/>
                      <a:pPr algn="l">
                        <a:defRPr sz="1600" b="0" i="0" u="none" strike="noStrike" kern="1200" baseline="0">
                          <a:solidFill>
                            <a:schemeClr val="tx1"/>
                          </a:solidFill>
                          <a:latin typeface="+mn-lt"/>
                          <a:ea typeface="+mn-ea"/>
                          <a:cs typeface="+mn-cs"/>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5081263910800577"/>
                      <c:h val="7.3899848796074405E-2"/>
                    </c:manualLayout>
                  </c15:layout>
                  <c15:dlblFieldTable/>
                  <c15:showDataLabelsRange val="1"/>
                </c:ext>
                <c:ext xmlns:c16="http://schemas.microsoft.com/office/drawing/2014/chart" uri="{C3380CC4-5D6E-409C-BE32-E72D297353CC}">
                  <c16:uniqueId val="{00000003-8BC4-7F4B-AC9E-7F56D3F3A6BE}"/>
                </c:ext>
              </c:extLst>
            </c:dLbl>
            <c:dLbl>
              <c:idx val="3"/>
              <c:layout>
                <c:manualLayout>
                  <c:x val="1.1236970266070301E-3"/>
                  <c:y val="1.2077294685990338E-2"/>
                </c:manualLayout>
              </c:layout>
              <c:tx>
                <c:rich>
                  <a:bodyPr/>
                  <a:lstStyle/>
                  <a:p>
                    <a:fld id="{07AADDD2-165B-414B-ADF6-AD6D5A2A5FCF}"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8BC4-7F4B-AC9E-7F56D3F3A6BE}"/>
                </c:ext>
              </c:extLst>
            </c:dLbl>
            <c:dLbl>
              <c:idx val="4"/>
              <c:layout>
                <c:manualLayout>
                  <c:x val="-1.8023430459597478E-2"/>
                  <c:y val="-6.6425061337441513E-2"/>
                </c:manualLayout>
              </c:layout>
              <c:tx>
                <c:rich>
                  <a:bodyPr rot="0" spcFirstLastPara="1" vertOverflow="ellipsis" vert="horz" wrap="square" lIns="0" tIns="0" rIns="0" bIns="0" anchor="ctr" anchorCtr="0">
                    <a:noAutofit/>
                  </a:bodyPr>
                  <a:lstStyle/>
                  <a:p>
                    <a:pPr algn="l">
                      <a:defRPr sz="1600" b="0" i="0" u="none" strike="noStrike" kern="1200" baseline="0">
                        <a:solidFill>
                          <a:schemeClr val="tx1"/>
                        </a:solidFill>
                        <a:latin typeface="+mn-lt"/>
                        <a:ea typeface="+mn-ea"/>
                        <a:cs typeface="+mn-cs"/>
                      </a:defRPr>
                    </a:pPr>
                    <a:fld id="{8A89CD3D-66AF-4080-A7B6-12C449F43182}" type="CELLRANGE">
                      <a:rPr lang="en-US"/>
                      <a:pPr algn="l">
                        <a:defRPr sz="1600" b="0" i="0" u="none" strike="noStrike" kern="1200" baseline="0">
                          <a:solidFill>
                            <a:schemeClr val="tx1"/>
                          </a:solidFill>
                          <a:latin typeface="+mn-lt"/>
                          <a:ea typeface="+mn-ea"/>
                          <a:cs typeface="+mn-cs"/>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6548550911460489"/>
                      <c:h val="9.9564100003803863E-2"/>
                    </c:manualLayout>
                  </c15:layout>
                  <c15:dlblFieldTable/>
                  <c15:showDataLabelsRange val="1"/>
                </c:ext>
                <c:ext xmlns:c16="http://schemas.microsoft.com/office/drawing/2014/chart" uri="{C3380CC4-5D6E-409C-BE32-E72D297353CC}">
                  <c16:uniqueId val="{00000005-8BC4-7F4B-AC9E-7F56D3F3A6BE}"/>
                </c:ext>
              </c:extLst>
            </c:dLbl>
            <c:dLbl>
              <c:idx val="5"/>
              <c:layout>
                <c:manualLayout>
                  <c:x val="-3.724847025542663E-2"/>
                  <c:y val="-9.3598914945414433E-2"/>
                </c:manualLayout>
              </c:layout>
              <c:tx>
                <c:rich>
                  <a:bodyPr rot="0" spcFirstLastPara="1" vertOverflow="overflow" horzOverflow="overflow" vert="horz" wrap="square" lIns="0" tIns="0" rIns="0" bIns="0" anchor="ctr" anchorCtr="0">
                    <a:noAutofit/>
                  </a:bodyPr>
                  <a:lstStyle/>
                  <a:p>
                    <a:pPr algn="l">
                      <a:defRPr sz="1600" b="0" i="0" u="none" strike="noStrike" kern="1200" baseline="0">
                        <a:solidFill>
                          <a:schemeClr val="tx1"/>
                        </a:solidFill>
                        <a:latin typeface="+mn-lt"/>
                        <a:ea typeface="+mn-ea"/>
                        <a:cs typeface="+mn-cs"/>
                      </a:defRPr>
                    </a:pPr>
                    <a:fld id="{E622B8CE-5856-4EE0-9CAE-98E6BC5AEEA8}" type="CELLRANGE">
                      <a:rPr lang="en-US" dirty="0"/>
                      <a:pPr algn="l">
                        <a:defRPr sz="1600" b="0" i="0" u="none" strike="noStrike" kern="1200" baseline="0">
                          <a:solidFill>
                            <a:schemeClr val="tx1"/>
                          </a:solidFill>
                          <a:latin typeface="+mn-lt"/>
                          <a:ea typeface="+mn-ea"/>
                          <a:cs typeface="+mn-cs"/>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173105351918118"/>
                      <c:h val="0.12294543345125337"/>
                    </c:manualLayout>
                  </c15:layout>
                  <c15:dlblFieldTable/>
                  <c15:showDataLabelsRange val="1"/>
                </c:ext>
                <c:ext xmlns:c16="http://schemas.microsoft.com/office/drawing/2014/chart" uri="{C3380CC4-5D6E-409C-BE32-E72D297353CC}">
                  <c16:uniqueId val="{00000006-8BC4-7F4B-AC9E-7F56D3F3A6BE}"/>
                </c:ext>
              </c:extLst>
            </c:dLbl>
            <c:dLbl>
              <c:idx val="6"/>
              <c:layout>
                <c:manualLayout>
                  <c:x val="6.0077628476073132E-3"/>
                  <c:y val="-3.0192642359922954E-3"/>
                </c:manualLayout>
              </c:layout>
              <c:tx>
                <c:rich>
                  <a:bodyPr rot="0" spcFirstLastPara="1" vertOverflow="ellipsis" vert="horz" wrap="square" lIns="0" tIns="0" rIns="0" bIns="0" anchor="ctr" anchorCtr="0">
                    <a:noAutofit/>
                  </a:bodyPr>
                  <a:lstStyle/>
                  <a:p>
                    <a:pPr algn="l">
                      <a:defRPr sz="1600" b="0" i="0" u="none" strike="noStrike" kern="1200" baseline="0">
                        <a:solidFill>
                          <a:schemeClr val="tx1"/>
                        </a:solidFill>
                        <a:latin typeface="+mn-lt"/>
                        <a:ea typeface="+mn-ea"/>
                        <a:cs typeface="+mn-cs"/>
                      </a:defRPr>
                    </a:pPr>
                    <a:fld id="{87197EC5-1B82-4F8D-9349-672F2F5691A3}" type="CELLRANGE">
                      <a:rPr lang="en-US" dirty="0"/>
                      <a:pPr algn="l">
                        <a:defRPr sz="1600" b="0" i="0" u="none" strike="noStrike" kern="1200" baseline="0">
                          <a:solidFill>
                            <a:schemeClr val="tx1"/>
                          </a:solidFill>
                          <a:latin typeface="+mn-lt"/>
                          <a:ea typeface="+mn-ea"/>
                          <a:cs typeface="+mn-cs"/>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862113661145312"/>
                      <c:h val="3.7704695880406244E-2"/>
                    </c:manualLayout>
                  </c15:layout>
                  <c15:dlblFieldTable/>
                  <c15:showDataLabelsRange val="1"/>
                </c:ext>
                <c:ext xmlns:c16="http://schemas.microsoft.com/office/drawing/2014/chart" uri="{C3380CC4-5D6E-409C-BE32-E72D297353CC}">
                  <c16:uniqueId val="{00000007-8BC4-7F4B-AC9E-7F56D3F3A6BE}"/>
                </c:ext>
              </c:extLst>
            </c:dLbl>
            <c:dLbl>
              <c:idx val="7"/>
              <c:layout>
                <c:manualLayout>
                  <c:x val="6.8148435485816596E-4"/>
                  <c:y val="3.0193236714975733E-2"/>
                </c:manualLayout>
              </c:layout>
              <c:tx>
                <c:rich>
                  <a:bodyPr/>
                  <a:lstStyle/>
                  <a:p>
                    <a:fld id="{F6A7F344-CAD3-440C-A49B-1F908AB3F7BF}" type="CELLRANGE">
                      <a:rPr lang="en-US" sz="1600"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6325774688197017"/>
                      <c:h val="9.7318032256837467E-2"/>
                    </c:manualLayout>
                  </c15:layout>
                  <c15:dlblFieldTable/>
                  <c15:showDataLabelsRange val="1"/>
                </c:ext>
                <c:ext xmlns:c16="http://schemas.microsoft.com/office/drawing/2014/chart" uri="{C3380CC4-5D6E-409C-BE32-E72D297353CC}">
                  <c16:uniqueId val="{00000008-8BC4-7F4B-AC9E-7F56D3F3A6BE}"/>
                </c:ext>
              </c:extLst>
            </c:dLbl>
            <c:spPr>
              <a:noFill/>
              <a:ln>
                <a:noFill/>
              </a:ln>
              <a:effectLst/>
            </c:spPr>
            <c:txPr>
              <a:bodyPr rot="0" spcFirstLastPara="1" vertOverflow="ellipsis" vert="horz" wrap="square" lIns="0" tIns="0" rIns="0" bIns="0" anchor="ctr" anchorCtr="0">
                <a:spAutoFit/>
              </a:bodyPr>
              <a:lstStyle/>
              <a:p>
                <a:pPr algn="l">
                  <a:defRPr sz="1600"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Sheet1!$C$2:$C$7</c:f>
              <c:numCache>
                <c:formatCode>General</c:formatCode>
                <c:ptCount val="6"/>
                <c:pt idx="0">
                  <c:v>4.62</c:v>
                </c:pt>
                <c:pt idx="1">
                  <c:v>4.6500000000000004</c:v>
                </c:pt>
                <c:pt idx="2">
                  <c:v>4.5</c:v>
                </c:pt>
                <c:pt idx="3">
                  <c:v>3.84</c:v>
                </c:pt>
                <c:pt idx="4">
                  <c:v>4.45</c:v>
                </c:pt>
                <c:pt idx="5">
                  <c:v>4.55</c:v>
                </c:pt>
              </c:numCache>
            </c:numRef>
          </c:xVal>
          <c:yVal>
            <c:numRef>
              <c:f>Sheet1!$D$2:$D$7</c:f>
              <c:numCache>
                <c:formatCode>General</c:formatCode>
                <c:ptCount val="6"/>
                <c:pt idx="0">
                  <c:v>0.65</c:v>
                </c:pt>
                <c:pt idx="1">
                  <c:v>0.68</c:v>
                </c:pt>
                <c:pt idx="2">
                  <c:v>0.73</c:v>
                </c:pt>
                <c:pt idx="3">
                  <c:v>0.77</c:v>
                </c:pt>
                <c:pt idx="4">
                  <c:v>0.45</c:v>
                </c:pt>
                <c:pt idx="5">
                  <c:v>0.73</c:v>
                </c:pt>
              </c:numCache>
            </c:numRef>
          </c:yVal>
          <c:smooth val="0"/>
          <c:extLst>
            <c:ext xmlns:c15="http://schemas.microsoft.com/office/drawing/2012/chart" uri="{02D57815-91ED-43cb-92C2-25804820EDAC}">
              <c15:datalabelsRange>
                <c15:f>Sheet1!$B$2:$B$7</c15:f>
                <c15:dlblRangeCache>
                  <c:ptCount val="6"/>
                  <c:pt idx="0">
                    <c:v>Easily tracking whether a payment has been made</c:v>
                  </c:pt>
                  <c:pt idx="1">
                    <c:v>Staying on top of payment due dates</c:v>
                  </c:pt>
                  <c:pt idx="2">
                    <c:v>Routing invoices for approval by appropriate staff</c:v>
                  </c:pt>
                  <c:pt idx="3">
                    <c:v>Accumulating rewards for spending</c:v>
                  </c:pt>
                  <c:pt idx="4">
                    <c:v>Preventing fraud or other issues with employees who have spending authorization</c:v>
                  </c:pt>
                  <c:pt idx="5">
                    <c:v>Knowing the best options to improve how your businesses pays expenses, vendors, or contractors</c:v>
                  </c:pt>
                </c15:dlblRangeCache>
              </c15:datalabelsRange>
            </c:ext>
            <c:ext xmlns:c16="http://schemas.microsoft.com/office/drawing/2014/chart" uri="{C3380CC4-5D6E-409C-BE32-E72D297353CC}">
              <c16:uniqueId val="{00000009-8BC4-7F4B-AC9E-7F56D3F3A6BE}"/>
            </c:ext>
          </c:extLst>
        </c:ser>
        <c:ser>
          <c:idx val="1"/>
          <c:order val="1"/>
          <c:tx>
            <c:v>Vertical Line</c:v>
          </c:tx>
          <c:spPr>
            <a:ln w="31750" cap="rnd">
              <a:solidFill>
                <a:schemeClr val="tx1"/>
              </a:solidFill>
              <a:round/>
            </a:ln>
            <a:effectLst/>
          </c:spPr>
          <c:marker>
            <c:symbol val="none"/>
          </c:marker>
          <c:dLbls>
            <c:delete val="1"/>
          </c:dLbls>
          <c:xVal>
            <c:numRef>
              <c:f>Sheet1!$H$2:$H$3</c:f>
              <c:numCache>
                <c:formatCode>General</c:formatCode>
                <c:ptCount val="2"/>
                <c:pt idx="0">
                  <c:v>4.43</c:v>
                </c:pt>
                <c:pt idx="1">
                  <c:v>4.43</c:v>
                </c:pt>
              </c:numCache>
            </c:numRef>
          </c:xVal>
          <c:yVal>
            <c:numRef>
              <c:f>Sheet1!$I$2:$I$3</c:f>
              <c:numCache>
                <c:formatCode>General</c:formatCode>
                <c:ptCount val="2"/>
                <c:pt idx="0">
                  <c:v>0</c:v>
                </c:pt>
                <c:pt idx="1">
                  <c:v>5</c:v>
                </c:pt>
              </c:numCache>
            </c:numRef>
          </c:yVal>
          <c:smooth val="0"/>
          <c:extLst>
            <c:ext xmlns:c16="http://schemas.microsoft.com/office/drawing/2014/chart" uri="{C3380CC4-5D6E-409C-BE32-E72D297353CC}">
              <c16:uniqueId val="{0000000A-8BC4-7F4B-AC9E-7F56D3F3A6BE}"/>
            </c:ext>
          </c:extLst>
        </c:ser>
        <c:dLbls>
          <c:dLblPos val="r"/>
          <c:showLegendKey val="0"/>
          <c:showVal val="1"/>
          <c:showCatName val="0"/>
          <c:showSerName val="0"/>
          <c:showPercent val="0"/>
          <c:showBubbleSize val="0"/>
        </c:dLbls>
        <c:axId val="13233951"/>
        <c:axId val="13230111"/>
      </c:scatterChart>
      <c:valAx>
        <c:axId val="2130517280"/>
        <c:scaling>
          <c:orientation val="minMax"/>
          <c:max val="4.7"/>
          <c:min val="3.8"/>
        </c:scaling>
        <c:delete val="0"/>
        <c:axPos val="b"/>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a:t>Importance</a:t>
                </a:r>
              </a:p>
            </c:rich>
          </c:tx>
          <c:overlay val="0"/>
          <c:spPr>
            <a:noFill/>
            <a:ln>
              <a:noFill/>
            </a:ln>
            <a:effectLst/>
          </c:spPr>
        </c:title>
        <c:numFmt formatCode="General" sourceLinked="1"/>
        <c:majorTickMark val="none"/>
        <c:minorTickMark val="none"/>
        <c:tickLblPos val="none"/>
        <c:spPr>
          <a:noFill/>
          <a:ln w="15875" cap="flat" cmpd="sng" algn="ctr">
            <a:solidFill>
              <a:schemeClr val="bg2"/>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94303392"/>
        <c:crosses val="autoZero"/>
        <c:crossBetween val="midCat"/>
      </c:valAx>
      <c:valAx>
        <c:axId val="2094303392"/>
        <c:scaling>
          <c:orientation val="minMax"/>
          <c:max val="0.8"/>
          <c:min val="0.45"/>
        </c:scaling>
        <c:delete val="0"/>
        <c:axPos val="l"/>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dirty="0"/>
                  <a:t>Dissatisfaction</a:t>
                </a:r>
              </a:p>
            </c:rich>
          </c:tx>
          <c:layout>
            <c:manualLayout>
              <c:xMode val="edge"/>
              <c:yMode val="edge"/>
              <c:x val="4.6216892030410392E-4"/>
              <c:y val="0.37655422376993108"/>
            </c:manualLayout>
          </c:layout>
          <c:overlay val="0"/>
          <c:spPr>
            <a:noFill/>
            <a:ln>
              <a:noFill/>
            </a:ln>
            <a:effectLst/>
          </c:spPr>
        </c:title>
        <c:numFmt formatCode="General" sourceLinked="1"/>
        <c:majorTickMark val="none"/>
        <c:minorTickMark val="none"/>
        <c:tickLblPos val="none"/>
        <c:spPr>
          <a:noFill/>
          <a:ln w="1587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30517280"/>
        <c:crosses val="autoZero"/>
        <c:crossBetween val="midCat"/>
      </c:valAx>
      <c:valAx>
        <c:axId val="13230111"/>
        <c:scaling>
          <c:orientation val="minMax"/>
        </c:scaling>
        <c:delete val="1"/>
        <c:axPos val="r"/>
        <c:numFmt formatCode="General" sourceLinked="1"/>
        <c:majorTickMark val="out"/>
        <c:minorTickMark val="none"/>
        <c:tickLblPos val="nextTo"/>
        <c:crossAx val="13233951"/>
        <c:crosses val="max"/>
        <c:crossBetween val="midCat"/>
      </c:valAx>
      <c:valAx>
        <c:axId val="13233951"/>
        <c:scaling>
          <c:orientation val="minMax"/>
          <c:max val="4.5"/>
          <c:min val="3.8"/>
        </c:scaling>
        <c:delete val="1"/>
        <c:axPos val="t"/>
        <c:numFmt formatCode="General" sourceLinked="1"/>
        <c:majorTickMark val="out"/>
        <c:minorTickMark val="none"/>
        <c:tickLblPos val="nextTo"/>
        <c:crossAx val="13230111"/>
        <c:crosses val="max"/>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359291243370876E-2"/>
          <c:y val="0"/>
          <c:w val="0.94575088785002237"/>
          <c:h val="0.94923411660758616"/>
        </c:manualLayout>
      </c:layout>
      <c:scatterChart>
        <c:scatterStyle val="lineMarker"/>
        <c:varyColors val="0"/>
        <c:ser>
          <c:idx val="2"/>
          <c:order val="2"/>
          <c:tx>
            <c:v>Horizontal Line</c:v>
          </c:tx>
          <c:spPr>
            <a:ln w="31750" cap="rnd">
              <a:solidFill>
                <a:schemeClr val="tx1"/>
              </a:solidFill>
              <a:round/>
            </a:ln>
            <a:effectLst/>
          </c:spPr>
          <c:marker>
            <c:symbol val="none"/>
          </c:marker>
          <c:dLbls>
            <c:delete val="1"/>
          </c:dLbls>
          <c:xVal>
            <c:numRef>
              <c:f>Sheet1!$L$2:$L$3</c:f>
              <c:numCache>
                <c:formatCode>General</c:formatCode>
                <c:ptCount val="2"/>
                <c:pt idx="0">
                  <c:v>3.5</c:v>
                </c:pt>
                <c:pt idx="1">
                  <c:v>4.3499999999999996</c:v>
                </c:pt>
              </c:numCache>
            </c:numRef>
          </c:xVal>
          <c:yVal>
            <c:numRef>
              <c:f>Sheet1!$M$2:$M$3</c:f>
              <c:numCache>
                <c:formatCode>General</c:formatCode>
                <c:ptCount val="2"/>
                <c:pt idx="0">
                  <c:v>1.1200000000000001</c:v>
                </c:pt>
                <c:pt idx="1">
                  <c:v>1.1200000000000001</c:v>
                </c:pt>
              </c:numCache>
            </c:numRef>
          </c:yVal>
          <c:smooth val="0"/>
          <c:extLst>
            <c:ext xmlns:c16="http://schemas.microsoft.com/office/drawing/2014/chart" uri="{C3380CC4-5D6E-409C-BE32-E72D297353CC}">
              <c16:uniqueId val="{00000000-62AC-7449-82D1-36549FDEEE66}"/>
            </c:ext>
          </c:extLst>
        </c:ser>
        <c:dLbls>
          <c:dLblPos val="r"/>
          <c:showLegendKey val="0"/>
          <c:showVal val="1"/>
          <c:showCatName val="0"/>
          <c:showSerName val="0"/>
          <c:showPercent val="0"/>
          <c:showBubbleSize val="0"/>
        </c:dLbls>
        <c:axId val="2130517280"/>
        <c:axId val="2094303392"/>
      </c:scatterChart>
      <c:scatterChart>
        <c:scatterStyle val="lineMarker"/>
        <c:varyColors val="0"/>
        <c:ser>
          <c:idx val="0"/>
          <c:order val="0"/>
          <c:tx>
            <c:strRef>
              <c:f>Sheet1!$D$1</c:f>
              <c:strCache>
                <c:ptCount val="1"/>
                <c:pt idx="0">
                  <c:v>Y-Values</c:v>
                </c:pt>
              </c:strCache>
            </c:strRef>
          </c:tx>
          <c:spPr>
            <a:ln w="25400" cap="rnd">
              <a:noFill/>
              <a:round/>
            </a:ln>
            <a:effectLst/>
          </c:spPr>
          <c:marker>
            <c:symbol val="circle"/>
            <c:size val="15"/>
            <c:spPr>
              <a:solidFill>
                <a:schemeClr val="accent1"/>
              </a:solidFill>
              <a:ln w="63500">
                <a:noFill/>
              </a:ln>
              <a:effectLst/>
            </c:spPr>
          </c:marker>
          <c:dLbls>
            <c:dLbl>
              <c:idx val="0"/>
              <c:layout>
                <c:manualLayout>
                  <c:x val="-3.184139381195563E-2"/>
                  <c:y val="-8.0766848777055034E-2"/>
                </c:manualLayout>
              </c:layout>
              <c:tx>
                <c:rich>
                  <a:bodyPr rot="0" spcFirstLastPara="1" vertOverflow="overflow" horzOverflow="overflow" vert="horz" wrap="square" lIns="0" tIns="0" rIns="0" bIns="0" anchor="ctr" anchorCtr="0">
                    <a:noAutofit/>
                  </a:bodyPr>
                  <a:lstStyle/>
                  <a:p>
                    <a:pPr algn="r">
                      <a:defRPr sz="1600" b="0" i="0" u="none" strike="noStrike" kern="1200" baseline="0">
                        <a:solidFill>
                          <a:schemeClr val="tx1"/>
                        </a:solidFill>
                        <a:latin typeface="+mn-lt"/>
                        <a:ea typeface="+mn-ea"/>
                        <a:cs typeface="+mn-cs"/>
                      </a:defRPr>
                    </a:pPr>
                    <a:fld id="{A6AF8406-20DE-4A97-A6EB-BA35ED167631}" type="CELLRANGE">
                      <a:rPr lang="en-US" dirty="0"/>
                      <a:pPr algn="r">
                        <a:defRPr sz="1600"/>
                      </a:pPr>
                      <a:t>[CELLRANGE]</a:t>
                    </a:fld>
                    <a:endParaRPr lang="en-US"/>
                  </a:p>
                </c:rich>
              </c:tx>
              <c:spPr>
                <a:noFill/>
                <a:ln>
                  <a:noFill/>
                </a:ln>
                <a:effectLst/>
              </c:spPr>
              <c:txPr>
                <a:bodyPr rot="0" spcFirstLastPara="1" vertOverflow="overflow" horzOverflow="overflow" vert="horz" wrap="square" lIns="0" tIns="0" rIns="0" bIns="0" anchor="ctr" anchorCtr="0">
                  <a:noAutofit/>
                </a:bodyPr>
                <a:lstStyle/>
                <a:p>
                  <a:pPr algn="r">
                    <a:defRPr sz="1600"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4772689535766576"/>
                      <c:h val="0.10409308551105023"/>
                    </c:manualLayout>
                  </c15:layout>
                  <c15:dlblFieldTable/>
                  <c15:showDataLabelsRange val="1"/>
                </c:ext>
                <c:ext xmlns:c16="http://schemas.microsoft.com/office/drawing/2014/chart" uri="{C3380CC4-5D6E-409C-BE32-E72D297353CC}">
                  <c16:uniqueId val="{00000001-62AC-7449-82D1-36549FDEEE66}"/>
                </c:ext>
              </c:extLst>
            </c:dLbl>
            <c:dLbl>
              <c:idx val="1"/>
              <c:layout>
                <c:manualLayout>
                  <c:x val="4.8062481225593272E-3"/>
                  <c:y val="0"/>
                </c:manualLayout>
              </c:layout>
              <c:tx>
                <c:rich>
                  <a:bodyPr/>
                  <a:lstStyle/>
                  <a:p>
                    <a:fld id="{19F94B83-4275-4623-B758-0B7207C552D3}"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62AC-7449-82D1-36549FDEEE66}"/>
                </c:ext>
              </c:extLst>
            </c:dLbl>
            <c:dLbl>
              <c:idx val="2"/>
              <c:layout>
                <c:manualLayout>
                  <c:x val="3.6046860919194735E-3"/>
                  <c:y val="6.0387067785005136E-3"/>
                </c:manualLayout>
              </c:layout>
              <c:tx>
                <c:rich>
                  <a:bodyPr rot="0" spcFirstLastPara="1" vertOverflow="overflow" horzOverflow="overflow" vert="horz" wrap="square" lIns="0" tIns="0" rIns="0" bIns="0" anchor="ctr" anchorCtr="0">
                    <a:noAutofit/>
                  </a:bodyPr>
                  <a:lstStyle/>
                  <a:p>
                    <a:pPr algn="l">
                      <a:defRPr sz="1600" b="0" i="0" u="none" strike="noStrike" kern="1200" baseline="0">
                        <a:solidFill>
                          <a:schemeClr val="tx1"/>
                        </a:solidFill>
                        <a:latin typeface="+mn-lt"/>
                        <a:ea typeface="+mn-ea"/>
                        <a:cs typeface="+mn-cs"/>
                      </a:defRPr>
                    </a:pPr>
                    <a:fld id="{D202072E-969A-4FFF-A630-021C26C1B3E9}" type="CELLRANGE">
                      <a:rPr lang="en-US"/>
                      <a:pPr algn="l">
                        <a:defRPr sz="1600"/>
                      </a:pPr>
                      <a:t>[CELLRANGE]</a:t>
                    </a:fld>
                    <a:endParaRPr lang="en-US"/>
                  </a:p>
                </c:rich>
              </c:tx>
              <c:spPr>
                <a:noFill/>
                <a:ln>
                  <a:noFill/>
                </a:ln>
                <a:effectLst/>
              </c:spPr>
              <c:txPr>
                <a:bodyPr rot="0" spcFirstLastPara="1" vertOverflow="overflow" horzOverflow="overflow" vert="horz" wrap="square" lIns="0" tIns="0" rIns="0" bIns="0" anchor="ctr" anchorCtr="0">
                  <a:noAutofit/>
                </a:bodyPr>
                <a:lstStyle/>
                <a:p>
                  <a:pPr algn="l">
                    <a:defRPr sz="1600"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2811494312685232"/>
                      <c:h val="9.2015790825059895E-2"/>
                    </c:manualLayout>
                  </c15:layout>
                  <c15:dlblFieldTable/>
                  <c15:showDataLabelsRange val="1"/>
                </c:ext>
                <c:ext xmlns:c16="http://schemas.microsoft.com/office/drawing/2014/chart" uri="{C3380CC4-5D6E-409C-BE32-E72D297353CC}">
                  <c16:uniqueId val="{00000003-62AC-7449-82D1-36549FDEEE66}"/>
                </c:ext>
              </c:extLst>
            </c:dLbl>
            <c:dLbl>
              <c:idx val="3"/>
              <c:layout>
                <c:manualLayout>
                  <c:x val="-0.19585461099429258"/>
                  <c:y val="1.5096618357487923E-3"/>
                </c:manualLayout>
              </c:layout>
              <c:tx>
                <c:rich>
                  <a:bodyPr rot="0" spcFirstLastPara="1" vertOverflow="overflow" horzOverflow="overflow" vert="horz" wrap="square" lIns="0" tIns="0" rIns="0" bIns="0" anchor="ctr" anchorCtr="0">
                    <a:spAutoFit/>
                  </a:bodyPr>
                  <a:lstStyle/>
                  <a:p>
                    <a:pPr algn="r">
                      <a:defRPr sz="1600" b="0" i="0" u="none" strike="noStrike" kern="1200" baseline="0">
                        <a:solidFill>
                          <a:schemeClr val="tx1"/>
                        </a:solidFill>
                        <a:latin typeface="+mn-lt"/>
                        <a:ea typeface="+mn-ea"/>
                        <a:cs typeface="+mn-cs"/>
                      </a:defRPr>
                    </a:pPr>
                    <a:fld id="{146BCB30-2177-440C-8F31-5D46FFEE192C}" type="CELLRANGE">
                      <a:rPr lang="en-US"/>
                      <a:pPr algn="r">
                        <a:defRPr sz="1600"/>
                      </a:pPr>
                      <a:t>[CELLRANGE]</a:t>
                    </a:fld>
                    <a:endParaRPr lang="en-US"/>
                  </a:p>
                </c:rich>
              </c:tx>
              <c:spPr>
                <a:noFill/>
                <a:ln>
                  <a:noFill/>
                </a:ln>
                <a:effectLst/>
              </c:spPr>
              <c:txPr>
                <a:bodyPr rot="0" spcFirstLastPara="1" vertOverflow="overflow" horzOverflow="overflow" vert="horz" wrap="square" lIns="0" tIns="0" rIns="0" bIns="0" anchor="ctr" anchorCtr="0">
                  <a:spAutoFit/>
                </a:bodyPr>
                <a:lstStyle/>
                <a:p>
                  <a:pPr algn="r">
                    <a:defRPr sz="1600"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1"/>
                </c:ext>
                <c:ext xmlns:c16="http://schemas.microsoft.com/office/drawing/2014/chart" uri="{C3380CC4-5D6E-409C-BE32-E72D297353CC}">
                  <c16:uniqueId val="{00000004-62AC-7449-82D1-36549FDEEE66}"/>
                </c:ext>
              </c:extLst>
            </c:dLbl>
            <c:dLbl>
              <c:idx val="4"/>
              <c:layout>
                <c:manualLayout>
                  <c:x val="1.3217182337037973E-2"/>
                  <c:y val="-0.1207729468599034"/>
                </c:manualLayout>
              </c:layout>
              <c:tx>
                <c:rich>
                  <a:bodyPr/>
                  <a:lstStyle/>
                  <a:p>
                    <a:fld id="{02CF09F4-5416-43F8-AC5D-FA8CE3F6198F}"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62AC-7449-82D1-36549FDEEE66}"/>
                </c:ext>
              </c:extLst>
            </c:dLbl>
            <c:dLbl>
              <c:idx val="5"/>
              <c:layout>
                <c:manualLayout>
                  <c:x val="-3.7849203965154787E-2"/>
                  <c:y val="5.510265700483092E-2"/>
                </c:manualLayout>
              </c:layout>
              <c:tx>
                <c:rich>
                  <a:bodyPr rot="0" spcFirstLastPara="1" vertOverflow="overflow" horzOverflow="overflow" vert="horz" wrap="square" lIns="0" tIns="0" rIns="0" bIns="0" anchor="ctr" anchorCtr="0">
                    <a:noAutofit/>
                  </a:bodyPr>
                  <a:lstStyle/>
                  <a:p>
                    <a:pPr algn="r">
                      <a:defRPr sz="1600" b="0" i="0" u="none" strike="noStrike" kern="1200" baseline="0">
                        <a:solidFill>
                          <a:schemeClr val="tx1"/>
                        </a:solidFill>
                        <a:latin typeface="+mn-lt"/>
                        <a:ea typeface="+mn-ea"/>
                        <a:cs typeface="+mn-cs"/>
                      </a:defRPr>
                    </a:pPr>
                    <a:fld id="{81CED0FB-BE27-4E90-B3E3-07449DB2675F}" type="CELLRANGE">
                      <a:rPr lang="en-US"/>
                      <a:pPr algn="r">
                        <a:defRPr sz="1600"/>
                      </a:pPr>
                      <a:t>[CELLRANGE]</a:t>
                    </a:fld>
                    <a:endParaRPr lang="en-US"/>
                  </a:p>
                </c:rich>
              </c:tx>
              <c:spPr>
                <a:noFill/>
                <a:ln>
                  <a:noFill/>
                </a:ln>
                <a:effectLst/>
              </c:spPr>
              <c:txPr>
                <a:bodyPr rot="0" spcFirstLastPara="1" vertOverflow="overflow" horzOverflow="overflow" vert="horz" wrap="square" lIns="0" tIns="0" rIns="0" bIns="0" anchor="ctr" anchorCtr="0">
                  <a:noAutofit/>
                </a:bodyPr>
                <a:lstStyle/>
                <a:p>
                  <a:pPr algn="r">
                    <a:defRPr sz="1600"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2303801240825671"/>
                      <c:h val="7.1653781049107995E-2"/>
                    </c:manualLayout>
                  </c15:layout>
                  <c15:dlblFieldTable/>
                  <c15:showDataLabelsRange val="1"/>
                </c:ext>
                <c:ext xmlns:c16="http://schemas.microsoft.com/office/drawing/2014/chart" uri="{C3380CC4-5D6E-409C-BE32-E72D297353CC}">
                  <c16:uniqueId val="{00000006-62AC-7449-82D1-36549FDEEE66}"/>
                </c:ext>
              </c:extLst>
            </c:dLbl>
            <c:dLbl>
              <c:idx val="6"/>
              <c:layout>
                <c:manualLayout>
                  <c:x val="-2.042655452087723E-2"/>
                  <c:y val="-6.7934782608695649E-2"/>
                </c:manualLayout>
              </c:layout>
              <c:tx>
                <c:rich>
                  <a:bodyPr rot="0" spcFirstLastPara="1" vertOverflow="overflow" horzOverflow="overflow" vert="horz" wrap="square" lIns="0" tIns="0" rIns="0" bIns="0" anchor="ctr" anchorCtr="0">
                    <a:spAutoFit/>
                  </a:bodyPr>
                  <a:lstStyle/>
                  <a:p>
                    <a:pPr algn="ctr">
                      <a:defRPr sz="1600" b="0" i="0" u="none" strike="noStrike" kern="1200" baseline="0">
                        <a:solidFill>
                          <a:schemeClr val="tx1"/>
                        </a:solidFill>
                        <a:latin typeface="+mn-lt"/>
                        <a:ea typeface="+mn-ea"/>
                        <a:cs typeface="+mn-cs"/>
                      </a:defRPr>
                    </a:pPr>
                    <a:fld id="{9084468C-B55A-42BB-B65B-EB5E6E9258B9}" type="CELLRANGE">
                      <a:rPr lang="en-US" dirty="0"/>
                      <a:pPr algn="ctr">
                        <a:defRPr sz="1600"/>
                      </a:pPr>
                      <a:t>[CELLRANGE]</a:t>
                    </a:fld>
                    <a:endParaRPr lang="en-US"/>
                  </a:p>
                </c:rich>
              </c:tx>
              <c:spPr>
                <a:noFill/>
                <a:ln>
                  <a:noFill/>
                </a:ln>
                <a:effectLst/>
              </c:spPr>
              <c:txPr>
                <a:bodyPr rot="0" spcFirstLastPara="1" vertOverflow="overflow" horzOverflow="overflow" vert="horz" wrap="square" lIns="0" tIns="0" rIns="0" bIns="0" anchor="ctr" anchorCtr="0">
                  <a:spAutoFit/>
                </a:bodyPr>
                <a:lstStyle/>
                <a:p>
                  <a:pPr algn="ctr">
                    <a:defRPr sz="1600"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1"/>
                </c:ext>
                <c:ext xmlns:c16="http://schemas.microsoft.com/office/drawing/2014/chart" uri="{C3380CC4-5D6E-409C-BE32-E72D297353CC}">
                  <c16:uniqueId val="{00000007-62AC-7449-82D1-36549FDEEE66}"/>
                </c:ext>
              </c:extLst>
            </c:dLbl>
            <c:dLbl>
              <c:idx val="7"/>
              <c:layout>
                <c:manualLayout>
                  <c:x val="-0.33103033944127369"/>
                  <c:y val="-3.0192048004868957E-3"/>
                </c:manualLayout>
              </c:layout>
              <c:tx>
                <c:rich>
                  <a:bodyPr rot="0" spcFirstLastPara="1" vertOverflow="overflow" horzOverflow="overflow" vert="horz" wrap="square" lIns="0" tIns="0" rIns="0" bIns="0" anchor="ctr" anchorCtr="0">
                    <a:noAutofit/>
                  </a:bodyPr>
                  <a:lstStyle/>
                  <a:p>
                    <a:pPr algn="r">
                      <a:defRPr sz="1600" b="0" i="0" u="none" strike="noStrike" kern="1200" baseline="0">
                        <a:solidFill>
                          <a:schemeClr val="tx1"/>
                        </a:solidFill>
                        <a:latin typeface="+mn-lt"/>
                        <a:ea typeface="+mn-ea"/>
                        <a:cs typeface="+mn-cs"/>
                      </a:defRPr>
                    </a:pPr>
                    <a:fld id="{E2B79AC1-BF98-4433-966E-3A272D06FE4C}" type="CELLRANGE">
                      <a:rPr lang="en-US"/>
                      <a:pPr algn="r">
                        <a:defRPr sz="1600"/>
                      </a:pPr>
                      <a:t>[CELLRANGE]</a:t>
                    </a:fld>
                    <a:endParaRPr lang="en-US"/>
                  </a:p>
                </c:rich>
              </c:tx>
              <c:spPr>
                <a:noFill/>
                <a:ln>
                  <a:noFill/>
                </a:ln>
                <a:effectLst/>
              </c:spPr>
              <c:txPr>
                <a:bodyPr rot="0" spcFirstLastPara="1" vertOverflow="overflow" horzOverflow="overflow" vert="horz" wrap="square" lIns="0" tIns="0" rIns="0" bIns="0" anchor="ctr" anchorCtr="0">
                  <a:noAutofit/>
                </a:bodyPr>
                <a:lstStyle/>
                <a:p>
                  <a:pPr algn="r">
                    <a:defRPr sz="1600"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9978395536244362"/>
                      <c:h val="0.10331982958651907"/>
                    </c:manualLayout>
                  </c15:layout>
                  <c15:dlblFieldTable/>
                  <c15:showDataLabelsRange val="1"/>
                </c:ext>
                <c:ext xmlns:c16="http://schemas.microsoft.com/office/drawing/2014/chart" uri="{C3380CC4-5D6E-409C-BE32-E72D297353CC}">
                  <c16:uniqueId val="{00000008-62AC-7449-82D1-36549FDEEE66}"/>
                </c:ext>
              </c:extLst>
            </c:dLbl>
            <c:dLbl>
              <c:idx val="8"/>
              <c:layout>
                <c:manualLayout>
                  <c:x val="-2.2829631276565135E-2"/>
                  <c:y val="6.7179892255315912E-2"/>
                </c:manualLayout>
              </c:layout>
              <c:tx>
                <c:rich>
                  <a:bodyPr rot="0" spcFirstLastPara="1" vertOverflow="overflow" horzOverflow="overflow" vert="horz" wrap="square" lIns="0" tIns="0" rIns="0" bIns="0" anchor="ctr" anchorCtr="0">
                    <a:noAutofit/>
                  </a:bodyPr>
                  <a:lstStyle/>
                  <a:p>
                    <a:pPr algn="ctr">
                      <a:defRPr sz="1600" b="0" i="0" u="none" strike="noStrike" kern="1200" baseline="0">
                        <a:solidFill>
                          <a:schemeClr val="tx1"/>
                        </a:solidFill>
                        <a:latin typeface="+mn-lt"/>
                        <a:ea typeface="+mn-ea"/>
                        <a:cs typeface="+mn-cs"/>
                      </a:defRPr>
                    </a:pPr>
                    <a:fld id="{1C3E13F6-C780-43F7-A1FD-CC488CB94814}" type="CELLRANGE">
                      <a:rPr lang="en-US"/>
                      <a:pPr algn="ctr">
                        <a:defRPr sz="1600"/>
                      </a:pPr>
                      <a:t>[CELLRANGE]</a:t>
                    </a:fld>
                    <a:endParaRPr lang="en-US"/>
                  </a:p>
                </c:rich>
              </c:tx>
              <c:spPr>
                <a:noFill/>
                <a:ln>
                  <a:noFill/>
                </a:ln>
                <a:effectLst/>
              </c:spPr>
              <c:txPr>
                <a:bodyPr rot="0" spcFirstLastPara="1" vertOverflow="overflow" horzOverflow="overflow" vert="horz" wrap="square" lIns="0" tIns="0" rIns="0" bIns="0" anchor="ctr" anchorCtr="0">
                  <a:noAutofit/>
                </a:bodyPr>
                <a:lstStyle/>
                <a:p>
                  <a:pPr algn="ctr">
                    <a:defRPr sz="1600"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9717287591979807"/>
                      <c:h val="9.7281182243523889E-2"/>
                    </c:manualLayout>
                  </c15:layout>
                  <c15:dlblFieldTable/>
                  <c15:showDataLabelsRange val="1"/>
                </c:ext>
                <c:ext xmlns:c16="http://schemas.microsoft.com/office/drawing/2014/chart" uri="{C3380CC4-5D6E-409C-BE32-E72D297353CC}">
                  <c16:uniqueId val="{00000009-62AC-7449-82D1-36549FDEEE66}"/>
                </c:ext>
              </c:extLst>
            </c:dLbl>
            <c:spPr>
              <a:noFill/>
              <a:ln>
                <a:noFill/>
              </a:ln>
              <a:effectLst/>
            </c:spPr>
            <c:txPr>
              <a:bodyPr rot="0" spcFirstLastPara="1" vertOverflow="overflow" horzOverflow="overflow" vert="horz" wrap="square" lIns="0" tIns="0" rIns="0" bIns="0" anchor="ctr" anchorCtr="0">
                <a:spAutoFit/>
              </a:bodyPr>
              <a:lstStyle/>
              <a:p>
                <a:pPr algn="l">
                  <a:defRPr sz="1600"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xVal>
            <c:numRef>
              <c:f>Sheet1!$C$2:$C$10</c:f>
              <c:numCache>
                <c:formatCode>0.00</c:formatCode>
                <c:ptCount val="9"/>
                <c:pt idx="0">
                  <c:v>4.2851323828920531</c:v>
                </c:pt>
                <c:pt idx="1">
                  <c:v>3.8301886792452815</c:v>
                </c:pt>
                <c:pt idx="2">
                  <c:v>3.5673758865248226</c:v>
                </c:pt>
                <c:pt idx="3">
                  <c:v>4.0606694560669485</c:v>
                </c:pt>
                <c:pt idx="4">
                  <c:v>4.0753138075313791</c:v>
                </c:pt>
                <c:pt idx="5">
                  <c:v>4.3412698412698427</c:v>
                </c:pt>
                <c:pt idx="6">
                  <c:v>4.2526539278131574</c:v>
                </c:pt>
                <c:pt idx="7">
                  <c:v>3.9399585921325047</c:v>
                </c:pt>
                <c:pt idx="8">
                  <c:v>4.2020202020202024</c:v>
                </c:pt>
              </c:numCache>
            </c:numRef>
          </c:xVal>
          <c:yVal>
            <c:numRef>
              <c:f>Sheet1!$D$2:$D$10</c:f>
              <c:numCache>
                <c:formatCode>0.00</c:formatCode>
                <c:ptCount val="9"/>
                <c:pt idx="0">
                  <c:v>1.1059063136456191</c:v>
                </c:pt>
                <c:pt idx="1">
                  <c:v>1.3815513626834397</c:v>
                </c:pt>
                <c:pt idx="2">
                  <c:v>1.4042553191489369</c:v>
                </c:pt>
                <c:pt idx="3">
                  <c:v>1.1610878661087871</c:v>
                </c:pt>
                <c:pt idx="4">
                  <c:v>1.1589958158995817</c:v>
                </c:pt>
                <c:pt idx="5">
                  <c:v>0.98214285714285898</c:v>
                </c:pt>
                <c:pt idx="6">
                  <c:v>0.80891719745222956</c:v>
                </c:pt>
                <c:pt idx="7">
                  <c:v>1.0351966873706004</c:v>
                </c:pt>
                <c:pt idx="8">
                  <c:v>1.0727272727272732</c:v>
                </c:pt>
              </c:numCache>
            </c:numRef>
          </c:yVal>
          <c:smooth val="0"/>
          <c:extLst>
            <c:ext xmlns:c15="http://schemas.microsoft.com/office/drawing/2012/chart" uri="{02D57815-91ED-43cb-92C2-25804820EDAC}">
              <c15:datalabelsRange>
                <c15:f>Sheet1!$B$2:$B$10</c15:f>
                <c15:dlblRangeCache>
                  <c:ptCount val="9"/>
                  <c:pt idx="0">
                    <c:v>Reconciling payments received with appropriate customer accounts / invoices</c:v>
                  </c:pt>
                  <c:pt idx="1">
                    <c:v>Reducing manual processes</c:v>
                  </c:pt>
                  <c:pt idx="2">
                    <c:v>Dealing with foreign exchange conversion in accounting or reporting</c:v>
                  </c:pt>
                  <c:pt idx="3">
                    <c:v>Integrating internal systems</c:v>
                  </c:pt>
                  <c:pt idx="4">
                    <c:v>Integrating accounting software with online banking platform</c:v>
                  </c:pt>
                  <c:pt idx="5">
                    <c:v>Staying on top of tax requirements/implications</c:v>
                  </c:pt>
                  <c:pt idx="6">
                    <c:v>Keeping personal finances separate from business finances</c:v>
                  </c:pt>
                  <c:pt idx="7">
                    <c:v>Minimizing time needed to categorize payments into appropriate accounting categories</c:v>
                  </c:pt>
                  <c:pt idx="8">
                    <c:v>Knowing the best options for improving your business’s accounting and financial reporting</c:v>
                  </c:pt>
                </c15:dlblRangeCache>
              </c15:datalabelsRange>
            </c:ext>
            <c:ext xmlns:c16="http://schemas.microsoft.com/office/drawing/2014/chart" uri="{C3380CC4-5D6E-409C-BE32-E72D297353CC}">
              <c16:uniqueId val="{0000000A-62AC-7449-82D1-36549FDEEE66}"/>
            </c:ext>
          </c:extLst>
        </c:ser>
        <c:ser>
          <c:idx val="1"/>
          <c:order val="1"/>
          <c:tx>
            <c:v>Vertical Line</c:v>
          </c:tx>
          <c:spPr>
            <a:ln w="31750" cap="rnd">
              <a:solidFill>
                <a:schemeClr val="tx1"/>
              </a:solidFill>
              <a:round/>
            </a:ln>
            <a:effectLst/>
          </c:spPr>
          <c:marker>
            <c:symbol val="none"/>
          </c:marker>
          <c:dLbls>
            <c:delete val="1"/>
          </c:dLbls>
          <c:xVal>
            <c:numRef>
              <c:f>Sheet1!$H$2:$H$3</c:f>
              <c:numCache>
                <c:formatCode>General</c:formatCode>
                <c:ptCount val="2"/>
                <c:pt idx="0">
                  <c:v>4.0599999999999996</c:v>
                </c:pt>
                <c:pt idx="1">
                  <c:v>4.0599999999999996</c:v>
                </c:pt>
              </c:numCache>
            </c:numRef>
          </c:xVal>
          <c:yVal>
            <c:numRef>
              <c:f>Sheet1!$I$2:$I$3</c:f>
              <c:numCache>
                <c:formatCode>General</c:formatCode>
                <c:ptCount val="2"/>
                <c:pt idx="0">
                  <c:v>0.8</c:v>
                </c:pt>
                <c:pt idx="1">
                  <c:v>1.42</c:v>
                </c:pt>
              </c:numCache>
            </c:numRef>
          </c:yVal>
          <c:smooth val="0"/>
          <c:extLst>
            <c:ext xmlns:c16="http://schemas.microsoft.com/office/drawing/2014/chart" uri="{C3380CC4-5D6E-409C-BE32-E72D297353CC}">
              <c16:uniqueId val="{0000000B-62AC-7449-82D1-36549FDEEE66}"/>
            </c:ext>
          </c:extLst>
        </c:ser>
        <c:dLbls>
          <c:dLblPos val="r"/>
          <c:showLegendKey val="0"/>
          <c:showVal val="1"/>
          <c:showCatName val="0"/>
          <c:showSerName val="0"/>
          <c:showPercent val="0"/>
          <c:showBubbleSize val="0"/>
        </c:dLbls>
        <c:axId val="13233951"/>
        <c:axId val="13230111"/>
      </c:scatterChart>
      <c:valAx>
        <c:axId val="2130517280"/>
        <c:scaling>
          <c:orientation val="minMax"/>
          <c:max val="4.3499999999999996"/>
          <c:min val="3.5"/>
        </c:scaling>
        <c:delete val="0"/>
        <c:axPos val="b"/>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a:t>Importance</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one"/>
        <c:spPr>
          <a:noFill/>
          <a:ln w="15875" cap="flat" cmpd="sng" algn="ctr">
            <a:solidFill>
              <a:schemeClr val="bg2"/>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94303392"/>
        <c:crosses val="autoZero"/>
        <c:crossBetween val="midCat"/>
      </c:valAx>
      <c:valAx>
        <c:axId val="2094303392"/>
        <c:scaling>
          <c:orientation val="minMax"/>
          <c:max val="1.42"/>
          <c:min val="0.8"/>
        </c:scaling>
        <c:delete val="0"/>
        <c:axPos val="l"/>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dirty="0"/>
                  <a:t>Dissatisfaction</a:t>
                </a:r>
              </a:p>
            </c:rich>
          </c:tx>
          <c:layout>
            <c:manualLayout>
              <c:xMode val="edge"/>
              <c:yMode val="edge"/>
              <c:x val="4.6216892030410392E-4"/>
              <c:y val="0.37655422376993108"/>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one"/>
        <c:spPr>
          <a:noFill/>
          <a:ln w="1587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30517280"/>
        <c:crosses val="autoZero"/>
        <c:crossBetween val="midCat"/>
      </c:valAx>
      <c:valAx>
        <c:axId val="13230111"/>
        <c:scaling>
          <c:orientation val="minMax"/>
        </c:scaling>
        <c:delete val="1"/>
        <c:axPos val="r"/>
        <c:numFmt formatCode="0.00" sourceLinked="1"/>
        <c:majorTickMark val="out"/>
        <c:minorTickMark val="none"/>
        <c:tickLblPos val="nextTo"/>
        <c:crossAx val="13233951"/>
        <c:crosses val="max"/>
        <c:crossBetween val="midCat"/>
      </c:valAx>
      <c:valAx>
        <c:axId val="13233951"/>
        <c:scaling>
          <c:orientation val="minMax"/>
          <c:max val="4.5"/>
          <c:min val="3.8"/>
        </c:scaling>
        <c:delete val="1"/>
        <c:axPos val="t"/>
        <c:numFmt formatCode="0.00" sourceLinked="1"/>
        <c:majorTickMark val="out"/>
        <c:minorTickMark val="none"/>
        <c:tickLblPos val="nextTo"/>
        <c:crossAx val="13230111"/>
        <c:crosses val="max"/>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359291243370876E-2"/>
          <c:y val="0"/>
          <c:w val="0.94575088785002237"/>
          <c:h val="0.94923411660758616"/>
        </c:manualLayout>
      </c:layout>
      <c:scatterChart>
        <c:scatterStyle val="lineMarker"/>
        <c:varyColors val="0"/>
        <c:ser>
          <c:idx val="2"/>
          <c:order val="2"/>
          <c:tx>
            <c:v>Horizontal Line</c:v>
          </c:tx>
          <c:spPr>
            <a:ln w="31750" cap="rnd">
              <a:solidFill>
                <a:schemeClr val="tx1"/>
              </a:solidFill>
              <a:round/>
            </a:ln>
            <a:effectLst/>
          </c:spPr>
          <c:marker>
            <c:symbol val="none"/>
          </c:marker>
          <c:dLbls>
            <c:delete val="1"/>
          </c:dLbls>
          <c:xVal>
            <c:numRef>
              <c:f>Sheet1!$L$2:$L$3</c:f>
              <c:numCache>
                <c:formatCode>General</c:formatCode>
                <c:ptCount val="2"/>
                <c:pt idx="0">
                  <c:v>0</c:v>
                </c:pt>
                <c:pt idx="1">
                  <c:v>5</c:v>
                </c:pt>
              </c:numCache>
            </c:numRef>
          </c:xVal>
          <c:yVal>
            <c:numRef>
              <c:f>Sheet1!$M$2:$M$3</c:f>
              <c:numCache>
                <c:formatCode>General</c:formatCode>
                <c:ptCount val="2"/>
                <c:pt idx="0">
                  <c:v>0.82</c:v>
                </c:pt>
                <c:pt idx="1">
                  <c:v>0.82</c:v>
                </c:pt>
              </c:numCache>
            </c:numRef>
          </c:yVal>
          <c:smooth val="0"/>
          <c:extLst>
            <c:ext xmlns:c16="http://schemas.microsoft.com/office/drawing/2014/chart" uri="{C3380CC4-5D6E-409C-BE32-E72D297353CC}">
              <c16:uniqueId val="{00000000-97AF-E641-BFB2-A7E291E1C84B}"/>
            </c:ext>
          </c:extLst>
        </c:ser>
        <c:dLbls>
          <c:dLblPos val="r"/>
          <c:showLegendKey val="0"/>
          <c:showVal val="1"/>
          <c:showCatName val="0"/>
          <c:showSerName val="0"/>
          <c:showPercent val="0"/>
          <c:showBubbleSize val="0"/>
        </c:dLbls>
        <c:axId val="2130517280"/>
        <c:axId val="2094303392"/>
      </c:scatterChart>
      <c:scatterChart>
        <c:scatterStyle val="lineMarker"/>
        <c:varyColors val="0"/>
        <c:ser>
          <c:idx val="0"/>
          <c:order val="0"/>
          <c:tx>
            <c:strRef>
              <c:f>Sheet1!$D$1</c:f>
              <c:strCache>
                <c:ptCount val="1"/>
                <c:pt idx="0">
                  <c:v>Y-Values</c:v>
                </c:pt>
              </c:strCache>
            </c:strRef>
          </c:tx>
          <c:spPr>
            <a:ln w="25400" cap="rnd">
              <a:noFill/>
              <a:round/>
            </a:ln>
            <a:effectLst/>
          </c:spPr>
          <c:marker>
            <c:symbol val="circle"/>
            <c:size val="15"/>
            <c:spPr>
              <a:solidFill>
                <a:schemeClr val="accent1"/>
              </a:solidFill>
              <a:ln w="63500">
                <a:noFill/>
              </a:ln>
              <a:effectLst/>
            </c:spPr>
          </c:marker>
          <c:dPt>
            <c:idx val="2"/>
            <c:marker>
              <c:spPr>
                <a:solidFill>
                  <a:schemeClr val="accent2"/>
                </a:solidFill>
                <a:ln w="63500">
                  <a:noFill/>
                </a:ln>
                <a:effectLst/>
              </c:spPr>
            </c:marker>
            <c:bubble3D val="0"/>
            <c:extLst>
              <c:ext xmlns:c16="http://schemas.microsoft.com/office/drawing/2014/chart" uri="{C3380CC4-5D6E-409C-BE32-E72D297353CC}">
                <c16:uniqueId val="{00000001-97AF-E641-BFB2-A7E291E1C84B}"/>
              </c:ext>
            </c:extLst>
          </c:dPt>
          <c:dLbls>
            <c:dLbl>
              <c:idx val="0"/>
              <c:layout>
                <c:manualLayout>
                  <c:x val="-1.0814010970166817E-2"/>
                  <c:y val="-6.64251802084522E-2"/>
                </c:manualLayout>
              </c:layout>
              <c:tx>
                <c:rich>
                  <a:bodyPr wrap="square" lIns="38100" tIns="19050" rIns="38100" bIns="19050" anchor="ctr" anchorCtr="0">
                    <a:noAutofit/>
                  </a:bodyPr>
                  <a:lstStyle/>
                  <a:p>
                    <a:pPr algn="l">
                      <a:defRPr sz="1600"/>
                    </a:pPr>
                    <a:fld id="{117CC2BB-8750-4B8D-AE4B-A4FAC561E9D5}" type="CELLRANGE">
                      <a:rPr lang="en-US"/>
                      <a:pPr algn="l">
                        <a:defRPr sz="1600"/>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layout>
                    <c:manualLayout>
                      <c:w val="0.26154400720937215"/>
                      <c:h val="0.10283816425120772"/>
                    </c:manualLayout>
                  </c15:layout>
                  <c15:dlblFieldTable/>
                  <c15:showDataLabelsRange val="1"/>
                </c:ext>
                <c:ext xmlns:c16="http://schemas.microsoft.com/office/drawing/2014/chart" uri="{C3380CC4-5D6E-409C-BE32-E72D297353CC}">
                  <c16:uniqueId val="{00000002-97AF-E641-BFB2-A7E291E1C84B}"/>
                </c:ext>
              </c:extLst>
            </c:dLbl>
            <c:dLbl>
              <c:idx val="1"/>
              <c:tx>
                <c:rich>
                  <a:bodyPr/>
                  <a:lstStyle/>
                  <a:p>
                    <a:fld id="{DA80080D-2ADB-43C2-9DA1-497A51BC8C55}"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7AF-E641-BFB2-A7E291E1C84B}"/>
                </c:ext>
              </c:extLst>
            </c:dLbl>
            <c:dLbl>
              <c:idx val="2"/>
              <c:layout>
                <c:manualLayout>
                  <c:x val="6.0082832091166234E-4"/>
                  <c:y val="-1.887071351135456E-2"/>
                </c:manualLayout>
              </c:layout>
              <c:tx>
                <c:rich>
                  <a:bodyPr wrap="square" lIns="38100" tIns="19050" rIns="38100" bIns="19050" anchor="ctr" anchorCtr="0">
                    <a:noAutofit/>
                  </a:bodyPr>
                  <a:lstStyle/>
                  <a:p>
                    <a:pPr algn="l">
                      <a:defRPr sz="1600">
                        <a:solidFill>
                          <a:schemeClr val="accent2"/>
                        </a:solidFill>
                      </a:defRPr>
                    </a:pPr>
                    <a:fld id="{1C471202-CECF-48C2-BE30-47117E43AD95}" type="CELLRANGE">
                      <a:rPr lang="en-US">
                        <a:solidFill>
                          <a:schemeClr val="accent2"/>
                        </a:solidFill>
                      </a:rPr>
                      <a:pPr algn="l">
                        <a:defRPr sz="1600">
                          <a:solidFill>
                            <a:schemeClr val="accent2"/>
                          </a:solidFill>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layout>
                    <c:manualLayout>
                      <c:w val="0.35436467407629912"/>
                      <c:h val="7.7173913043478246E-2"/>
                    </c:manualLayout>
                  </c15:layout>
                  <c15:dlblFieldTable/>
                  <c15:showDataLabelsRange val="1"/>
                </c:ext>
                <c:ext xmlns:c16="http://schemas.microsoft.com/office/drawing/2014/chart" uri="{C3380CC4-5D6E-409C-BE32-E72D297353CC}">
                  <c16:uniqueId val="{00000001-97AF-E641-BFB2-A7E291E1C84B}"/>
                </c:ext>
              </c:extLst>
            </c:dLbl>
            <c:dLbl>
              <c:idx val="3"/>
              <c:layout>
                <c:manualLayout>
                  <c:x val="-6.8488988440878737E-2"/>
                  <c:y val="-6.7934782608695649E-2"/>
                </c:manualLayout>
              </c:layout>
              <c:tx>
                <c:rich>
                  <a:bodyPr wrap="square" lIns="38100" tIns="19050" rIns="38100" bIns="19050" anchor="ctr" anchorCtr="0">
                    <a:noAutofit/>
                  </a:bodyPr>
                  <a:lstStyle/>
                  <a:p>
                    <a:pPr algn="ctr">
                      <a:defRPr sz="1600"/>
                    </a:pPr>
                    <a:fld id="{31786C5C-A4B6-4F49-8F22-4D766D9BB7B3}" type="CELLRANGE">
                      <a:rPr lang="en-US"/>
                      <a:pPr algn="ctr">
                        <a:defRPr sz="1600"/>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layout>
                    <c:manualLayout>
                      <c:w val="0.11709221988585158"/>
                      <c:h val="0.11708937198067634"/>
                    </c:manualLayout>
                  </c15:layout>
                  <c15:dlblFieldTable/>
                  <c15:showDataLabelsRange val="1"/>
                </c:ext>
                <c:ext xmlns:c16="http://schemas.microsoft.com/office/drawing/2014/chart" uri="{C3380CC4-5D6E-409C-BE32-E72D297353CC}">
                  <c16:uniqueId val="{00000004-97AF-E641-BFB2-A7E291E1C84B}"/>
                </c:ext>
              </c:extLst>
            </c:dLbl>
            <c:dLbl>
              <c:idx val="4"/>
              <c:layout>
                <c:manualLayout>
                  <c:x val="-2.7635926704716131E-2"/>
                  <c:y val="6.6425120772946863E-2"/>
                </c:manualLayout>
              </c:layout>
              <c:tx>
                <c:rich>
                  <a:bodyPr/>
                  <a:lstStyle/>
                  <a:p>
                    <a:fld id="{04CD4DA3-69CE-447D-BC76-85DD0DFD2CBB}"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97AF-E641-BFB2-A7E291E1C84B}"/>
                </c:ext>
              </c:extLst>
            </c:dLbl>
            <c:dLbl>
              <c:idx val="5"/>
              <c:layout>
                <c:manualLayout>
                  <c:x val="-1.9713091585991011E-2"/>
                  <c:y val="-4.9818840579710144E-2"/>
                </c:manualLayout>
              </c:layout>
              <c:tx>
                <c:rich>
                  <a:bodyPr wrap="square" lIns="38100" tIns="19050" rIns="38100" bIns="19050" anchor="ctr" anchorCtr="0">
                    <a:noAutofit/>
                  </a:bodyPr>
                  <a:lstStyle/>
                  <a:p>
                    <a:pPr algn="r">
                      <a:defRPr sz="1600"/>
                    </a:pPr>
                    <a:fld id="{1B6E0E6D-4161-4AFC-97EA-CD1AADDEF587}" type="CELLRANGE">
                      <a:rPr lang="en-US" dirty="0"/>
                      <a:pPr algn="r">
                        <a:defRPr sz="1600"/>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layout>
                    <c:manualLayout>
                      <c:w val="0.2622498066383937"/>
                      <c:h val="7.071256038647343E-2"/>
                    </c:manualLayout>
                  </c15:layout>
                  <c15:dlblFieldTable/>
                  <c15:showDataLabelsRange val="1"/>
                </c:ext>
                <c:ext xmlns:c16="http://schemas.microsoft.com/office/drawing/2014/chart" uri="{C3380CC4-5D6E-409C-BE32-E72D297353CC}">
                  <c16:uniqueId val="{00000006-97AF-E641-BFB2-A7E291E1C84B}"/>
                </c:ext>
              </c:extLst>
            </c:dLbl>
            <c:dLbl>
              <c:idx val="6"/>
              <c:layout>
                <c:manualLayout>
                  <c:x val="-3.8449984980474708E-2"/>
                  <c:y val="-5.2083333333333336E-2"/>
                </c:manualLayout>
              </c:layout>
              <c:tx>
                <c:rich>
                  <a:bodyPr wrap="square" lIns="38100" tIns="19050" rIns="38100" bIns="19050" anchor="ctr" anchorCtr="0">
                    <a:noAutofit/>
                  </a:bodyPr>
                  <a:lstStyle/>
                  <a:p>
                    <a:pPr algn="ctr">
                      <a:defRPr sz="1600"/>
                    </a:pPr>
                    <a:fld id="{B9429FE2-C313-4379-B5F7-7CE3BBBD447A}" type="CELLRANGE">
                      <a:rPr lang="en-US"/>
                      <a:pPr algn="ctr">
                        <a:defRPr sz="1600"/>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layout>
                    <c:manualLayout>
                      <c:w val="0.29297090942634874"/>
                      <c:h val="7.5241545893719813E-2"/>
                    </c:manualLayout>
                  </c15:layout>
                  <c15:dlblFieldTable/>
                  <c15:showDataLabelsRange val="1"/>
                </c:ext>
                <c:ext xmlns:c16="http://schemas.microsoft.com/office/drawing/2014/chart" uri="{C3380CC4-5D6E-409C-BE32-E72D297353CC}">
                  <c16:uniqueId val="{00000007-97AF-E641-BFB2-A7E291E1C84B}"/>
                </c:ext>
              </c:extLst>
            </c:dLbl>
            <c:dLbl>
              <c:idx val="7"/>
              <c:layout>
                <c:manualLayout>
                  <c:x val="-0.42895755032723643"/>
                  <c:y val="-7.5477148236916241E-4"/>
                </c:manualLayout>
              </c:layout>
              <c:tx>
                <c:rich>
                  <a:bodyPr wrap="square" lIns="38100" tIns="19050" rIns="38100" bIns="19050" anchor="ctr" anchorCtr="0">
                    <a:noAutofit/>
                  </a:bodyPr>
                  <a:lstStyle/>
                  <a:p>
                    <a:pPr algn="r">
                      <a:defRPr sz="1600"/>
                    </a:pPr>
                    <a:fld id="{59935A08-43C9-48B6-9EC7-0F247249B4D9}" type="CELLRANGE">
                      <a:rPr lang="en-US"/>
                      <a:pPr algn="r">
                        <a:defRPr sz="1600"/>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layout>
                    <c:manualLayout>
                      <c:w val="0.42672273956142986"/>
                      <c:h val="7.0048309178743953E-2"/>
                    </c:manualLayout>
                  </c15:layout>
                  <c15:dlblFieldTable/>
                  <c15:showDataLabelsRange val="1"/>
                </c:ext>
                <c:ext xmlns:c16="http://schemas.microsoft.com/office/drawing/2014/chart" uri="{C3380CC4-5D6E-409C-BE32-E72D297353CC}">
                  <c16:uniqueId val="{00000008-97AF-E641-BFB2-A7E291E1C84B}"/>
                </c:ext>
              </c:extLst>
            </c:dLbl>
            <c:dLbl>
              <c:idx val="8"/>
              <c:layout>
                <c:manualLayout>
                  <c:x val="1.369591492562202E-3"/>
                  <c:y val="6.0387067785004581E-3"/>
                </c:manualLayout>
              </c:layout>
              <c:tx>
                <c:rich>
                  <a:bodyPr wrap="square" lIns="38100" tIns="19050" rIns="38100" bIns="19050" anchor="ctr" anchorCtr="0">
                    <a:noAutofit/>
                  </a:bodyPr>
                  <a:lstStyle/>
                  <a:p>
                    <a:pPr algn="l">
                      <a:defRPr sz="1600"/>
                    </a:pPr>
                    <a:fld id="{EDC41E86-EE07-4F47-B4F4-61345AE0323A}" type="CELLRANGE">
                      <a:rPr lang="en-US" dirty="0"/>
                      <a:pPr algn="l">
                        <a:defRPr sz="1600"/>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layout>
                    <c:manualLayout>
                      <c:w val="0.22687903723659655"/>
                      <c:h val="0.13496376811594199"/>
                    </c:manualLayout>
                  </c15:layout>
                  <c15:dlblFieldTable/>
                  <c15:showDataLabelsRange val="1"/>
                </c:ext>
                <c:ext xmlns:c16="http://schemas.microsoft.com/office/drawing/2014/chart" uri="{C3380CC4-5D6E-409C-BE32-E72D297353CC}">
                  <c16:uniqueId val="{00000009-97AF-E641-BFB2-A7E291E1C84B}"/>
                </c:ext>
              </c:extLst>
            </c:dLbl>
            <c:spPr>
              <a:noFill/>
              <a:ln>
                <a:noFill/>
              </a:ln>
              <a:effectLst/>
            </c:spPr>
            <c:txPr>
              <a:bodyPr wrap="square" lIns="38100" tIns="19050" rIns="38100" bIns="19050" anchor="ctr" anchorCtr="0">
                <a:spAutoFit/>
              </a:bodyPr>
              <a:lstStyle/>
              <a:p>
                <a:pPr algn="l">
                  <a:defRPr sz="1600"/>
                </a:pPr>
                <a:endParaRPr lang="en-US"/>
              </a:p>
            </c:txPr>
            <c:dLblPos val="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Sheet1!$C$2:$C$10</c:f>
              <c:numCache>
                <c:formatCode>General</c:formatCode>
                <c:ptCount val="9"/>
                <c:pt idx="0">
                  <c:v>4.5</c:v>
                </c:pt>
                <c:pt idx="1">
                  <c:v>4.03</c:v>
                </c:pt>
                <c:pt idx="2">
                  <c:v>3.96</c:v>
                </c:pt>
                <c:pt idx="3">
                  <c:v>4.42</c:v>
                </c:pt>
                <c:pt idx="4">
                  <c:v>4.43</c:v>
                </c:pt>
                <c:pt idx="5">
                  <c:v>4.68</c:v>
                </c:pt>
                <c:pt idx="6">
                  <c:v>4.5599999999999996</c:v>
                </c:pt>
                <c:pt idx="7">
                  <c:v>4.38</c:v>
                </c:pt>
                <c:pt idx="8">
                  <c:v>4.5</c:v>
                </c:pt>
              </c:numCache>
            </c:numRef>
          </c:xVal>
          <c:yVal>
            <c:numRef>
              <c:f>Sheet1!$D$2:$D$10</c:f>
              <c:numCache>
                <c:formatCode>General</c:formatCode>
                <c:ptCount val="9"/>
                <c:pt idx="0">
                  <c:v>0.94</c:v>
                </c:pt>
                <c:pt idx="1">
                  <c:v>1.06</c:v>
                </c:pt>
                <c:pt idx="2">
                  <c:v>0.83</c:v>
                </c:pt>
                <c:pt idx="3">
                  <c:v>0.88</c:v>
                </c:pt>
                <c:pt idx="4">
                  <c:v>0.83</c:v>
                </c:pt>
                <c:pt idx="5">
                  <c:v>0.62</c:v>
                </c:pt>
                <c:pt idx="6">
                  <c:v>0.56000000000000005</c:v>
                </c:pt>
                <c:pt idx="7">
                  <c:v>0.76</c:v>
                </c:pt>
                <c:pt idx="8">
                  <c:v>0.89</c:v>
                </c:pt>
              </c:numCache>
            </c:numRef>
          </c:yVal>
          <c:smooth val="0"/>
          <c:extLst>
            <c:ext xmlns:c15="http://schemas.microsoft.com/office/drawing/2012/chart" uri="{02D57815-91ED-43cb-92C2-25804820EDAC}">
              <c15:datalabelsRange>
                <c15:f>Sheet1!$B$2:$B$10</c15:f>
                <c15:dlblRangeCache>
                  <c:ptCount val="9"/>
                  <c:pt idx="0">
                    <c:v>Reconciling payments received with appropriate customer accounts / invoices</c:v>
                  </c:pt>
                  <c:pt idx="1">
                    <c:v>Reducing manual processes</c:v>
                  </c:pt>
                  <c:pt idx="2">
                    <c:v>Dealing with foreign exchange conversion in accounting or reporting</c:v>
                  </c:pt>
                  <c:pt idx="3">
                    <c:v>Integrating internal systems</c:v>
                  </c:pt>
                  <c:pt idx="4">
                    <c:v>Integrating accounting software with online banking platform</c:v>
                  </c:pt>
                  <c:pt idx="5">
                    <c:v>Staying on top of tax requirements / implications</c:v>
                  </c:pt>
                  <c:pt idx="6">
                    <c:v>Keeping personal finances separate from business finances</c:v>
                  </c:pt>
                  <c:pt idx="7">
                    <c:v>Minimizing time needed to categorize payments into appropriate accounting categories</c:v>
                  </c:pt>
                  <c:pt idx="8">
                    <c:v>Knowing the best options for improving your business’s accounting and financial reporting</c:v>
                  </c:pt>
                </c15:dlblRangeCache>
              </c15:datalabelsRange>
            </c:ext>
            <c:ext xmlns:c16="http://schemas.microsoft.com/office/drawing/2014/chart" uri="{C3380CC4-5D6E-409C-BE32-E72D297353CC}">
              <c16:uniqueId val="{0000000A-97AF-E641-BFB2-A7E291E1C84B}"/>
            </c:ext>
          </c:extLst>
        </c:ser>
        <c:ser>
          <c:idx val="1"/>
          <c:order val="1"/>
          <c:tx>
            <c:v>Vertical Line</c:v>
          </c:tx>
          <c:spPr>
            <a:ln w="31750" cap="rnd">
              <a:solidFill>
                <a:schemeClr val="tx1"/>
              </a:solidFill>
              <a:round/>
            </a:ln>
            <a:effectLst/>
          </c:spPr>
          <c:marker>
            <c:symbol val="none"/>
          </c:marker>
          <c:dLbls>
            <c:delete val="1"/>
          </c:dLbls>
          <c:xVal>
            <c:numRef>
              <c:f>Sheet1!$H$2:$H$3</c:f>
              <c:numCache>
                <c:formatCode>General</c:formatCode>
                <c:ptCount val="2"/>
                <c:pt idx="0">
                  <c:v>4.38</c:v>
                </c:pt>
                <c:pt idx="1">
                  <c:v>4.38</c:v>
                </c:pt>
              </c:numCache>
            </c:numRef>
          </c:xVal>
          <c:yVal>
            <c:numRef>
              <c:f>Sheet1!$I$2:$I$3</c:f>
              <c:numCache>
                <c:formatCode>General</c:formatCode>
                <c:ptCount val="2"/>
                <c:pt idx="0">
                  <c:v>0</c:v>
                </c:pt>
                <c:pt idx="1">
                  <c:v>5</c:v>
                </c:pt>
              </c:numCache>
            </c:numRef>
          </c:yVal>
          <c:smooth val="0"/>
          <c:extLst>
            <c:ext xmlns:c16="http://schemas.microsoft.com/office/drawing/2014/chart" uri="{C3380CC4-5D6E-409C-BE32-E72D297353CC}">
              <c16:uniqueId val="{0000000B-97AF-E641-BFB2-A7E291E1C84B}"/>
            </c:ext>
          </c:extLst>
        </c:ser>
        <c:dLbls>
          <c:dLblPos val="r"/>
          <c:showLegendKey val="0"/>
          <c:showVal val="1"/>
          <c:showCatName val="0"/>
          <c:showSerName val="0"/>
          <c:showPercent val="0"/>
          <c:showBubbleSize val="0"/>
        </c:dLbls>
        <c:axId val="13233951"/>
        <c:axId val="13230111"/>
      </c:scatterChart>
      <c:valAx>
        <c:axId val="2130517280"/>
        <c:scaling>
          <c:orientation val="minMax"/>
          <c:max val="4.7"/>
          <c:min val="3.9499999999999997"/>
        </c:scaling>
        <c:delete val="0"/>
        <c:axPos val="b"/>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a:t>Importance</a:t>
                </a:r>
              </a:p>
            </c:rich>
          </c:tx>
          <c:overlay val="0"/>
          <c:spPr>
            <a:noFill/>
            <a:ln>
              <a:noFill/>
            </a:ln>
            <a:effectLst/>
          </c:spPr>
        </c:title>
        <c:numFmt formatCode="General" sourceLinked="1"/>
        <c:majorTickMark val="none"/>
        <c:minorTickMark val="none"/>
        <c:tickLblPos val="none"/>
        <c:spPr>
          <a:noFill/>
          <a:ln w="15875" cap="flat" cmpd="sng" algn="ctr">
            <a:solidFill>
              <a:schemeClr val="bg2"/>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94303392"/>
        <c:crosses val="autoZero"/>
        <c:crossBetween val="midCat"/>
      </c:valAx>
      <c:valAx>
        <c:axId val="2094303392"/>
        <c:scaling>
          <c:orientation val="minMax"/>
          <c:max val="1.1000000000000001"/>
          <c:min val="0.55000000000000004"/>
        </c:scaling>
        <c:delete val="0"/>
        <c:axPos val="l"/>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dirty="0"/>
                  <a:t>Dissatisfaction</a:t>
                </a:r>
              </a:p>
            </c:rich>
          </c:tx>
          <c:layout>
            <c:manualLayout>
              <c:xMode val="edge"/>
              <c:yMode val="edge"/>
              <c:x val="4.6216892030410392E-4"/>
              <c:y val="0.37655422376993108"/>
            </c:manualLayout>
          </c:layout>
          <c:overlay val="0"/>
          <c:spPr>
            <a:noFill/>
            <a:ln>
              <a:noFill/>
            </a:ln>
            <a:effectLst/>
          </c:spPr>
        </c:title>
        <c:numFmt formatCode="General" sourceLinked="1"/>
        <c:majorTickMark val="none"/>
        <c:minorTickMark val="none"/>
        <c:tickLblPos val="none"/>
        <c:spPr>
          <a:noFill/>
          <a:ln w="1587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30517280"/>
        <c:crosses val="autoZero"/>
        <c:crossBetween val="midCat"/>
      </c:valAx>
      <c:valAx>
        <c:axId val="13230111"/>
        <c:scaling>
          <c:orientation val="minMax"/>
        </c:scaling>
        <c:delete val="1"/>
        <c:axPos val="r"/>
        <c:numFmt formatCode="General" sourceLinked="1"/>
        <c:majorTickMark val="out"/>
        <c:minorTickMark val="none"/>
        <c:tickLblPos val="nextTo"/>
        <c:crossAx val="13233951"/>
        <c:crosses val="max"/>
        <c:crossBetween val="midCat"/>
      </c:valAx>
      <c:valAx>
        <c:axId val="13233951"/>
        <c:scaling>
          <c:orientation val="minMax"/>
          <c:max val="4.5"/>
          <c:min val="3.8"/>
        </c:scaling>
        <c:delete val="1"/>
        <c:axPos val="t"/>
        <c:numFmt formatCode="General" sourceLinked="1"/>
        <c:majorTickMark val="out"/>
        <c:minorTickMark val="none"/>
        <c:tickLblPos val="nextTo"/>
        <c:crossAx val="13230111"/>
        <c:crosses val="max"/>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359291243370876E-2"/>
          <c:y val="0"/>
          <c:w val="0.94575088785002237"/>
          <c:h val="0.94923411660758616"/>
        </c:manualLayout>
      </c:layout>
      <c:scatterChart>
        <c:scatterStyle val="lineMarker"/>
        <c:varyColors val="0"/>
        <c:ser>
          <c:idx val="2"/>
          <c:order val="2"/>
          <c:tx>
            <c:v>Horizontal Line</c:v>
          </c:tx>
          <c:spPr>
            <a:ln w="31750" cap="rnd">
              <a:solidFill>
                <a:schemeClr val="tx1"/>
              </a:solidFill>
              <a:round/>
            </a:ln>
            <a:effectLst/>
          </c:spPr>
          <c:marker>
            <c:symbol val="none"/>
          </c:marker>
          <c:dLbls>
            <c:delete val="1"/>
          </c:dLbls>
          <c:xVal>
            <c:numRef>
              <c:f>Sheet1!$L$2:$L$3</c:f>
              <c:numCache>
                <c:formatCode>General</c:formatCode>
                <c:ptCount val="2"/>
                <c:pt idx="0">
                  <c:v>3.7</c:v>
                </c:pt>
                <c:pt idx="1">
                  <c:v>4.3</c:v>
                </c:pt>
              </c:numCache>
            </c:numRef>
          </c:xVal>
          <c:yVal>
            <c:numRef>
              <c:f>Sheet1!$M$2:$M$3</c:f>
              <c:numCache>
                <c:formatCode>General</c:formatCode>
                <c:ptCount val="2"/>
                <c:pt idx="0">
                  <c:v>1.25</c:v>
                </c:pt>
                <c:pt idx="1">
                  <c:v>1.25</c:v>
                </c:pt>
              </c:numCache>
            </c:numRef>
          </c:yVal>
          <c:smooth val="0"/>
          <c:extLst>
            <c:ext xmlns:c16="http://schemas.microsoft.com/office/drawing/2014/chart" uri="{C3380CC4-5D6E-409C-BE32-E72D297353CC}">
              <c16:uniqueId val="{00000000-423B-6E46-AF25-6699A111AAC6}"/>
            </c:ext>
          </c:extLst>
        </c:ser>
        <c:dLbls>
          <c:dLblPos val="r"/>
          <c:showLegendKey val="0"/>
          <c:showVal val="1"/>
          <c:showCatName val="0"/>
          <c:showSerName val="0"/>
          <c:showPercent val="0"/>
          <c:showBubbleSize val="0"/>
        </c:dLbls>
        <c:axId val="2130517280"/>
        <c:axId val="2094303392"/>
      </c:scatterChart>
      <c:scatterChart>
        <c:scatterStyle val="lineMarker"/>
        <c:varyColors val="0"/>
        <c:ser>
          <c:idx val="0"/>
          <c:order val="0"/>
          <c:tx>
            <c:strRef>
              <c:f>Sheet1!$D$1</c:f>
              <c:strCache>
                <c:ptCount val="1"/>
                <c:pt idx="0">
                  <c:v>Y-Values</c:v>
                </c:pt>
              </c:strCache>
            </c:strRef>
          </c:tx>
          <c:spPr>
            <a:ln w="25400" cap="rnd">
              <a:noFill/>
              <a:round/>
            </a:ln>
            <a:effectLst/>
          </c:spPr>
          <c:marker>
            <c:symbol val="circle"/>
            <c:size val="15"/>
            <c:spPr>
              <a:solidFill>
                <a:schemeClr val="accent1"/>
              </a:solidFill>
              <a:ln w="63500">
                <a:noFill/>
              </a:ln>
              <a:effectLst/>
            </c:spPr>
          </c:marker>
          <c:dLbls>
            <c:dLbl>
              <c:idx val="0"/>
              <c:layout>
                <c:manualLayout>
                  <c:x val="-0.31300681437049271"/>
                  <c:y val="-7.5483091787436848E-4"/>
                </c:manualLayout>
              </c:layout>
              <c:tx>
                <c:rich>
                  <a:bodyPr rot="0" spcFirstLastPara="1" vertOverflow="ellipsis" horzOverflow="clip" vert="horz" wrap="square" lIns="0" tIns="0" rIns="0" bIns="0" anchor="ctr" anchorCtr="0">
                    <a:noAutofit/>
                  </a:bodyPr>
                  <a:lstStyle/>
                  <a:p>
                    <a:pPr algn="r">
                      <a:defRPr sz="1600" b="0" i="0" u="none" strike="noStrike" kern="1200" baseline="0">
                        <a:solidFill>
                          <a:schemeClr val="tx1"/>
                        </a:solidFill>
                        <a:latin typeface="+mn-lt"/>
                        <a:ea typeface="+mn-ea"/>
                        <a:cs typeface="+mn-cs"/>
                      </a:defRPr>
                    </a:pPr>
                    <a:fld id="{09DF167C-ADAE-479D-AABE-65E9ECF59507}" type="CELLRANGE">
                      <a:rPr lang="en-US"/>
                      <a:pPr algn="r">
                        <a:defRPr sz="1600"/>
                      </a:pPr>
                      <a:t>[CELLRANGE]</a:t>
                    </a:fld>
                    <a:endParaRPr lang="en-US"/>
                  </a:p>
                </c:rich>
              </c:tx>
              <c:spPr>
                <a:noFill/>
                <a:ln>
                  <a:noFill/>
                </a:ln>
                <a:effectLst/>
              </c:spPr>
              <c:txPr>
                <a:bodyPr rot="0" spcFirstLastPara="1" vertOverflow="ellipsis" horzOverflow="clip" vert="horz" wrap="square" lIns="0" tIns="0" rIns="0" bIns="0" anchor="ctr" anchorCtr="0">
                  <a:noAutofit/>
                </a:bodyPr>
                <a:lstStyle/>
                <a:p>
                  <a:pPr algn="r">
                    <a:defRPr sz="1600"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7993206917023628"/>
                      <c:h val="0.10486634143558142"/>
                    </c:manualLayout>
                  </c15:layout>
                  <c15:dlblFieldTable/>
                  <c15:showDataLabelsRange val="1"/>
                </c:ext>
                <c:ext xmlns:c16="http://schemas.microsoft.com/office/drawing/2014/chart" uri="{C3380CC4-5D6E-409C-BE32-E72D297353CC}">
                  <c16:uniqueId val="{00000001-423B-6E46-AF25-6699A111AAC6}"/>
                </c:ext>
              </c:extLst>
            </c:dLbl>
            <c:dLbl>
              <c:idx val="1"/>
              <c:layout>
                <c:manualLayout>
                  <c:x val="-0.24632021628116557"/>
                  <c:y val="-1.5097212712541367E-3"/>
                </c:manualLayout>
              </c:layout>
              <c:tx>
                <c:rich>
                  <a:bodyPr rot="0" spcFirstLastPara="1" vertOverflow="ellipsis" horzOverflow="clip" vert="horz" wrap="square" lIns="0" tIns="0" rIns="0" bIns="0" anchor="ctr" anchorCtr="0">
                    <a:spAutoFit/>
                  </a:bodyPr>
                  <a:lstStyle/>
                  <a:p>
                    <a:pPr algn="r">
                      <a:defRPr sz="1600" b="0" i="0" u="none" strike="noStrike" kern="1200" baseline="0">
                        <a:solidFill>
                          <a:schemeClr val="tx1"/>
                        </a:solidFill>
                        <a:latin typeface="+mn-lt"/>
                        <a:ea typeface="+mn-ea"/>
                        <a:cs typeface="+mn-cs"/>
                      </a:defRPr>
                    </a:pPr>
                    <a:fld id="{2B8BF49C-12D8-4EC2-8CFA-B31AF79249F0}" type="CELLRANGE">
                      <a:rPr lang="en-US"/>
                      <a:pPr algn="r">
                        <a:defRPr sz="1600"/>
                      </a:pPr>
                      <a:t>[CELLRANGE]</a:t>
                    </a:fld>
                    <a:endParaRPr lang="en-US"/>
                  </a:p>
                </c:rich>
              </c:tx>
              <c:spPr>
                <a:noFill/>
                <a:ln>
                  <a:noFill/>
                </a:ln>
                <a:effectLst/>
              </c:spPr>
              <c:txPr>
                <a:bodyPr rot="0" spcFirstLastPara="1" vertOverflow="ellipsis" horzOverflow="clip" vert="horz" wrap="square" lIns="0" tIns="0" rIns="0" bIns="0" anchor="ctr" anchorCtr="0">
                  <a:spAutoFit/>
                </a:bodyPr>
                <a:lstStyle/>
                <a:p>
                  <a:pPr algn="r">
                    <a:defRPr sz="1600"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1499426419699941"/>
                      <c:h val="6.4878608923884501E-2"/>
                    </c:manualLayout>
                  </c15:layout>
                  <c15:dlblFieldTable/>
                  <c15:showDataLabelsRange val="1"/>
                </c:ext>
                <c:ext xmlns:c16="http://schemas.microsoft.com/office/drawing/2014/chart" uri="{C3380CC4-5D6E-409C-BE32-E72D297353CC}">
                  <c16:uniqueId val="{00000002-423B-6E46-AF25-6699A111AAC6}"/>
                </c:ext>
              </c:extLst>
            </c:dLbl>
            <c:dLbl>
              <c:idx val="2"/>
              <c:layout>
                <c:manualLayout>
                  <c:x val="-0.12316006083499109"/>
                  <c:y val="-7.5483091787438509E-3"/>
                </c:manualLayout>
              </c:layout>
              <c:tx>
                <c:rich>
                  <a:bodyPr rot="0" spcFirstLastPara="1" vertOverflow="ellipsis" horzOverflow="clip" vert="horz" wrap="square" lIns="0" tIns="0" rIns="0" bIns="0" anchor="ctr" anchorCtr="0">
                    <a:spAutoFit/>
                  </a:bodyPr>
                  <a:lstStyle/>
                  <a:p>
                    <a:pPr algn="r">
                      <a:defRPr sz="1600" b="0" i="0" u="none" strike="noStrike" kern="1200" baseline="0">
                        <a:solidFill>
                          <a:schemeClr val="tx1"/>
                        </a:solidFill>
                        <a:latin typeface="+mn-lt"/>
                        <a:ea typeface="+mn-ea"/>
                        <a:cs typeface="+mn-cs"/>
                      </a:defRPr>
                    </a:pPr>
                    <a:fld id="{613F035B-C3BA-4119-AB94-3D5D647A0B6D}" type="CELLRANGE">
                      <a:rPr lang="en-US" dirty="0"/>
                      <a:pPr algn="r">
                        <a:defRPr sz="1600"/>
                      </a:pPr>
                      <a:t>[CELLRANGE]</a:t>
                    </a:fld>
                    <a:endParaRPr lang="en-US"/>
                  </a:p>
                </c:rich>
              </c:tx>
              <c:spPr>
                <a:noFill/>
                <a:ln>
                  <a:noFill/>
                </a:ln>
                <a:effectLst/>
              </c:spPr>
              <c:txPr>
                <a:bodyPr rot="0" spcFirstLastPara="1" vertOverflow="ellipsis" horzOverflow="clip" vert="horz" wrap="square" lIns="0" tIns="0" rIns="0" bIns="0" anchor="ctr" anchorCtr="0">
                  <a:spAutoFit/>
                </a:bodyPr>
                <a:lstStyle/>
                <a:p>
                  <a:pPr algn="r">
                    <a:defRPr sz="1600"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5445223672664224"/>
                      <c:h val="7.6182766556354364E-2"/>
                    </c:manualLayout>
                  </c15:layout>
                  <c15:dlblFieldTable/>
                  <c15:showDataLabelsRange val="1"/>
                </c:ext>
                <c:ext xmlns:c16="http://schemas.microsoft.com/office/drawing/2014/chart" uri="{C3380CC4-5D6E-409C-BE32-E72D297353CC}">
                  <c16:uniqueId val="{00000003-423B-6E46-AF25-6699A111AAC6}"/>
                </c:ext>
              </c:extLst>
            </c:dLbl>
            <c:dLbl>
              <c:idx val="3"/>
              <c:layout>
                <c:manualLayout>
                  <c:x val="4.8076672903119635E-3"/>
                  <c:y val="-1.5096618357487923E-3"/>
                </c:manualLayout>
              </c:layout>
              <c:tx>
                <c:rich>
                  <a:bodyPr/>
                  <a:lstStyle/>
                  <a:p>
                    <a:fld id="{9D0648A0-825F-4278-B6A7-F23D9137644F}"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9910814767859634"/>
                      <c:h val="6.7124795541861612E-2"/>
                    </c:manualLayout>
                  </c15:layout>
                  <c15:dlblFieldTable/>
                  <c15:showDataLabelsRange val="1"/>
                </c:ext>
                <c:ext xmlns:c16="http://schemas.microsoft.com/office/drawing/2014/chart" uri="{C3380CC4-5D6E-409C-BE32-E72D297353CC}">
                  <c16:uniqueId val="{00000004-423B-6E46-AF25-6699A111AAC6}"/>
                </c:ext>
              </c:extLst>
            </c:dLbl>
            <c:dLbl>
              <c:idx val="4"/>
              <c:layout>
                <c:manualLayout>
                  <c:x val="-1.9224992490237309E-2"/>
                  <c:y val="-5.5857487922705312E-2"/>
                </c:manualLayout>
              </c:layout>
              <c:tx>
                <c:rich>
                  <a:bodyPr/>
                  <a:lstStyle/>
                  <a:p>
                    <a:fld id="{750511A5-3654-423A-A40D-A1DD0F1D9054}"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7186987177819355"/>
                      <c:h val="7.316344288485678E-2"/>
                    </c:manualLayout>
                  </c15:layout>
                  <c15:dlblFieldTable/>
                  <c15:showDataLabelsRange val="1"/>
                </c:ext>
                <c:ext xmlns:c16="http://schemas.microsoft.com/office/drawing/2014/chart" uri="{C3380CC4-5D6E-409C-BE32-E72D297353CC}">
                  <c16:uniqueId val="{00000005-423B-6E46-AF25-6699A111AAC6}"/>
                </c:ext>
              </c:extLst>
            </c:dLbl>
            <c:dLbl>
              <c:idx val="5"/>
              <c:layout>
                <c:manualLayout>
                  <c:x val="-0.12796640356873393"/>
                  <c:y val="-6.7179892255315912E-2"/>
                </c:manualLayout>
              </c:layout>
              <c:tx>
                <c:rich>
                  <a:bodyPr rot="0" spcFirstLastPara="1" vertOverflow="overflow" horzOverflow="overflow" vert="horz" wrap="square" lIns="0" tIns="0" rIns="0" bIns="0" anchor="ctr" anchorCtr="0">
                    <a:noAutofit/>
                  </a:bodyPr>
                  <a:lstStyle/>
                  <a:p>
                    <a:pPr algn="ctr">
                      <a:defRPr sz="1600" b="0" i="0" u="none" strike="noStrike" kern="1200" baseline="0">
                        <a:solidFill>
                          <a:schemeClr val="tx1"/>
                        </a:solidFill>
                        <a:latin typeface="+mn-lt"/>
                        <a:ea typeface="+mn-ea"/>
                        <a:cs typeface="+mn-cs"/>
                      </a:defRPr>
                    </a:pPr>
                    <a:fld id="{0BE15F78-B46E-42B9-A174-095A4ED79D94}" type="CELLRANGE">
                      <a:rPr lang="en-US" dirty="0"/>
                      <a:pPr algn="ctr">
                        <a:defRPr sz="1600"/>
                      </a:pPr>
                      <a:t>[CELLRANGE]</a:t>
                    </a:fld>
                    <a:endParaRPr lang="en-US"/>
                  </a:p>
                </c:rich>
              </c:tx>
              <c:spPr>
                <a:noFill/>
                <a:ln>
                  <a:noFill/>
                </a:ln>
                <a:effectLst/>
              </c:spPr>
              <c:txPr>
                <a:bodyPr rot="0" spcFirstLastPara="1" vertOverflow="overflow" horzOverflow="overflow" vert="horz" wrap="square" lIns="0" tIns="0" rIns="0" bIns="0" anchor="ctr" anchorCtr="0">
                  <a:noAutofit/>
                </a:bodyPr>
                <a:lstStyle/>
                <a:p>
                  <a:pPr algn="ctr">
                    <a:defRPr sz="1600"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4335917007069816"/>
                      <c:h val="0.11237780060101181"/>
                    </c:manualLayout>
                  </c15:layout>
                  <c15:dlblFieldTable/>
                  <c15:showDataLabelsRange val="1"/>
                </c:ext>
                <c:ext xmlns:c16="http://schemas.microsoft.com/office/drawing/2014/chart" uri="{C3380CC4-5D6E-409C-BE32-E72D297353CC}">
                  <c16:uniqueId val="{00000006-423B-6E46-AF25-6699A111AAC6}"/>
                </c:ext>
              </c:extLst>
            </c:dLbl>
            <c:dLbl>
              <c:idx val="6"/>
              <c:layout>
                <c:manualLayout>
                  <c:x val="3.6046860919194952E-3"/>
                  <c:y val="2.2646116246339328E-3"/>
                </c:manualLayout>
              </c:layout>
              <c:tx>
                <c:rich>
                  <a:bodyPr rot="0" spcFirstLastPara="1" vertOverflow="ellipsis" horzOverflow="clip" vert="horz" wrap="square" lIns="0" tIns="0" rIns="0" bIns="0" anchor="ctr" anchorCtr="0">
                    <a:noAutofit/>
                  </a:bodyPr>
                  <a:lstStyle/>
                  <a:p>
                    <a:pPr algn="l">
                      <a:defRPr sz="1600" b="0" i="0" u="none" strike="noStrike" kern="1200" baseline="0">
                        <a:solidFill>
                          <a:schemeClr val="tx1"/>
                        </a:solidFill>
                        <a:latin typeface="+mn-lt"/>
                        <a:ea typeface="+mn-ea"/>
                        <a:cs typeface="+mn-cs"/>
                      </a:defRPr>
                    </a:pPr>
                    <a:fld id="{C0BB7C61-2D6F-405C-A01F-48A66972F43D}" type="CELLRANGE">
                      <a:rPr lang="en-US"/>
                      <a:pPr algn="l">
                        <a:defRPr sz="1600"/>
                      </a:pPr>
                      <a:t>[CELLRANGE]</a:t>
                    </a:fld>
                    <a:endParaRPr lang="en-US"/>
                  </a:p>
                </c:rich>
              </c:tx>
              <c:spPr>
                <a:noFill/>
                <a:ln>
                  <a:noFill/>
                </a:ln>
                <a:effectLst/>
              </c:spPr>
              <c:txPr>
                <a:bodyPr rot="0" spcFirstLastPara="1" vertOverflow="ellipsis" horzOverflow="clip" vert="horz" wrap="square" lIns="0" tIns="0" rIns="0" bIns="0" anchor="ctr" anchorCtr="0">
                  <a:noAutofit/>
                </a:bodyPr>
                <a:lstStyle/>
                <a:p>
                  <a:pPr algn="l">
                    <a:defRPr sz="1600"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5544300504041079"/>
                      <c:h val="7.5446241774126066E-2"/>
                    </c:manualLayout>
                  </c15:layout>
                  <c15:dlblFieldTable/>
                  <c15:showDataLabelsRange val="1"/>
                </c:ext>
                <c:ext xmlns:c16="http://schemas.microsoft.com/office/drawing/2014/chart" uri="{C3380CC4-5D6E-409C-BE32-E72D297353CC}">
                  <c16:uniqueId val="{00000007-423B-6E46-AF25-6699A111AAC6}"/>
                </c:ext>
              </c:extLst>
            </c:dLbl>
            <c:dLbl>
              <c:idx val="7"/>
              <c:layout>
                <c:manualLayout>
                  <c:x val="-0.19637468867007424"/>
                  <c:y val="0"/>
                </c:manualLayout>
              </c:layout>
              <c:tx>
                <c:rich>
                  <a:bodyPr rot="0" spcFirstLastPara="1" vertOverflow="ellipsis" horzOverflow="clip" vert="horz" wrap="square" lIns="0" tIns="0" rIns="0" bIns="0" anchor="ctr" anchorCtr="0">
                    <a:spAutoFit/>
                  </a:bodyPr>
                  <a:lstStyle/>
                  <a:p>
                    <a:pPr algn="r">
                      <a:defRPr sz="1600" b="0" i="0" u="none" strike="noStrike" kern="1200" baseline="0">
                        <a:solidFill>
                          <a:schemeClr val="tx1"/>
                        </a:solidFill>
                        <a:latin typeface="+mn-lt"/>
                        <a:ea typeface="+mn-ea"/>
                        <a:cs typeface="+mn-cs"/>
                      </a:defRPr>
                    </a:pPr>
                    <a:fld id="{E6D2DB56-9250-4D66-8202-B3173292574E}" type="CELLRANGE">
                      <a:rPr lang="en-US" sz="1600" dirty="0"/>
                      <a:pPr algn="r">
                        <a:defRPr sz="1600"/>
                      </a:pPr>
                      <a:t>[CELLRANGE]</a:t>
                    </a:fld>
                    <a:endParaRPr lang="en-US"/>
                  </a:p>
                </c:rich>
              </c:tx>
              <c:spPr>
                <a:noFill/>
                <a:ln>
                  <a:noFill/>
                </a:ln>
                <a:effectLst/>
              </c:spPr>
              <c:txPr>
                <a:bodyPr rot="0" spcFirstLastPara="1" vertOverflow="ellipsis" horzOverflow="clip" vert="horz" wrap="square" lIns="0" tIns="0" rIns="0" bIns="0" anchor="ctr" anchorCtr="0">
                  <a:spAutoFit/>
                </a:bodyPr>
                <a:lstStyle/>
                <a:p>
                  <a:pPr algn="r">
                    <a:defRPr sz="1600"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6325774688197017"/>
                      <c:h val="9.7318032256837467E-2"/>
                    </c:manualLayout>
                  </c15:layout>
                  <c15:dlblFieldTable/>
                  <c15:showDataLabelsRange val="1"/>
                </c:ext>
                <c:ext xmlns:c16="http://schemas.microsoft.com/office/drawing/2014/chart" uri="{C3380CC4-5D6E-409C-BE32-E72D297353CC}">
                  <c16:uniqueId val="{00000008-423B-6E46-AF25-6699A111AAC6}"/>
                </c:ext>
              </c:extLst>
            </c:dLbl>
            <c:spPr>
              <a:noFill/>
              <a:ln>
                <a:noFill/>
              </a:ln>
              <a:effectLst/>
            </c:spPr>
            <c:txPr>
              <a:bodyPr rot="0" spcFirstLastPara="1" vertOverflow="ellipsis" horzOverflow="clip" vert="horz" wrap="square" lIns="0" tIns="0" rIns="0" bIns="0" anchor="ctr" anchorCtr="0">
                <a:spAutoFit/>
              </a:bodyPr>
              <a:lstStyle/>
              <a:p>
                <a:pPr algn="l">
                  <a:defRPr sz="1600"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xVal>
            <c:numRef>
              <c:f>Sheet1!$C$2:$C$8</c:f>
              <c:numCache>
                <c:formatCode>0.00</c:formatCode>
                <c:ptCount val="7"/>
                <c:pt idx="0">
                  <c:v>4.039138943248533</c:v>
                </c:pt>
                <c:pt idx="1">
                  <c:v>4.0215686274509812</c:v>
                </c:pt>
                <c:pt idx="2">
                  <c:v>4.2384615384615367</c:v>
                </c:pt>
                <c:pt idx="3">
                  <c:v>4.0870406189555135</c:v>
                </c:pt>
                <c:pt idx="4">
                  <c:v>3.7593818984547447</c:v>
                </c:pt>
                <c:pt idx="5">
                  <c:v>4.1457085828343274</c:v>
                </c:pt>
                <c:pt idx="6">
                  <c:v>4.0833333333333366</c:v>
                </c:pt>
              </c:numCache>
            </c:numRef>
          </c:xVal>
          <c:yVal>
            <c:numRef>
              <c:f>Sheet1!$D$2:$D$8</c:f>
              <c:numCache>
                <c:formatCode>0.00</c:formatCode>
                <c:ptCount val="7"/>
                <c:pt idx="0">
                  <c:v>1.3072407045009784</c:v>
                </c:pt>
                <c:pt idx="1">
                  <c:v>1.3431372549019611</c:v>
                </c:pt>
                <c:pt idx="2">
                  <c:v>1.100000000000001</c:v>
                </c:pt>
                <c:pt idx="3">
                  <c:v>1.1663442940038677</c:v>
                </c:pt>
                <c:pt idx="4">
                  <c:v>1.3554083885209716</c:v>
                </c:pt>
                <c:pt idx="5">
                  <c:v>1.2714570858283432</c:v>
                </c:pt>
                <c:pt idx="6">
                  <c:v>1.2400793650793642</c:v>
                </c:pt>
              </c:numCache>
            </c:numRef>
          </c:yVal>
          <c:smooth val="0"/>
          <c:extLst>
            <c:ext xmlns:c15="http://schemas.microsoft.com/office/drawing/2012/chart" uri="{02D57815-91ED-43cb-92C2-25804820EDAC}">
              <c15:datalabelsRange>
                <c15:f>Sheet1!$B$2:$B$8</c15:f>
                <c15:dlblRangeCache>
                  <c:ptCount val="7"/>
                  <c:pt idx="0">
                    <c:v>Forecasting cash balances in the short term, one month or less</c:v>
                  </c:pt>
                  <c:pt idx="1">
                    <c:v>Forecasting cash balances 3 months out</c:v>
                  </c:pt>
                  <c:pt idx="2">
                    <c:v>Timing payment of bills / invoices to optimize cashflow</c:v>
                  </c:pt>
                  <c:pt idx="3">
                    <c:v>Assessing progress against financial goals or past performance</c:v>
                  </c:pt>
                  <c:pt idx="4">
                    <c:v>Being able to get a cashflow picture across different banks</c:v>
                  </c:pt>
                  <c:pt idx="5">
                    <c:v>Knowing the best options for improving cashflow management and reporting</c:v>
                  </c:pt>
                  <c:pt idx="6">
                    <c:v>Understanding how trends will impact my cashflow</c:v>
                  </c:pt>
                </c15:dlblRangeCache>
              </c15:datalabelsRange>
            </c:ext>
            <c:ext xmlns:c16="http://schemas.microsoft.com/office/drawing/2014/chart" uri="{C3380CC4-5D6E-409C-BE32-E72D297353CC}">
              <c16:uniqueId val="{00000009-423B-6E46-AF25-6699A111AAC6}"/>
            </c:ext>
          </c:extLst>
        </c:ser>
        <c:ser>
          <c:idx val="1"/>
          <c:order val="1"/>
          <c:tx>
            <c:v>Vertical Line</c:v>
          </c:tx>
          <c:spPr>
            <a:ln w="31750" cap="rnd">
              <a:solidFill>
                <a:schemeClr val="tx1"/>
              </a:solidFill>
              <a:round/>
            </a:ln>
            <a:effectLst/>
          </c:spPr>
          <c:marker>
            <c:symbol val="none"/>
          </c:marker>
          <c:dLbls>
            <c:delete val="1"/>
          </c:dLbls>
          <c:xVal>
            <c:numRef>
              <c:f>Sheet1!$H$2:$H$3</c:f>
              <c:numCache>
                <c:formatCode>General</c:formatCode>
                <c:ptCount val="2"/>
                <c:pt idx="0">
                  <c:v>4.05</c:v>
                </c:pt>
                <c:pt idx="1">
                  <c:v>4.05</c:v>
                </c:pt>
              </c:numCache>
            </c:numRef>
          </c:xVal>
          <c:yVal>
            <c:numRef>
              <c:f>Sheet1!$I$2:$I$3</c:f>
              <c:numCache>
                <c:formatCode>General</c:formatCode>
                <c:ptCount val="2"/>
                <c:pt idx="0">
                  <c:v>1.0900000000000001</c:v>
                </c:pt>
                <c:pt idx="1">
                  <c:v>1.4</c:v>
                </c:pt>
              </c:numCache>
            </c:numRef>
          </c:yVal>
          <c:smooth val="0"/>
          <c:extLst>
            <c:ext xmlns:c16="http://schemas.microsoft.com/office/drawing/2014/chart" uri="{C3380CC4-5D6E-409C-BE32-E72D297353CC}">
              <c16:uniqueId val="{0000000A-423B-6E46-AF25-6699A111AAC6}"/>
            </c:ext>
          </c:extLst>
        </c:ser>
        <c:dLbls>
          <c:dLblPos val="r"/>
          <c:showLegendKey val="0"/>
          <c:showVal val="1"/>
          <c:showCatName val="0"/>
          <c:showSerName val="0"/>
          <c:showPercent val="0"/>
          <c:showBubbleSize val="0"/>
        </c:dLbls>
        <c:axId val="13233951"/>
        <c:axId val="13230111"/>
      </c:scatterChart>
      <c:valAx>
        <c:axId val="2130517280"/>
        <c:scaling>
          <c:orientation val="minMax"/>
          <c:max val="4.3"/>
          <c:min val="3.7"/>
        </c:scaling>
        <c:delete val="0"/>
        <c:axPos val="b"/>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a:t>Importance</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one"/>
        <c:spPr>
          <a:noFill/>
          <a:ln w="15875" cap="flat" cmpd="sng" algn="ctr">
            <a:solidFill>
              <a:schemeClr val="bg2"/>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94303392"/>
        <c:crosses val="autoZero"/>
        <c:crossBetween val="midCat"/>
      </c:valAx>
      <c:valAx>
        <c:axId val="2094303392"/>
        <c:scaling>
          <c:orientation val="minMax"/>
          <c:max val="1.4"/>
          <c:min val="1.0900000000000001"/>
        </c:scaling>
        <c:delete val="0"/>
        <c:axPos val="l"/>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dirty="0"/>
                  <a:t>Dissatisfaction</a:t>
                </a:r>
              </a:p>
            </c:rich>
          </c:tx>
          <c:layout>
            <c:manualLayout>
              <c:xMode val="edge"/>
              <c:yMode val="edge"/>
              <c:x val="4.6216892030410392E-4"/>
              <c:y val="0.37655422376993108"/>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one"/>
        <c:spPr>
          <a:noFill/>
          <a:ln w="1587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30517280"/>
        <c:crosses val="autoZero"/>
        <c:crossBetween val="midCat"/>
      </c:valAx>
      <c:valAx>
        <c:axId val="13230111"/>
        <c:scaling>
          <c:orientation val="minMax"/>
        </c:scaling>
        <c:delete val="1"/>
        <c:axPos val="r"/>
        <c:numFmt formatCode="0.00" sourceLinked="1"/>
        <c:majorTickMark val="out"/>
        <c:minorTickMark val="none"/>
        <c:tickLblPos val="nextTo"/>
        <c:crossAx val="13233951"/>
        <c:crosses val="max"/>
        <c:crossBetween val="midCat"/>
      </c:valAx>
      <c:valAx>
        <c:axId val="13233951"/>
        <c:scaling>
          <c:orientation val="minMax"/>
          <c:max val="4.5"/>
          <c:min val="3.8"/>
        </c:scaling>
        <c:delete val="1"/>
        <c:axPos val="t"/>
        <c:numFmt formatCode="0.00" sourceLinked="1"/>
        <c:majorTickMark val="out"/>
        <c:minorTickMark val="none"/>
        <c:tickLblPos val="nextTo"/>
        <c:crossAx val="13230111"/>
        <c:crosses val="max"/>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359291243370876E-2"/>
          <c:y val="0"/>
          <c:w val="0.94575088785002237"/>
          <c:h val="0.94923411660758616"/>
        </c:manualLayout>
      </c:layout>
      <c:scatterChart>
        <c:scatterStyle val="lineMarker"/>
        <c:varyColors val="0"/>
        <c:ser>
          <c:idx val="2"/>
          <c:order val="2"/>
          <c:tx>
            <c:v>Horizontal Line</c:v>
          </c:tx>
          <c:spPr>
            <a:ln w="31750" cap="rnd">
              <a:solidFill>
                <a:schemeClr val="tx1"/>
              </a:solidFill>
              <a:round/>
            </a:ln>
            <a:effectLst/>
          </c:spPr>
          <c:marker>
            <c:symbol val="none"/>
          </c:marker>
          <c:dLbls>
            <c:delete val="1"/>
          </c:dLbls>
          <c:xVal>
            <c:numRef>
              <c:f>Sheet1!$L$2:$L$3</c:f>
              <c:numCache>
                <c:formatCode>General</c:formatCode>
                <c:ptCount val="2"/>
                <c:pt idx="0">
                  <c:v>0</c:v>
                </c:pt>
                <c:pt idx="1">
                  <c:v>5</c:v>
                </c:pt>
              </c:numCache>
            </c:numRef>
          </c:xVal>
          <c:yVal>
            <c:numRef>
              <c:f>Sheet1!$M$2:$M$3</c:f>
              <c:numCache>
                <c:formatCode>General</c:formatCode>
                <c:ptCount val="2"/>
                <c:pt idx="0">
                  <c:v>1.22</c:v>
                </c:pt>
                <c:pt idx="1">
                  <c:v>1.22</c:v>
                </c:pt>
              </c:numCache>
            </c:numRef>
          </c:yVal>
          <c:smooth val="0"/>
          <c:extLst>
            <c:ext xmlns:c16="http://schemas.microsoft.com/office/drawing/2014/chart" uri="{C3380CC4-5D6E-409C-BE32-E72D297353CC}">
              <c16:uniqueId val="{00000000-6B78-A743-B467-238F8512245E}"/>
            </c:ext>
          </c:extLst>
        </c:ser>
        <c:dLbls>
          <c:dLblPos val="r"/>
          <c:showLegendKey val="0"/>
          <c:showVal val="1"/>
          <c:showCatName val="0"/>
          <c:showSerName val="0"/>
          <c:showPercent val="0"/>
          <c:showBubbleSize val="0"/>
        </c:dLbls>
        <c:axId val="2130517280"/>
        <c:axId val="2094303392"/>
      </c:scatterChart>
      <c:scatterChart>
        <c:scatterStyle val="lineMarker"/>
        <c:varyColors val="0"/>
        <c:ser>
          <c:idx val="0"/>
          <c:order val="0"/>
          <c:tx>
            <c:strRef>
              <c:f>Sheet1!$D$1</c:f>
              <c:strCache>
                <c:ptCount val="1"/>
                <c:pt idx="0">
                  <c:v>Y-Values</c:v>
                </c:pt>
              </c:strCache>
            </c:strRef>
          </c:tx>
          <c:spPr>
            <a:ln w="25400" cap="rnd">
              <a:noFill/>
              <a:round/>
            </a:ln>
            <a:effectLst/>
          </c:spPr>
          <c:marker>
            <c:symbol val="circle"/>
            <c:size val="15"/>
            <c:spPr>
              <a:solidFill>
                <a:schemeClr val="accent1"/>
              </a:solidFill>
              <a:ln w="63500">
                <a:noFill/>
              </a:ln>
              <a:effectLst/>
            </c:spPr>
          </c:marker>
          <c:dLbls>
            <c:dLbl>
              <c:idx val="0"/>
              <c:layout>
                <c:manualLayout>
                  <c:x val="-2.8837394124172622E-2"/>
                  <c:y val="-0.1743659420289855"/>
                </c:manualLayout>
              </c:layout>
              <c:tx>
                <c:rich>
                  <a:bodyPr rot="0" spcFirstLastPara="1" vertOverflow="ellipsis" vert="horz" wrap="square" lIns="0" tIns="0" rIns="0" bIns="0" anchor="ctr" anchorCtr="0">
                    <a:noAutofit/>
                  </a:bodyPr>
                  <a:lstStyle/>
                  <a:p>
                    <a:pPr algn="l">
                      <a:defRPr sz="1600" b="0" i="0" u="none" strike="noStrike" kern="1200" baseline="0">
                        <a:solidFill>
                          <a:schemeClr val="tx1"/>
                        </a:solidFill>
                        <a:latin typeface="+mn-lt"/>
                        <a:ea typeface="+mn-ea"/>
                        <a:cs typeface="+mn-cs"/>
                      </a:defRPr>
                    </a:pPr>
                    <a:fld id="{45A2D584-6619-448B-8943-9D0CE8814BBD}" type="CELLRANGE">
                      <a:rPr lang="en-US" dirty="0"/>
                      <a:pPr algn="l">
                        <a:defRPr sz="1600" b="0" i="0" u="none" strike="noStrike" kern="1200" baseline="0">
                          <a:solidFill>
                            <a:schemeClr val="tx1"/>
                          </a:solidFill>
                          <a:latin typeface="+mn-lt"/>
                          <a:ea typeface="+mn-ea"/>
                          <a:cs typeface="+mn-cs"/>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7498674260790995"/>
                      <c:h val="6.8634457377610411E-2"/>
                    </c:manualLayout>
                  </c15:layout>
                  <c15:dlblFieldTable/>
                  <c15:showDataLabelsRange val="1"/>
                </c:ext>
                <c:ext xmlns:c16="http://schemas.microsoft.com/office/drawing/2014/chart" uri="{C3380CC4-5D6E-409C-BE32-E72D297353CC}">
                  <c16:uniqueId val="{00000001-6B78-A743-B467-238F8512245E}"/>
                </c:ext>
              </c:extLst>
            </c:dLbl>
            <c:dLbl>
              <c:idx val="1"/>
              <c:layout>
                <c:manualLayout>
                  <c:x val="3.0039050765994914E-3"/>
                  <c:y val="6.3405737665943929E-2"/>
                </c:manualLayout>
              </c:layout>
              <c:tx>
                <c:rich>
                  <a:bodyPr/>
                  <a:lstStyle/>
                  <a:p>
                    <a:fld id="{14C8FB7E-6F8C-4760-9861-E4F5C26B2E40}"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0658332998252057"/>
                      <c:h val="6.4878608923884501E-2"/>
                    </c:manualLayout>
                  </c15:layout>
                  <c15:dlblFieldTable/>
                  <c15:showDataLabelsRange val="1"/>
                </c:ext>
                <c:ext xmlns:c16="http://schemas.microsoft.com/office/drawing/2014/chart" uri="{C3380CC4-5D6E-409C-BE32-E72D297353CC}">
                  <c16:uniqueId val="{00000002-6B78-A743-B467-238F8512245E}"/>
                </c:ext>
              </c:extLst>
            </c:dLbl>
            <c:dLbl>
              <c:idx val="2"/>
              <c:layout>
                <c:manualLayout>
                  <c:x val="-3.664764193451478E-2"/>
                  <c:y val="-7.547120468637073E-4"/>
                </c:manualLayout>
              </c:layout>
              <c:tx>
                <c:rich>
                  <a:bodyPr rot="0" spcFirstLastPara="1" vertOverflow="ellipsis" vert="horz" wrap="square" lIns="0" tIns="0" rIns="0" bIns="0" anchor="ctr" anchorCtr="0">
                    <a:noAutofit/>
                  </a:bodyPr>
                  <a:lstStyle/>
                  <a:p>
                    <a:pPr algn="r">
                      <a:defRPr sz="1600" b="0" i="0" u="none" strike="noStrike" kern="1200" baseline="0">
                        <a:solidFill>
                          <a:schemeClr val="tx1"/>
                        </a:solidFill>
                        <a:latin typeface="+mn-lt"/>
                        <a:ea typeface="+mn-ea"/>
                        <a:cs typeface="+mn-cs"/>
                      </a:defRPr>
                    </a:pPr>
                    <a:fld id="{E512469C-75FF-4655-988E-09F380B9BE38}" type="CELLRANGE">
                      <a:rPr lang="en-US"/>
                      <a:pPr algn="r">
                        <a:defRPr sz="1600" b="0" i="0" u="none" strike="noStrike" kern="1200" baseline="0">
                          <a:solidFill>
                            <a:schemeClr val="tx1"/>
                          </a:solidFill>
                          <a:latin typeface="+mn-lt"/>
                          <a:ea typeface="+mn-ea"/>
                          <a:cs typeface="+mn-cs"/>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5802201129184477"/>
                      <c:h val="7.540951063182319E-2"/>
                    </c:manualLayout>
                  </c15:layout>
                  <c15:dlblFieldTable/>
                  <c15:showDataLabelsRange val="1"/>
                </c:ext>
                <c:ext xmlns:c16="http://schemas.microsoft.com/office/drawing/2014/chart" uri="{C3380CC4-5D6E-409C-BE32-E72D297353CC}">
                  <c16:uniqueId val="{00000003-6B78-A743-B467-238F8512245E}"/>
                </c:ext>
              </c:extLst>
            </c:dLbl>
            <c:dLbl>
              <c:idx val="3"/>
              <c:layout>
                <c:manualLayout>
                  <c:x val="-0.33523575924292132"/>
                  <c:y val="2.264492753623133E-3"/>
                </c:manualLayout>
              </c:layout>
              <c:tx>
                <c:rich>
                  <a:bodyPr rot="0" spcFirstLastPara="1" vertOverflow="ellipsis" vert="horz" wrap="square" lIns="0" tIns="0" rIns="0" bIns="0" anchor="ctr" anchorCtr="0">
                    <a:noAutofit/>
                  </a:bodyPr>
                  <a:lstStyle/>
                  <a:p>
                    <a:pPr algn="r">
                      <a:defRPr sz="1600" b="0" i="0" u="none" strike="noStrike" kern="1200" baseline="0">
                        <a:solidFill>
                          <a:schemeClr val="tx1"/>
                        </a:solidFill>
                        <a:latin typeface="+mn-lt"/>
                        <a:ea typeface="+mn-ea"/>
                        <a:cs typeface="+mn-cs"/>
                      </a:defRPr>
                    </a:pPr>
                    <a:fld id="{E24BF93C-F5C6-41AD-BAEF-9883AECA546C}" type="CELLRANGE">
                      <a:rPr lang="en-US"/>
                      <a:pPr algn="r">
                        <a:defRPr sz="1600" b="0" i="0" u="none" strike="noStrike" kern="1200" baseline="0">
                          <a:solidFill>
                            <a:schemeClr val="tx1"/>
                          </a:solidFill>
                          <a:latin typeface="+mn-lt"/>
                          <a:ea typeface="+mn-ea"/>
                          <a:cs typeface="+mn-cs"/>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30631742525125177"/>
                      <c:h val="7.1653781049107995E-2"/>
                    </c:manualLayout>
                  </c15:layout>
                  <c15:dlblFieldTable/>
                  <c15:showDataLabelsRange val="1"/>
                </c:ext>
                <c:ext xmlns:c16="http://schemas.microsoft.com/office/drawing/2014/chart" uri="{C3380CC4-5D6E-409C-BE32-E72D297353CC}">
                  <c16:uniqueId val="{00000004-6B78-A743-B467-238F8512245E}"/>
                </c:ext>
              </c:extLst>
            </c:dLbl>
            <c:dLbl>
              <c:idx val="4"/>
              <c:layout>
                <c:manualLayout>
                  <c:x val="1.8023430459597587E-3"/>
                  <c:y val="0"/>
                </c:manualLayout>
              </c:layout>
              <c:tx>
                <c:rich>
                  <a:bodyPr rot="0" spcFirstLastPara="1" vertOverflow="ellipsis" vert="horz" wrap="square" lIns="0" tIns="0" rIns="0" bIns="0" anchor="ctr" anchorCtr="0">
                    <a:noAutofit/>
                  </a:bodyPr>
                  <a:lstStyle/>
                  <a:p>
                    <a:pPr algn="l">
                      <a:defRPr sz="1600" b="0" i="0" u="none" strike="noStrike" kern="1200" baseline="0">
                        <a:solidFill>
                          <a:schemeClr val="tx1"/>
                        </a:solidFill>
                        <a:latin typeface="+mn-lt"/>
                        <a:ea typeface="+mn-ea"/>
                        <a:cs typeface="+mn-cs"/>
                      </a:defRPr>
                    </a:pPr>
                    <a:fld id="{EEC276D6-D7FB-4899-92C2-2CD864F57F62}" type="CELLRANGE">
                      <a:rPr lang="en-US" dirty="0"/>
                      <a:pPr algn="l">
                        <a:defRPr sz="1600" b="0" i="0" u="none" strike="noStrike" kern="1200" baseline="0">
                          <a:solidFill>
                            <a:schemeClr val="tx1"/>
                          </a:solidFill>
                          <a:latin typeface="+mn-lt"/>
                          <a:ea typeface="+mn-ea"/>
                          <a:cs typeface="+mn-cs"/>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5624956537987575"/>
                      <c:h val="7.316344288485678E-2"/>
                    </c:manualLayout>
                  </c15:layout>
                  <c15:dlblFieldTable/>
                  <c15:showDataLabelsRange val="1"/>
                </c:ext>
                <c:ext xmlns:c16="http://schemas.microsoft.com/office/drawing/2014/chart" uri="{C3380CC4-5D6E-409C-BE32-E72D297353CC}">
                  <c16:uniqueId val="{00000005-6B78-A743-B467-238F8512245E}"/>
                </c:ext>
              </c:extLst>
            </c:dLbl>
            <c:dLbl>
              <c:idx val="5"/>
              <c:layout>
                <c:manualLayout>
                  <c:x val="-9.6125435507104125E-3"/>
                  <c:y val="-8.1521679694929461E-2"/>
                </c:manualLayout>
              </c:layout>
              <c:tx>
                <c:rich>
                  <a:bodyPr rot="0" spcFirstLastPara="1" vertOverflow="overflow" horzOverflow="overflow" vert="horz" wrap="square" lIns="0" tIns="0" rIns="0" bIns="0" anchor="ctr" anchorCtr="0">
                    <a:noAutofit/>
                  </a:bodyPr>
                  <a:lstStyle/>
                  <a:p>
                    <a:pPr algn="l">
                      <a:defRPr sz="1600" b="0" i="0" u="none" strike="noStrike" kern="1200" baseline="0">
                        <a:solidFill>
                          <a:schemeClr val="tx1"/>
                        </a:solidFill>
                        <a:latin typeface="+mn-lt"/>
                        <a:ea typeface="+mn-ea"/>
                        <a:cs typeface="+mn-cs"/>
                      </a:defRPr>
                    </a:pPr>
                    <a:fld id="{3D446DE9-C9F2-4755-8908-F26EBBBC7BE3}" type="CELLRANGE">
                      <a:rPr lang="en-US" dirty="0"/>
                      <a:pPr algn="l">
                        <a:defRPr sz="1600" b="0" i="0" u="none" strike="noStrike" kern="1200" baseline="0">
                          <a:solidFill>
                            <a:schemeClr val="tx1"/>
                          </a:solidFill>
                          <a:latin typeface="+mn-lt"/>
                          <a:ea typeface="+mn-ea"/>
                          <a:cs typeface="+mn-cs"/>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4335917007069816"/>
                      <c:h val="0.10482949142226786"/>
                    </c:manualLayout>
                  </c15:layout>
                  <c15:dlblFieldTable/>
                  <c15:showDataLabelsRange val="1"/>
                </c:ext>
                <c:ext xmlns:c16="http://schemas.microsoft.com/office/drawing/2014/chart" uri="{C3380CC4-5D6E-409C-BE32-E72D297353CC}">
                  <c16:uniqueId val="{00000006-6B78-A743-B467-238F8512245E}"/>
                </c:ext>
              </c:extLst>
            </c:dLbl>
            <c:dLbl>
              <c:idx val="6"/>
              <c:layout>
                <c:manualLayout>
                  <c:x val="5.4069818322875739E-3"/>
                  <c:y val="-7.5477148236905171E-4"/>
                </c:manualLayout>
              </c:layout>
              <c:tx>
                <c:rich>
                  <a:bodyPr rot="0" spcFirstLastPara="1" vertOverflow="ellipsis" vert="horz" wrap="square" lIns="0" tIns="0" rIns="0" bIns="0" anchor="ctr" anchorCtr="0">
                    <a:noAutofit/>
                  </a:bodyPr>
                  <a:lstStyle/>
                  <a:p>
                    <a:pPr algn="l">
                      <a:defRPr sz="1600" b="0" i="0" u="none" strike="noStrike" kern="1200" baseline="0">
                        <a:solidFill>
                          <a:schemeClr val="tx1"/>
                        </a:solidFill>
                        <a:latin typeface="+mn-lt"/>
                        <a:ea typeface="+mn-ea"/>
                        <a:cs typeface="+mn-cs"/>
                      </a:defRPr>
                    </a:pPr>
                    <a:fld id="{1D10F170-DD3C-4587-B953-AF22764CB52C}" type="CELLRANGE">
                      <a:rPr lang="en-US" dirty="0"/>
                      <a:pPr algn="l">
                        <a:defRPr sz="1600" b="0" i="0" u="none" strike="noStrike" kern="1200" baseline="0">
                          <a:solidFill>
                            <a:schemeClr val="tx1"/>
                          </a:solidFill>
                          <a:latin typeface="+mn-lt"/>
                          <a:ea typeface="+mn-ea"/>
                          <a:cs typeface="+mn-cs"/>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982269864209294"/>
                      <c:h val="8.148488911712122E-2"/>
                    </c:manualLayout>
                  </c15:layout>
                  <c15:dlblFieldTable/>
                  <c15:showDataLabelsRange val="1"/>
                </c:ext>
                <c:ext xmlns:c16="http://schemas.microsoft.com/office/drawing/2014/chart" uri="{C3380CC4-5D6E-409C-BE32-E72D297353CC}">
                  <c16:uniqueId val="{00000007-6B78-A743-B467-238F8512245E}"/>
                </c:ext>
              </c:extLst>
            </c:dLbl>
            <c:dLbl>
              <c:idx val="7"/>
              <c:layout>
                <c:manualLayout>
                  <c:x val="6.8148435485816596E-4"/>
                  <c:y val="3.0193236714975733E-2"/>
                </c:manualLayout>
              </c:layout>
              <c:tx>
                <c:rich>
                  <a:bodyPr/>
                  <a:lstStyle/>
                  <a:p>
                    <a:fld id="{F6A7F344-CAD3-440C-A49B-1F908AB3F7BF}" type="CELLRANGE">
                      <a:rPr lang="en-US" sz="1600"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6325774688197017"/>
                      <c:h val="9.7318032256837467E-2"/>
                    </c:manualLayout>
                  </c15:layout>
                  <c15:dlblFieldTable/>
                  <c15:showDataLabelsRange val="1"/>
                </c:ext>
                <c:ext xmlns:c16="http://schemas.microsoft.com/office/drawing/2014/chart" uri="{C3380CC4-5D6E-409C-BE32-E72D297353CC}">
                  <c16:uniqueId val="{00000008-6B78-A743-B467-238F8512245E}"/>
                </c:ext>
              </c:extLst>
            </c:dLbl>
            <c:spPr>
              <a:noFill/>
              <a:ln>
                <a:noFill/>
              </a:ln>
              <a:effectLst/>
            </c:spPr>
            <c:txPr>
              <a:bodyPr rot="0" spcFirstLastPara="1" vertOverflow="ellipsis" vert="horz" wrap="square" lIns="0" tIns="0" rIns="0" bIns="0" anchor="ctr" anchorCtr="0">
                <a:spAutoFit/>
              </a:bodyPr>
              <a:lstStyle/>
              <a:p>
                <a:pPr algn="l">
                  <a:defRPr sz="1600"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Sheet1!$C$2:$C$8</c:f>
              <c:numCache>
                <c:formatCode>General</c:formatCode>
                <c:ptCount val="7"/>
                <c:pt idx="0">
                  <c:v>4.42</c:v>
                </c:pt>
                <c:pt idx="1">
                  <c:v>4.3899999999999997</c:v>
                </c:pt>
                <c:pt idx="2">
                  <c:v>4.6399999999999997</c:v>
                </c:pt>
                <c:pt idx="3">
                  <c:v>4.33</c:v>
                </c:pt>
                <c:pt idx="4">
                  <c:v>3.88</c:v>
                </c:pt>
                <c:pt idx="5">
                  <c:v>4.49</c:v>
                </c:pt>
                <c:pt idx="6">
                  <c:v>4.3899999999999997</c:v>
                </c:pt>
              </c:numCache>
            </c:numRef>
          </c:xVal>
          <c:yVal>
            <c:numRef>
              <c:f>Sheet1!$D$2:$D$8</c:f>
              <c:numCache>
                <c:formatCode>General</c:formatCode>
                <c:ptCount val="7"/>
                <c:pt idx="0">
                  <c:v>1.31</c:v>
                </c:pt>
                <c:pt idx="1">
                  <c:v>1.31</c:v>
                </c:pt>
                <c:pt idx="2">
                  <c:v>0.78</c:v>
                </c:pt>
                <c:pt idx="3">
                  <c:v>1.17</c:v>
                </c:pt>
                <c:pt idx="4">
                  <c:v>1.53</c:v>
                </c:pt>
                <c:pt idx="5">
                  <c:v>1.31</c:v>
                </c:pt>
                <c:pt idx="6">
                  <c:v>1.1100000000000001</c:v>
                </c:pt>
              </c:numCache>
            </c:numRef>
          </c:yVal>
          <c:smooth val="0"/>
          <c:extLst>
            <c:ext xmlns:c15="http://schemas.microsoft.com/office/drawing/2012/chart" uri="{02D57815-91ED-43cb-92C2-25804820EDAC}">
              <c15:datalabelsRange>
                <c15:f>Sheet1!$B$2:$B$8</c15:f>
                <c15:dlblRangeCache>
                  <c:ptCount val="7"/>
                  <c:pt idx="0">
                    <c:v>Forecasting cash balances in the short term, one month or less</c:v>
                  </c:pt>
                  <c:pt idx="1">
                    <c:v>Forecasting cash balances 3 months out</c:v>
                  </c:pt>
                  <c:pt idx="2">
                    <c:v>Timing payment of bills / invoices to optimize cashflow</c:v>
                  </c:pt>
                  <c:pt idx="3">
                    <c:v>Assessing progress against financial goals or past performance</c:v>
                  </c:pt>
                  <c:pt idx="4">
                    <c:v>Being able to get a cashflow picture across different banks</c:v>
                  </c:pt>
                  <c:pt idx="5">
                    <c:v>Knowing the best options for improving cashflow management and reporting</c:v>
                  </c:pt>
                  <c:pt idx="6">
                    <c:v>Understanding how trends will impact my cashflow</c:v>
                  </c:pt>
                </c15:dlblRangeCache>
              </c15:datalabelsRange>
            </c:ext>
            <c:ext xmlns:c16="http://schemas.microsoft.com/office/drawing/2014/chart" uri="{C3380CC4-5D6E-409C-BE32-E72D297353CC}">
              <c16:uniqueId val="{00000009-6B78-A743-B467-238F8512245E}"/>
            </c:ext>
          </c:extLst>
        </c:ser>
        <c:ser>
          <c:idx val="1"/>
          <c:order val="1"/>
          <c:tx>
            <c:v>Vertical Line</c:v>
          </c:tx>
          <c:spPr>
            <a:ln w="31750" cap="rnd">
              <a:solidFill>
                <a:schemeClr val="tx1"/>
              </a:solidFill>
              <a:round/>
            </a:ln>
            <a:effectLst/>
          </c:spPr>
          <c:marker>
            <c:symbol val="none"/>
          </c:marker>
          <c:dLbls>
            <c:delete val="1"/>
          </c:dLbls>
          <c:xVal>
            <c:numRef>
              <c:f>Sheet1!$H$2:$H$3</c:f>
              <c:numCache>
                <c:formatCode>General</c:formatCode>
                <c:ptCount val="2"/>
                <c:pt idx="0">
                  <c:v>4.3600000000000003</c:v>
                </c:pt>
                <c:pt idx="1">
                  <c:v>4.3600000000000003</c:v>
                </c:pt>
              </c:numCache>
            </c:numRef>
          </c:xVal>
          <c:yVal>
            <c:numRef>
              <c:f>Sheet1!$I$2:$I$3</c:f>
              <c:numCache>
                <c:formatCode>General</c:formatCode>
                <c:ptCount val="2"/>
                <c:pt idx="0">
                  <c:v>0</c:v>
                </c:pt>
                <c:pt idx="1">
                  <c:v>5</c:v>
                </c:pt>
              </c:numCache>
            </c:numRef>
          </c:yVal>
          <c:smooth val="0"/>
          <c:extLst>
            <c:ext xmlns:c16="http://schemas.microsoft.com/office/drawing/2014/chart" uri="{C3380CC4-5D6E-409C-BE32-E72D297353CC}">
              <c16:uniqueId val="{0000000A-6B78-A743-B467-238F8512245E}"/>
            </c:ext>
          </c:extLst>
        </c:ser>
        <c:dLbls>
          <c:dLblPos val="r"/>
          <c:showLegendKey val="0"/>
          <c:showVal val="1"/>
          <c:showCatName val="0"/>
          <c:showSerName val="0"/>
          <c:showPercent val="0"/>
          <c:showBubbleSize val="0"/>
        </c:dLbls>
        <c:axId val="13233951"/>
        <c:axId val="13230111"/>
      </c:scatterChart>
      <c:valAx>
        <c:axId val="2130517280"/>
        <c:scaling>
          <c:orientation val="minMax"/>
          <c:max val="4.6499999999999995"/>
          <c:min val="3.8499999999999996"/>
        </c:scaling>
        <c:delete val="0"/>
        <c:axPos val="b"/>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a:t>Importance</a:t>
                </a:r>
              </a:p>
            </c:rich>
          </c:tx>
          <c:overlay val="0"/>
          <c:spPr>
            <a:noFill/>
            <a:ln>
              <a:noFill/>
            </a:ln>
            <a:effectLst/>
          </c:spPr>
        </c:title>
        <c:numFmt formatCode="General" sourceLinked="1"/>
        <c:majorTickMark val="none"/>
        <c:minorTickMark val="none"/>
        <c:tickLblPos val="none"/>
        <c:spPr>
          <a:noFill/>
          <a:ln w="15875" cap="flat" cmpd="sng" algn="ctr">
            <a:solidFill>
              <a:schemeClr val="bg2"/>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94303392"/>
        <c:crosses val="autoZero"/>
        <c:crossBetween val="midCat"/>
      </c:valAx>
      <c:valAx>
        <c:axId val="2094303392"/>
        <c:scaling>
          <c:orientation val="minMax"/>
          <c:max val="1.55"/>
          <c:min val="0.75000000000000011"/>
        </c:scaling>
        <c:delete val="0"/>
        <c:axPos val="l"/>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dirty="0"/>
                  <a:t>Dissatisfaction</a:t>
                </a:r>
              </a:p>
            </c:rich>
          </c:tx>
          <c:layout>
            <c:manualLayout>
              <c:xMode val="edge"/>
              <c:yMode val="edge"/>
              <c:x val="4.6216892030410392E-4"/>
              <c:y val="0.37655422376993108"/>
            </c:manualLayout>
          </c:layout>
          <c:overlay val="0"/>
          <c:spPr>
            <a:noFill/>
            <a:ln>
              <a:noFill/>
            </a:ln>
            <a:effectLst/>
          </c:spPr>
        </c:title>
        <c:numFmt formatCode="General" sourceLinked="1"/>
        <c:majorTickMark val="none"/>
        <c:minorTickMark val="none"/>
        <c:tickLblPos val="none"/>
        <c:spPr>
          <a:noFill/>
          <a:ln w="1587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30517280"/>
        <c:crosses val="autoZero"/>
        <c:crossBetween val="midCat"/>
      </c:valAx>
      <c:valAx>
        <c:axId val="13230111"/>
        <c:scaling>
          <c:orientation val="minMax"/>
        </c:scaling>
        <c:delete val="1"/>
        <c:axPos val="r"/>
        <c:numFmt formatCode="General" sourceLinked="1"/>
        <c:majorTickMark val="out"/>
        <c:minorTickMark val="none"/>
        <c:tickLblPos val="nextTo"/>
        <c:crossAx val="13233951"/>
        <c:crosses val="max"/>
        <c:crossBetween val="midCat"/>
      </c:valAx>
      <c:valAx>
        <c:axId val="13233951"/>
        <c:scaling>
          <c:orientation val="minMax"/>
          <c:max val="4.5"/>
          <c:min val="3.8"/>
        </c:scaling>
        <c:delete val="1"/>
        <c:axPos val="t"/>
        <c:numFmt formatCode="General" sourceLinked="1"/>
        <c:majorTickMark val="out"/>
        <c:minorTickMark val="none"/>
        <c:tickLblPos val="nextTo"/>
        <c:crossAx val="13230111"/>
        <c:crosses val="max"/>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359291243370876E-2"/>
          <c:y val="0"/>
          <c:w val="0.94575088785002237"/>
          <c:h val="0.94923411660758616"/>
        </c:manualLayout>
      </c:layout>
      <c:scatterChart>
        <c:scatterStyle val="lineMarker"/>
        <c:varyColors val="0"/>
        <c:ser>
          <c:idx val="2"/>
          <c:order val="2"/>
          <c:tx>
            <c:v>Horizontal Line</c:v>
          </c:tx>
          <c:spPr>
            <a:ln w="31750" cap="rnd">
              <a:solidFill>
                <a:schemeClr val="tx1"/>
              </a:solidFill>
              <a:round/>
            </a:ln>
            <a:effectLst/>
          </c:spPr>
          <c:marker>
            <c:symbol val="none"/>
          </c:marker>
          <c:dLbls>
            <c:delete val="1"/>
          </c:dLbls>
          <c:xVal>
            <c:numRef>
              <c:f>Sheet1!$L$2:$L$3</c:f>
              <c:numCache>
                <c:formatCode>General</c:formatCode>
                <c:ptCount val="2"/>
                <c:pt idx="0">
                  <c:v>3.8</c:v>
                </c:pt>
                <c:pt idx="1">
                  <c:v>4.5</c:v>
                </c:pt>
              </c:numCache>
            </c:numRef>
          </c:xVal>
          <c:yVal>
            <c:numRef>
              <c:f>Sheet1!$M$2:$M$3</c:f>
              <c:numCache>
                <c:formatCode>General</c:formatCode>
                <c:ptCount val="2"/>
                <c:pt idx="0">
                  <c:v>1.05</c:v>
                </c:pt>
                <c:pt idx="1">
                  <c:v>1.05</c:v>
                </c:pt>
              </c:numCache>
            </c:numRef>
          </c:yVal>
          <c:smooth val="0"/>
          <c:extLst>
            <c:ext xmlns:c16="http://schemas.microsoft.com/office/drawing/2014/chart" uri="{C3380CC4-5D6E-409C-BE32-E72D297353CC}">
              <c16:uniqueId val="{00000000-3525-F943-AC96-6E7A6888A3A7}"/>
            </c:ext>
          </c:extLst>
        </c:ser>
        <c:dLbls>
          <c:dLblPos val="r"/>
          <c:showLegendKey val="0"/>
          <c:showVal val="1"/>
          <c:showCatName val="0"/>
          <c:showSerName val="0"/>
          <c:showPercent val="0"/>
          <c:showBubbleSize val="0"/>
        </c:dLbls>
        <c:axId val="2130517280"/>
        <c:axId val="2094303392"/>
      </c:scatterChart>
      <c:scatterChart>
        <c:scatterStyle val="lineMarker"/>
        <c:varyColors val="0"/>
        <c:ser>
          <c:idx val="0"/>
          <c:order val="0"/>
          <c:tx>
            <c:strRef>
              <c:f>Sheet1!$D$1</c:f>
              <c:strCache>
                <c:ptCount val="1"/>
                <c:pt idx="0">
                  <c:v>Y-Values</c:v>
                </c:pt>
              </c:strCache>
            </c:strRef>
          </c:tx>
          <c:spPr>
            <a:ln w="25400" cap="rnd">
              <a:noFill/>
              <a:round/>
            </a:ln>
            <a:effectLst/>
          </c:spPr>
          <c:marker>
            <c:symbol val="circle"/>
            <c:size val="15"/>
            <c:spPr>
              <a:solidFill>
                <a:schemeClr val="accent1"/>
              </a:solidFill>
              <a:ln w="63500">
                <a:noFill/>
              </a:ln>
              <a:effectLst/>
            </c:spPr>
          </c:marker>
          <c:dLbls>
            <c:dLbl>
              <c:idx val="0"/>
              <c:layout>
                <c:manualLayout>
                  <c:x val="-1.8624116863733879E-2"/>
                  <c:y val="4.5289855072463768E-2"/>
                </c:manualLayout>
              </c:layout>
              <c:tx>
                <c:rich>
                  <a:bodyPr rot="0" spcFirstLastPara="1" vertOverflow="ellipsis" vert="horz" wrap="square" lIns="0" tIns="0" rIns="0" bIns="0" anchor="ctr" anchorCtr="0">
                    <a:noAutofit/>
                  </a:bodyPr>
                  <a:lstStyle/>
                  <a:p>
                    <a:pPr algn="l">
                      <a:defRPr sz="1600" b="0" i="0" u="none" strike="noStrike" kern="1200" baseline="0">
                        <a:solidFill>
                          <a:schemeClr val="tx1"/>
                        </a:solidFill>
                        <a:latin typeface="+mn-lt"/>
                        <a:ea typeface="+mn-ea"/>
                        <a:cs typeface="+mn-cs"/>
                      </a:defRPr>
                    </a:pPr>
                    <a:fld id="{49B2C96D-9835-49A1-97AF-B4434B02115C}" type="CELLRANGE">
                      <a:rPr lang="en-US"/>
                      <a:pPr algn="l">
                        <a:defRPr sz="1600" b="0" i="0" u="none" strike="noStrike" kern="1200" baseline="0">
                          <a:solidFill>
                            <a:schemeClr val="tx1"/>
                          </a:solidFill>
                          <a:latin typeface="+mn-lt"/>
                          <a:ea typeface="+mn-ea"/>
                          <a:cs typeface="+mn-cs"/>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4660215760804"/>
                      <c:h val="7.9202090227851948E-2"/>
                    </c:manualLayout>
                  </c15:layout>
                  <c15:dlblFieldTable/>
                  <c15:showDataLabelsRange val="1"/>
                </c:ext>
                <c:ext xmlns:c16="http://schemas.microsoft.com/office/drawing/2014/chart" uri="{C3380CC4-5D6E-409C-BE32-E72D297353CC}">
                  <c16:uniqueId val="{00000001-3525-F943-AC96-6E7A6888A3A7}"/>
                </c:ext>
              </c:extLst>
            </c:dLbl>
            <c:dLbl>
              <c:idx val="1"/>
              <c:layout>
                <c:manualLayout>
                  <c:x val="-2.6434364674076477E-2"/>
                  <c:y val="4.6799457472707216E-2"/>
                </c:manualLayout>
              </c:layout>
              <c:tx>
                <c:rich>
                  <a:bodyPr/>
                  <a:lstStyle/>
                  <a:p>
                    <a:fld id="{D462DF59-AC3C-4B68-AE01-3F051B5D782D}"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5010991454244849"/>
                      <c:h val="6.4878608923884501E-2"/>
                    </c:manualLayout>
                  </c15:layout>
                  <c15:dlblFieldTable/>
                  <c15:showDataLabelsRange val="1"/>
                </c:ext>
                <c:ext xmlns:c16="http://schemas.microsoft.com/office/drawing/2014/chart" uri="{C3380CC4-5D6E-409C-BE32-E72D297353CC}">
                  <c16:uniqueId val="{00000002-3525-F943-AC96-6E7A6888A3A7}"/>
                </c:ext>
              </c:extLst>
            </c:dLbl>
            <c:dLbl>
              <c:idx val="2"/>
              <c:tx>
                <c:rich>
                  <a:bodyPr/>
                  <a:lstStyle/>
                  <a:p>
                    <a:fld id="{2D85ECD6-1270-414F-B05C-45DB0DF6B386}"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525-F943-AC96-6E7A6888A3A7}"/>
                </c:ext>
              </c:extLst>
            </c:dLbl>
            <c:dLbl>
              <c:idx val="3"/>
              <c:layout>
                <c:manualLayout>
                  <c:x val="4.8062481225593272E-3"/>
                  <c:y val="1.2077294685990338E-2"/>
                </c:manualLayout>
              </c:layout>
              <c:tx>
                <c:rich>
                  <a:bodyPr/>
                  <a:lstStyle/>
                  <a:p>
                    <a:fld id="{303C3634-7B81-4B49-9287-90953BBDFEA7}"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3525-F943-AC96-6E7A6888A3A7}"/>
                </c:ext>
              </c:extLst>
            </c:dLbl>
            <c:dLbl>
              <c:idx val="4"/>
              <c:layout>
                <c:manualLayout>
                  <c:x val="9.6124962451186544E-3"/>
                  <c:y val="1.5096618357486817E-3"/>
                </c:manualLayout>
              </c:layout>
              <c:tx>
                <c:rich>
                  <a:bodyPr/>
                  <a:lstStyle/>
                  <a:p>
                    <a:fld id="{FD75F546-B24E-479A-8981-097FD33467DB}"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3525-F943-AC96-6E7A6888A3A7}"/>
                </c:ext>
              </c:extLst>
            </c:dLbl>
            <c:dLbl>
              <c:idx val="5"/>
              <c:layout>
                <c:manualLayout>
                  <c:x val="5.6358462852101436E-3"/>
                  <c:y val="3.0948127068355587E-2"/>
                </c:manualLayout>
              </c:layout>
              <c:tx>
                <c:rich>
                  <a:bodyPr rot="0" spcFirstLastPara="1" vertOverflow="overflow" horzOverflow="overflow" vert="horz" wrap="square" lIns="0" tIns="0" rIns="0" bIns="0" anchor="ctr" anchorCtr="0">
                    <a:noAutofit/>
                  </a:bodyPr>
                  <a:lstStyle/>
                  <a:p>
                    <a:pPr algn="l">
                      <a:defRPr sz="1600" b="0" i="0" u="none" strike="noStrike" kern="1200" baseline="0">
                        <a:solidFill>
                          <a:schemeClr val="tx1"/>
                        </a:solidFill>
                        <a:latin typeface="+mn-lt"/>
                        <a:ea typeface="+mn-ea"/>
                        <a:cs typeface="+mn-cs"/>
                      </a:defRPr>
                    </a:pPr>
                    <a:fld id="{641B0F80-9309-4D4E-8EB6-DC57BF3F0B81}" type="CELLRANGE">
                      <a:rPr lang="en-US" dirty="0"/>
                      <a:pPr algn="l">
                        <a:defRPr sz="1600" b="0" i="0" u="none" strike="noStrike" kern="1200" baseline="0">
                          <a:solidFill>
                            <a:schemeClr val="tx1"/>
                          </a:solidFill>
                          <a:latin typeface="+mn-lt"/>
                          <a:ea typeface="+mn-ea"/>
                          <a:cs typeface="+mn-cs"/>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8781696520437194"/>
                      <c:h val="0.11237780060101181"/>
                    </c:manualLayout>
                  </c15:layout>
                  <c15:dlblFieldTable/>
                  <c15:showDataLabelsRange val="1"/>
                </c:ext>
                <c:ext xmlns:c16="http://schemas.microsoft.com/office/drawing/2014/chart" uri="{C3380CC4-5D6E-409C-BE32-E72D297353CC}">
                  <c16:uniqueId val="{00000006-3525-F943-AC96-6E7A6888A3A7}"/>
                </c:ext>
              </c:extLst>
            </c:dLbl>
            <c:dLbl>
              <c:idx val="6"/>
              <c:layout>
                <c:manualLayout>
                  <c:x val="-2.0426601826468899E-2"/>
                  <c:y val="-3.62318246224657E-2"/>
                </c:manualLayout>
              </c:layout>
              <c:tx>
                <c:rich>
                  <a:bodyPr rot="0" spcFirstLastPara="1" vertOverflow="ellipsis" vert="horz" wrap="square" lIns="0" tIns="0" rIns="0" bIns="0" anchor="ctr" anchorCtr="0">
                    <a:noAutofit/>
                  </a:bodyPr>
                  <a:lstStyle/>
                  <a:p>
                    <a:pPr algn="l">
                      <a:defRPr sz="1600" b="0" i="0" u="none" strike="noStrike" kern="1200" baseline="0">
                        <a:solidFill>
                          <a:schemeClr val="tx1"/>
                        </a:solidFill>
                        <a:latin typeface="+mn-lt"/>
                        <a:ea typeface="+mn-ea"/>
                        <a:cs typeface="+mn-cs"/>
                      </a:defRPr>
                    </a:pPr>
                    <a:fld id="{5B7997FF-A4DE-409D-84F0-1F69249FF0D3}" type="CELLRANGE">
                      <a:rPr lang="en-US"/>
                      <a:pPr algn="l">
                        <a:defRPr sz="1600" b="0" i="0" u="none" strike="noStrike" kern="1200" baseline="0">
                          <a:solidFill>
                            <a:schemeClr val="tx1"/>
                          </a:solidFill>
                          <a:latin typeface="+mn-lt"/>
                          <a:ea typeface="+mn-ea"/>
                          <a:cs typeface="+mn-cs"/>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862113661145312"/>
                      <c:h val="3.7704695880406244E-2"/>
                    </c:manualLayout>
                  </c15:layout>
                  <c15:dlblFieldTable/>
                  <c15:showDataLabelsRange val="1"/>
                </c:ext>
                <c:ext xmlns:c16="http://schemas.microsoft.com/office/drawing/2014/chart" uri="{C3380CC4-5D6E-409C-BE32-E72D297353CC}">
                  <c16:uniqueId val="{00000007-3525-F943-AC96-6E7A6888A3A7}"/>
                </c:ext>
              </c:extLst>
            </c:dLbl>
            <c:dLbl>
              <c:idx val="7"/>
              <c:layout>
                <c:manualLayout>
                  <c:x val="-0.19637468867007424"/>
                  <c:y val="0"/>
                </c:manualLayout>
              </c:layout>
              <c:tx>
                <c:rich>
                  <a:bodyPr rot="0" spcFirstLastPara="1" vertOverflow="ellipsis" vert="horz" wrap="square" lIns="0" tIns="0" rIns="0" bIns="0" anchor="ctr" anchorCtr="0">
                    <a:spAutoFit/>
                  </a:bodyPr>
                  <a:lstStyle/>
                  <a:p>
                    <a:pPr algn="r">
                      <a:defRPr sz="1600" b="0" i="0" u="none" strike="noStrike" kern="1200" baseline="0">
                        <a:solidFill>
                          <a:schemeClr val="tx1"/>
                        </a:solidFill>
                        <a:latin typeface="+mn-lt"/>
                        <a:ea typeface="+mn-ea"/>
                        <a:cs typeface="+mn-cs"/>
                      </a:defRPr>
                    </a:pPr>
                    <a:fld id="{40583051-9A2D-4AF9-B7B3-4FDF2C52C84D}" type="CELLRANGE">
                      <a:rPr lang="en-US" sz="1600" dirty="0"/>
                      <a:pPr algn="r">
                        <a:defRPr sz="1600" b="0" i="0" u="none" strike="noStrike" kern="1200" baseline="0">
                          <a:solidFill>
                            <a:schemeClr val="tx1"/>
                          </a:solidFill>
                          <a:latin typeface="+mn-lt"/>
                          <a:ea typeface="+mn-ea"/>
                          <a:cs typeface="+mn-cs"/>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6325774688197017"/>
                      <c:h val="9.7318032256837467E-2"/>
                    </c:manualLayout>
                  </c15:layout>
                  <c15:dlblFieldTable/>
                  <c15:showDataLabelsRange val="1"/>
                </c:ext>
                <c:ext xmlns:c16="http://schemas.microsoft.com/office/drawing/2014/chart" uri="{C3380CC4-5D6E-409C-BE32-E72D297353CC}">
                  <c16:uniqueId val="{00000008-3525-F943-AC96-6E7A6888A3A7}"/>
                </c:ext>
              </c:extLst>
            </c:dLbl>
            <c:spPr>
              <a:noFill/>
              <a:ln>
                <a:noFill/>
              </a:ln>
              <a:effectLst/>
            </c:spPr>
            <c:txPr>
              <a:bodyPr rot="0" spcFirstLastPara="1" vertOverflow="ellipsis" vert="horz" wrap="square" lIns="0" tIns="0" rIns="0" bIns="0" anchor="ctr" anchorCtr="0">
                <a:spAutoFit/>
              </a:bodyPr>
              <a:lstStyle/>
              <a:p>
                <a:pPr algn="l">
                  <a:defRPr sz="1600"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Sheet1!$C$2:$C$9</c:f>
              <c:numCache>
                <c:formatCode>0.00</c:formatCode>
                <c:ptCount val="8"/>
                <c:pt idx="0">
                  <c:v>4.17</c:v>
                </c:pt>
                <c:pt idx="1">
                  <c:v>4.4800000000000004</c:v>
                </c:pt>
                <c:pt idx="2">
                  <c:v>3.8170347003154568</c:v>
                </c:pt>
                <c:pt idx="3">
                  <c:v>4.2332268370607009</c:v>
                </c:pt>
                <c:pt idx="4">
                  <c:v>3.9792099792099771</c:v>
                </c:pt>
                <c:pt idx="5">
                  <c:v>4.2495088408644461</c:v>
                </c:pt>
                <c:pt idx="6">
                  <c:v>4.1882591093117387</c:v>
                </c:pt>
                <c:pt idx="7">
                  <c:v>3.9852941176470611</c:v>
                </c:pt>
              </c:numCache>
            </c:numRef>
          </c:xVal>
          <c:yVal>
            <c:numRef>
              <c:f>Sheet1!$D$2:$D$9</c:f>
              <c:numCache>
                <c:formatCode>0.00</c:formatCode>
                <c:ptCount val="8"/>
                <c:pt idx="0">
                  <c:v>0.98</c:v>
                </c:pt>
                <c:pt idx="1">
                  <c:v>0.97777777777777741</c:v>
                </c:pt>
                <c:pt idx="2">
                  <c:v>1.3154574132492116</c:v>
                </c:pt>
                <c:pt idx="3">
                  <c:v>1.1469648562300321</c:v>
                </c:pt>
                <c:pt idx="4">
                  <c:v>0.85446985446985468</c:v>
                </c:pt>
                <c:pt idx="5">
                  <c:v>1.03</c:v>
                </c:pt>
                <c:pt idx="6">
                  <c:v>1.1659919028340078</c:v>
                </c:pt>
                <c:pt idx="7">
                  <c:v>1.1029411764705881</c:v>
                </c:pt>
              </c:numCache>
            </c:numRef>
          </c:yVal>
          <c:smooth val="0"/>
          <c:extLst>
            <c:ext xmlns:c15="http://schemas.microsoft.com/office/drawing/2012/chart" uri="{02D57815-91ED-43cb-92C2-25804820EDAC}">
              <c15:datalabelsRange>
                <c15:f>Sheet1!$B$2:$B$9</c15:f>
                <c15:dlblRangeCache>
                  <c:ptCount val="8"/>
                  <c:pt idx="0">
                    <c:v>Issuing invoices in the form that customers want</c:v>
                  </c:pt>
                  <c:pt idx="1">
                    <c:v>Staying on top of late payments</c:v>
                  </c:pt>
                  <c:pt idx="2">
                    <c:v>Minimizing currency conversion rates and fees for international payments</c:v>
                  </c:pt>
                  <c:pt idx="3">
                    <c:v>Reducing processing delays in payments</c:v>
                  </c:pt>
                  <c:pt idx="4">
                    <c:v>Depositing paper checks</c:v>
                  </c:pt>
                  <c:pt idx="5">
                    <c:v>Knowing the best options to improve how your business gets paid and processes payments</c:v>
                  </c:pt>
                  <c:pt idx="6">
                    <c:v>Minimizing transaction fees</c:v>
                  </c:pt>
                  <c:pt idx="7">
                    <c:v>Offering financing solutions to your customers</c:v>
                  </c:pt>
                </c15:dlblRangeCache>
              </c15:datalabelsRange>
            </c:ext>
            <c:ext xmlns:c16="http://schemas.microsoft.com/office/drawing/2014/chart" uri="{C3380CC4-5D6E-409C-BE32-E72D297353CC}">
              <c16:uniqueId val="{00000009-3525-F943-AC96-6E7A6888A3A7}"/>
            </c:ext>
          </c:extLst>
        </c:ser>
        <c:ser>
          <c:idx val="1"/>
          <c:order val="1"/>
          <c:tx>
            <c:v>Vertical Line</c:v>
          </c:tx>
          <c:spPr>
            <a:ln w="31750" cap="rnd">
              <a:solidFill>
                <a:schemeClr val="tx1"/>
              </a:solidFill>
              <a:round/>
            </a:ln>
            <a:effectLst/>
          </c:spPr>
          <c:marker>
            <c:symbol val="none"/>
          </c:marker>
          <c:dLbls>
            <c:delete val="1"/>
          </c:dLbls>
          <c:xVal>
            <c:numRef>
              <c:f>Sheet1!$H$2:$H$3</c:f>
              <c:numCache>
                <c:formatCode>General</c:formatCode>
                <c:ptCount val="2"/>
                <c:pt idx="0">
                  <c:v>4.1500000000000004</c:v>
                </c:pt>
                <c:pt idx="1">
                  <c:v>4.1500000000000004</c:v>
                </c:pt>
              </c:numCache>
            </c:numRef>
          </c:xVal>
          <c:yVal>
            <c:numRef>
              <c:f>Sheet1!$I$2:$I$3</c:f>
              <c:numCache>
                <c:formatCode>General</c:formatCode>
                <c:ptCount val="2"/>
                <c:pt idx="0">
                  <c:v>0.8</c:v>
                </c:pt>
                <c:pt idx="1">
                  <c:v>1.35</c:v>
                </c:pt>
              </c:numCache>
            </c:numRef>
          </c:yVal>
          <c:smooth val="0"/>
          <c:extLst>
            <c:ext xmlns:c16="http://schemas.microsoft.com/office/drawing/2014/chart" uri="{C3380CC4-5D6E-409C-BE32-E72D297353CC}">
              <c16:uniqueId val="{0000000A-3525-F943-AC96-6E7A6888A3A7}"/>
            </c:ext>
          </c:extLst>
        </c:ser>
        <c:dLbls>
          <c:dLblPos val="r"/>
          <c:showLegendKey val="0"/>
          <c:showVal val="1"/>
          <c:showCatName val="0"/>
          <c:showSerName val="0"/>
          <c:showPercent val="0"/>
          <c:showBubbleSize val="0"/>
        </c:dLbls>
        <c:axId val="13233951"/>
        <c:axId val="13230111"/>
      </c:scatterChart>
      <c:valAx>
        <c:axId val="2130517280"/>
        <c:scaling>
          <c:orientation val="minMax"/>
          <c:max val="4.5"/>
          <c:min val="3.8"/>
        </c:scaling>
        <c:delete val="0"/>
        <c:axPos val="b"/>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a:t>Importance</a:t>
                </a:r>
              </a:p>
            </c:rich>
          </c:tx>
          <c:overlay val="0"/>
          <c:spPr>
            <a:noFill/>
            <a:ln>
              <a:noFill/>
            </a:ln>
            <a:effectLst/>
          </c:spPr>
        </c:title>
        <c:numFmt formatCode="General" sourceLinked="1"/>
        <c:majorTickMark val="none"/>
        <c:minorTickMark val="none"/>
        <c:tickLblPos val="none"/>
        <c:spPr>
          <a:noFill/>
          <a:ln w="15875" cap="flat" cmpd="sng" algn="ctr">
            <a:solidFill>
              <a:schemeClr val="bg2"/>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94303392"/>
        <c:crosses val="autoZero"/>
        <c:crossBetween val="midCat"/>
      </c:valAx>
      <c:valAx>
        <c:axId val="2094303392"/>
        <c:scaling>
          <c:orientation val="minMax"/>
          <c:max val="1.3"/>
          <c:min val="0.8"/>
        </c:scaling>
        <c:delete val="0"/>
        <c:axPos val="l"/>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dirty="0"/>
                  <a:t>Dissatisfaction</a:t>
                </a:r>
              </a:p>
            </c:rich>
          </c:tx>
          <c:layout>
            <c:manualLayout>
              <c:xMode val="edge"/>
              <c:yMode val="edge"/>
              <c:x val="4.6216892030410392E-4"/>
              <c:y val="0.37655422376993108"/>
            </c:manualLayout>
          </c:layout>
          <c:overlay val="0"/>
          <c:spPr>
            <a:noFill/>
            <a:ln>
              <a:noFill/>
            </a:ln>
            <a:effectLst/>
          </c:spPr>
        </c:title>
        <c:numFmt formatCode="General" sourceLinked="1"/>
        <c:majorTickMark val="none"/>
        <c:minorTickMark val="none"/>
        <c:tickLblPos val="none"/>
        <c:spPr>
          <a:noFill/>
          <a:ln w="1587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30517280"/>
        <c:crosses val="autoZero"/>
        <c:crossBetween val="midCat"/>
      </c:valAx>
      <c:valAx>
        <c:axId val="13230111"/>
        <c:scaling>
          <c:orientation val="minMax"/>
        </c:scaling>
        <c:delete val="1"/>
        <c:axPos val="r"/>
        <c:numFmt formatCode="0.00" sourceLinked="1"/>
        <c:majorTickMark val="out"/>
        <c:minorTickMark val="none"/>
        <c:tickLblPos val="nextTo"/>
        <c:crossAx val="13233951"/>
        <c:crosses val="max"/>
        <c:crossBetween val="midCat"/>
      </c:valAx>
      <c:valAx>
        <c:axId val="13233951"/>
        <c:scaling>
          <c:orientation val="minMax"/>
          <c:max val="4.5"/>
          <c:min val="3.8"/>
        </c:scaling>
        <c:delete val="1"/>
        <c:axPos val="t"/>
        <c:numFmt formatCode="0.00" sourceLinked="1"/>
        <c:majorTickMark val="out"/>
        <c:minorTickMark val="none"/>
        <c:tickLblPos val="nextTo"/>
        <c:crossAx val="13230111"/>
        <c:crosses val="max"/>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359291243370876E-2"/>
          <c:y val="0"/>
          <c:w val="0.94575088785002237"/>
          <c:h val="0.94923411660758616"/>
        </c:manualLayout>
      </c:layout>
      <c:scatterChart>
        <c:scatterStyle val="lineMarker"/>
        <c:varyColors val="0"/>
        <c:ser>
          <c:idx val="2"/>
          <c:order val="2"/>
          <c:tx>
            <c:v>Horizontal Line</c:v>
          </c:tx>
          <c:spPr>
            <a:ln w="31750" cap="rnd">
              <a:solidFill>
                <a:schemeClr val="tx1"/>
              </a:solidFill>
              <a:round/>
            </a:ln>
            <a:effectLst/>
          </c:spPr>
          <c:marker>
            <c:symbol val="none"/>
          </c:marker>
          <c:dLbls>
            <c:delete val="1"/>
          </c:dLbls>
          <c:xVal>
            <c:numRef>
              <c:f>Sheet1!$L$2:$L$3</c:f>
              <c:numCache>
                <c:formatCode>General</c:formatCode>
                <c:ptCount val="2"/>
                <c:pt idx="0">
                  <c:v>1</c:v>
                </c:pt>
                <c:pt idx="1">
                  <c:v>5</c:v>
                </c:pt>
              </c:numCache>
            </c:numRef>
          </c:xVal>
          <c:yVal>
            <c:numRef>
              <c:f>Sheet1!$M$2:$M$3</c:f>
              <c:numCache>
                <c:formatCode>General</c:formatCode>
                <c:ptCount val="2"/>
                <c:pt idx="0">
                  <c:v>1.08</c:v>
                </c:pt>
                <c:pt idx="1">
                  <c:v>1.08</c:v>
                </c:pt>
              </c:numCache>
            </c:numRef>
          </c:yVal>
          <c:smooth val="0"/>
          <c:extLst>
            <c:ext xmlns:c16="http://schemas.microsoft.com/office/drawing/2014/chart" uri="{C3380CC4-5D6E-409C-BE32-E72D297353CC}">
              <c16:uniqueId val="{00000000-F5AA-5E4B-97FE-B721E8BBF3D1}"/>
            </c:ext>
          </c:extLst>
        </c:ser>
        <c:dLbls>
          <c:dLblPos val="r"/>
          <c:showLegendKey val="0"/>
          <c:showVal val="1"/>
          <c:showCatName val="0"/>
          <c:showSerName val="0"/>
          <c:showPercent val="0"/>
          <c:showBubbleSize val="0"/>
        </c:dLbls>
        <c:axId val="2130517280"/>
        <c:axId val="2094303392"/>
      </c:scatterChart>
      <c:scatterChart>
        <c:scatterStyle val="lineMarker"/>
        <c:varyColors val="0"/>
        <c:ser>
          <c:idx val="0"/>
          <c:order val="0"/>
          <c:tx>
            <c:strRef>
              <c:f>Sheet1!$D$1</c:f>
              <c:strCache>
                <c:ptCount val="1"/>
                <c:pt idx="0">
                  <c:v>Y-Values</c:v>
                </c:pt>
              </c:strCache>
            </c:strRef>
          </c:tx>
          <c:spPr>
            <a:ln w="25400" cap="rnd">
              <a:noFill/>
              <a:round/>
            </a:ln>
            <a:effectLst/>
          </c:spPr>
          <c:marker>
            <c:symbol val="circle"/>
            <c:size val="15"/>
            <c:spPr>
              <a:solidFill>
                <a:schemeClr val="accent1"/>
              </a:solidFill>
              <a:ln w="63500">
                <a:noFill/>
              </a:ln>
              <a:effectLst/>
            </c:spPr>
          </c:marker>
          <c:dLbls>
            <c:dLbl>
              <c:idx val="0"/>
              <c:layout>
                <c:manualLayout>
                  <c:x val="-1.9825726199965466E-2"/>
                  <c:y val="6.189613526570048E-2"/>
                </c:manualLayout>
              </c:layout>
              <c:tx>
                <c:rich>
                  <a:bodyPr rot="0" spcFirstLastPara="1" vertOverflow="ellipsis" vert="horz" wrap="square" lIns="0" tIns="0" rIns="0" bIns="0" anchor="ctr" anchorCtr="0">
                    <a:noAutofit/>
                  </a:bodyPr>
                  <a:lstStyle/>
                  <a:p>
                    <a:pPr algn="l">
                      <a:defRPr sz="1600" b="0" i="0" u="none" strike="noStrike" kern="1200" baseline="0">
                        <a:solidFill>
                          <a:schemeClr val="tx1"/>
                        </a:solidFill>
                        <a:latin typeface="+mn-lt"/>
                        <a:ea typeface="+mn-ea"/>
                        <a:cs typeface="+mn-cs"/>
                      </a:defRPr>
                    </a:pPr>
                    <a:fld id="{FFEB67D4-12B6-4AD9-939D-D5C6B37D55DD}" type="CELLRANGE">
                      <a:rPr lang="en-US"/>
                      <a:pPr algn="l">
                        <a:defRPr sz="1600" b="0" i="0" u="none" strike="noStrike" kern="1200" baseline="0">
                          <a:solidFill>
                            <a:schemeClr val="tx1"/>
                          </a:solidFill>
                          <a:latin typeface="+mn-lt"/>
                          <a:ea typeface="+mn-ea"/>
                          <a:cs typeface="+mn-cs"/>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381477495547361"/>
                      <c:h val="0.10033735592833505"/>
                    </c:manualLayout>
                  </c15:layout>
                  <c15:dlblFieldTable/>
                  <c15:showDataLabelsRange val="1"/>
                </c:ext>
                <c:ext xmlns:c16="http://schemas.microsoft.com/office/drawing/2014/chart" uri="{C3380CC4-5D6E-409C-BE32-E72D297353CC}">
                  <c16:uniqueId val="{00000001-F5AA-5E4B-97FE-B721E8BBF3D1}"/>
                </c:ext>
              </c:extLst>
            </c:dLbl>
            <c:dLbl>
              <c:idx val="1"/>
              <c:layout>
                <c:manualLayout>
                  <c:x val="-5.5271853409432262E-2"/>
                  <c:y val="1.6606220757731372E-2"/>
                </c:manualLayout>
              </c:layout>
              <c:tx>
                <c:rich>
                  <a:bodyPr/>
                  <a:lstStyle/>
                  <a:p>
                    <a:fld id="{E507BA13-C7E6-4E21-AF9D-09AB14C8902C}"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5010991454244849"/>
                      <c:h val="6.4878608923884501E-2"/>
                    </c:manualLayout>
                  </c15:layout>
                  <c15:dlblFieldTable/>
                  <c15:showDataLabelsRange val="1"/>
                </c:ext>
                <c:ext xmlns:c16="http://schemas.microsoft.com/office/drawing/2014/chart" uri="{C3380CC4-5D6E-409C-BE32-E72D297353CC}">
                  <c16:uniqueId val="{00000002-F5AA-5E4B-97FE-B721E8BBF3D1}"/>
                </c:ext>
              </c:extLst>
            </c:dLbl>
            <c:dLbl>
              <c:idx val="2"/>
              <c:layout>
                <c:manualLayout>
                  <c:x val="7.2093721838389687E-3"/>
                  <c:y val="3.0193831070029291E-3"/>
                </c:manualLayout>
              </c:layout>
              <c:tx>
                <c:rich>
                  <a:bodyPr rot="0" spcFirstLastPara="1" vertOverflow="ellipsis" vert="horz" wrap="square" lIns="0" tIns="0" rIns="0" bIns="0" anchor="ctr" anchorCtr="0">
                    <a:noAutofit/>
                  </a:bodyPr>
                  <a:lstStyle/>
                  <a:p>
                    <a:pPr algn="l">
                      <a:defRPr sz="1600" b="0" i="0" u="none" strike="noStrike" kern="1200" baseline="0">
                        <a:solidFill>
                          <a:schemeClr val="tx1"/>
                        </a:solidFill>
                        <a:latin typeface="+mn-lt"/>
                        <a:ea typeface="+mn-ea"/>
                        <a:cs typeface="+mn-cs"/>
                      </a:defRPr>
                    </a:pPr>
                    <a:fld id="{7F185ABF-213E-4599-9061-2AEF225195A6}" type="CELLRANGE">
                      <a:rPr lang="en-US"/>
                      <a:pPr algn="l">
                        <a:defRPr sz="1600" b="0" i="0" u="none" strike="noStrike" kern="1200" baseline="0">
                          <a:solidFill>
                            <a:schemeClr val="tx1"/>
                          </a:solidFill>
                          <a:latin typeface="+mn-lt"/>
                          <a:ea typeface="+mn-ea"/>
                          <a:cs typeface="+mn-cs"/>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4240170489352694"/>
                      <c:h val="9.8054438168055064E-2"/>
                    </c:manualLayout>
                  </c15:layout>
                  <c15:dlblFieldTable/>
                  <c15:showDataLabelsRange val="1"/>
                </c:ext>
                <c:ext xmlns:c16="http://schemas.microsoft.com/office/drawing/2014/chart" uri="{C3380CC4-5D6E-409C-BE32-E72D297353CC}">
                  <c16:uniqueId val="{00000003-F5AA-5E4B-97FE-B721E8BBF3D1}"/>
                </c:ext>
              </c:extLst>
            </c:dLbl>
            <c:dLbl>
              <c:idx val="3"/>
              <c:layout>
                <c:manualLayout>
                  <c:x val="-0.20787023130069091"/>
                  <c:y val="1.0567632850241546E-2"/>
                </c:manualLayout>
              </c:layout>
              <c:tx>
                <c:rich>
                  <a:bodyPr/>
                  <a:lstStyle/>
                  <a:p>
                    <a:fld id="{5E431C43-CD1B-4577-B928-4C5504FC5380}"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F5AA-5E4B-97FE-B721E8BBF3D1}"/>
                </c:ext>
              </c:extLst>
            </c:dLbl>
            <c:dLbl>
              <c:idx val="4"/>
              <c:layout>
                <c:manualLayout>
                  <c:x val="9.6124962451186544E-3"/>
                  <c:y val="1.5096618357486817E-3"/>
                </c:manualLayout>
              </c:layout>
              <c:tx>
                <c:rich>
                  <a:bodyPr/>
                  <a:lstStyle/>
                  <a:p>
                    <a:fld id="{7F13656A-4482-4932-A528-DE80B9EE31A7}"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F5AA-5E4B-97FE-B721E8BBF3D1}"/>
                </c:ext>
              </c:extLst>
            </c:dLbl>
            <c:dLbl>
              <c:idx val="5"/>
              <c:layout>
                <c:manualLayout>
                  <c:x val="4.2054198016475653E-3"/>
                  <c:y val="4.6044745425843484E-2"/>
                </c:manualLayout>
              </c:layout>
              <c:tx>
                <c:rich>
                  <a:bodyPr rot="0" spcFirstLastPara="1" vertOverflow="overflow" horzOverflow="overflow" vert="horz" wrap="square" lIns="0" tIns="0" rIns="0" bIns="0" anchor="ctr" anchorCtr="0">
                    <a:noAutofit/>
                  </a:bodyPr>
                  <a:lstStyle/>
                  <a:p>
                    <a:pPr algn="l">
                      <a:defRPr sz="1600" b="0" i="0" u="none" strike="noStrike" kern="1200" baseline="0">
                        <a:solidFill>
                          <a:schemeClr val="tx1"/>
                        </a:solidFill>
                        <a:latin typeface="+mn-lt"/>
                        <a:ea typeface="+mn-ea"/>
                        <a:cs typeface="+mn-cs"/>
                      </a:defRPr>
                    </a:pPr>
                    <a:fld id="{896A7D46-54D4-4C84-A43F-8E4C6AB0883E}" type="CELLRANGE">
                      <a:rPr lang="en-US" dirty="0"/>
                      <a:pPr algn="l">
                        <a:defRPr sz="1600" b="0" i="0" u="none" strike="noStrike" kern="1200" baseline="0">
                          <a:solidFill>
                            <a:schemeClr val="tx1"/>
                          </a:solidFill>
                          <a:latin typeface="+mn-lt"/>
                          <a:ea typeface="+mn-ea"/>
                          <a:cs typeface="+mn-cs"/>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173105351918118"/>
                      <c:h val="0.11237780060101181"/>
                    </c:manualLayout>
                  </c15:layout>
                  <c15:dlblFieldTable/>
                  <c15:showDataLabelsRange val="1"/>
                </c:ext>
                <c:ext xmlns:c16="http://schemas.microsoft.com/office/drawing/2014/chart" uri="{C3380CC4-5D6E-409C-BE32-E72D297353CC}">
                  <c16:uniqueId val="{00000006-F5AA-5E4B-97FE-B721E8BBF3D1}"/>
                </c:ext>
              </c:extLst>
            </c:dLbl>
            <c:dLbl>
              <c:idx val="6"/>
              <c:layout>
                <c:manualLayout>
                  <c:x val="6.0077628476073132E-3"/>
                  <c:y val="-3.0192642359922954E-3"/>
                </c:manualLayout>
              </c:layout>
              <c:tx>
                <c:rich>
                  <a:bodyPr rot="0" spcFirstLastPara="1" vertOverflow="ellipsis" vert="horz" wrap="square" lIns="0" tIns="0" rIns="0" bIns="0" anchor="ctr" anchorCtr="0">
                    <a:noAutofit/>
                  </a:bodyPr>
                  <a:lstStyle/>
                  <a:p>
                    <a:pPr algn="l">
                      <a:defRPr sz="1600" b="0" i="0" u="none" strike="noStrike" kern="1200" baseline="0">
                        <a:solidFill>
                          <a:schemeClr val="tx1"/>
                        </a:solidFill>
                        <a:latin typeface="+mn-lt"/>
                        <a:ea typeface="+mn-ea"/>
                        <a:cs typeface="+mn-cs"/>
                      </a:defRPr>
                    </a:pPr>
                    <a:fld id="{B27BA15E-E286-49B5-B904-C4FC6537FCE3}" type="CELLRANGE">
                      <a:rPr lang="en-US" dirty="0"/>
                      <a:pPr algn="l">
                        <a:defRPr sz="1600" b="0" i="0" u="none" strike="noStrike" kern="1200" baseline="0">
                          <a:solidFill>
                            <a:schemeClr val="tx1"/>
                          </a:solidFill>
                          <a:latin typeface="+mn-lt"/>
                          <a:ea typeface="+mn-ea"/>
                          <a:cs typeface="+mn-cs"/>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862113661145312"/>
                      <c:h val="3.7704695880406244E-2"/>
                    </c:manualLayout>
                  </c15:layout>
                  <c15:dlblFieldTable/>
                  <c15:showDataLabelsRange val="1"/>
                </c:ext>
                <c:ext xmlns:c16="http://schemas.microsoft.com/office/drawing/2014/chart" uri="{C3380CC4-5D6E-409C-BE32-E72D297353CC}">
                  <c16:uniqueId val="{00000007-F5AA-5E4B-97FE-B721E8BBF3D1}"/>
                </c:ext>
              </c:extLst>
            </c:dLbl>
            <c:dLbl>
              <c:idx val="7"/>
              <c:layout>
                <c:manualLayout>
                  <c:x val="6.8148435485816596E-4"/>
                  <c:y val="3.0193236714975733E-2"/>
                </c:manualLayout>
              </c:layout>
              <c:tx>
                <c:rich>
                  <a:bodyPr/>
                  <a:lstStyle/>
                  <a:p>
                    <a:fld id="{F6A7F344-CAD3-440C-A49B-1F908AB3F7BF}" type="CELLRANGE">
                      <a:rPr lang="en-US" sz="1600"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6325774688197017"/>
                      <c:h val="9.7318032256837467E-2"/>
                    </c:manualLayout>
                  </c15:layout>
                  <c15:dlblFieldTable/>
                  <c15:showDataLabelsRange val="1"/>
                </c:ext>
                <c:ext xmlns:c16="http://schemas.microsoft.com/office/drawing/2014/chart" uri="{C3380CC4-5D6E-409C-BE32-E72D297353CC}">
                  <c16:uniqueId val="{00000008-F5AA-5E4B-97FE-B721E8BBF3D1}"/>
                </c:ext>
              </c:extLst>
            </c:dLbl>
            <c:spPr>
              <a:noFill/>
              <a:ln>
                <a:noFill/>
              </a:ln>
              <a:effectLst/>
            </c:spPr>
            <c:txPr>
              <a:bodyPr rot="0" spcFirstLastPara="1" vertOverflow="ellipsis" vert="horz" wrap="square" lIns="0" tIns="0" rIns="0" bIns="0" anchor="ctr" anchorCtr="0">
                <a:spAutoFit/>
              </a:bodyPr>
              <a:lstStyle/>
              <a:p>
                <a:pPr algn="l">
                  <a:defRPr sz="1600"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Sheet1!$C$2:$C$9</c:f>
              <c:numCache>
                <c:formatCode>General</c:formatCode>
                <c:ptCount val="8"/>
                <c:pt idx="0">
                  <c:v>4.1900000000000004</c:v>
                </c:pt>
                <c:pt idx="1">
                  <c:v>4.57</c:v>
                </c:pt>
                <c:pt idx="2">
                  <c:v>3.81</c:v>
                </c:pt>
                <c:pt idx="3">
                  <c:v>4.16</c:v>
                </c:pt>
                <c:pt idx="4">
                  <c:v>3.71</c:v>
                </c:pt>
                <c:pt idx="5">
                  <c:v>4.3600000000000003</c:v>
                </c:pt>
                <c:pt idx="6">
                  <c:v>4.3099999999999996</c:v>
                </c:pt>
                <c:pt idx="7">
                  <c:v>4.17</c:v>
                </c:pt>
              </c:numCache>
            </c:numRef>
          </c:xVal>
          <c:yVal>
            <c:numRef>
              <c:f>Sheet1!$D$2:$D$9</c:f>
              <c:numCache>
                <c:formatCode>General</c:formatCode>
                <c:ptCount val="8"/>
                <c:pt idx="0">
                  <c:v>1.17</c:v>
                </c:pt>
                <c:pt idx="1">
                  <c:v>0.94</c:v>
                </c:pt>
                <c:pt idx="2">
                  <c:v>1.1100000000000001</c:v>
                </c:pt>
                <c:pt idx="3">
                  <c:v>1.2</c:v>
                </c:pt>
                <c:pt idx="4">
                  <c:v>0.9</c:v>
                </c:pt>
                <c:pt idx="5">
                  <c:v>1.19</c:v>
                </c:pt>
                <c:pt idx="6">
                  <c:v>1.1100000000000001</c:v>
                </c:pt>
                <c:pt idx="7">
                  <c:v>0.93</c:v>
                </c:pt>
              </c:numCache>
            </c:numRef>
          </c:yVal>
          <c:smooth val="0"/>
          <c:extLst>
            <c:ext xmlns:c15="http://schemas.microsoft.com/office/drawing/2012/chart" uri="{02D57815-91ED-43cb-92C2-25804820EDAC}">
              <c15:datalabelsRange>
                <c15:f>Sheet1!$B$2:$B$9</c15:f>
                <c15:dlblRangeCache>
                  <c:ptCount val="8"/>
                  <c:pt idx="0">
                    <c:v>Issuing invoices in the form that customers want</c:v>
                  </c:pt>
                  <c:pt idx="1">
                    <c:v>Staying on top of late payments</c:v>
                  </c:pt>
                  <c:pt idx="2">
                    <c:v>Minimizing currency conversion rates and fees for international payments</c:v>
                  </c:pt>
                  <c:pt idx="3">
                    <c:v>Reducing processing delays in payments</c:v>
                  </c:pt>
                  <c:pt idx="4">
                    <c:v>Depositing paper checks</c:v>
                  </c:pt>
                  <c:pt idx="5">
                    <c:v>Knowing the best options to improve how your business gets paid and processes payments</c:v>
                  </c:pt>
                  <c:pt idx="6">
                    <c:v>Minimizing transaction fees</c:v>
                  </c:pt>
                  <c:pt idx="7">
                    <c:v>Offering financing solutions to your customers</c:v>
                  </c:pt>
                </c15:dlblRangeCache>
              </c15:datalabelsRange>
            </c:ext>
            <c:ext xmlns:c16="http://schemas.microsoft.com/office/drawing/2014/chart" uri="{C3380CC4-5D6E-409C-BE32-E72D297353CC}">
              <c16:uniqueId val="{00000009-F5AA-5E4B-97FE-B721E8BBF3D1}"/>
            </c:ext>
          </c:extLst>
        </c:ser>
        <c:ser>
          <c:idx val="1"/>
          <c:order val="1"/>
          <c:tx>
            <c:v>Vertical Line</c:v>
          </c:tx>
          <c:spPr>
            <a:ln w="31750" cap="rnd">
              <a:solidFill>
                <a:schemeClr val="tx1"/>
              </a:solidFill>
              <a:round/>
            </a:ln>
            <a:effectLst/>
          </c:spPr>
          <c:marker>
            <c:symbol val="none"/>
          </c:marker>
          <c:dLbls>
            <c:delete val="1"/>
          </c:dLbls>
          <c:xVal>
            <c:numRef>
              <c:f>Sheet1!$H$2:$H$3</c:f>
              <c:numCache>
                <c:formatCode>General</c:formatCode>
                <c:ptCount val="2"/>
                <c:pt idx="0">
                  <c:v>4.1500000000000004</c:v>
                </c:pt>
                <c:pt idx="1">
                  <c:v>4.1500000000000004</c:v>
                </c:pt>
              </c:numCache>
            </c:numRef>
          </c:xVal>
          <c:yVal>
            <c:numRef>
              <c:f>Sheet1!$I$2:$I$3</c:f>
              <c:numCache>
                <c:formatCode>General</c:formatCode>
                <c:ptCount val="2"/>
                <c:pt idx="0">
                  <c:v>0</c:v>
                </c:pt>
                <c:pt idx="1">
                  <c:v>4</c:v>
                </c:pt>
              </c:numCache>
            </c:numRef>
          </c:yVal>
          <c:smooth val="0"/>
          <c:extLst>
            <c:ext xmlns:c16="http://schemas.microsoft.com/office/drawing/2014/chart" uri="{C3380CC4-5D6E-409C-BE32-E72D297353CC}">
              <c16:uniqueId val="{0000000A-F5AA-5E4B-97FE-B721E8BBF3D1}"/>
            </c:ext>
          </c:extLst>
        </c:ser>
        <c:dLbls>
          <c:dLblPos val="r"/>
          <c:showLegendKey val="0"/>
          <c:showVal val="1"/>
          <c:showCatName val="0"/>
          <c:showSerName val="0"/>
          <c:showPercent val="0"/>
          <c:showBubbleSize val="0"/>
        </c:dLbls>
        <c:axId val="13233951"/>
        <c:axId val="13230111"/>
      </c:scatterChart>
      <c:valAx>
        <c:axId val="2130517280"/>
        <c:scaling>
          <c:orientation val="minMax"/>
          <c:max val="4.5999999999999996"/>
          <c:min val="3.7"/>
        </c:scaling>
        <c:delete val="0"/>
        <c:axPos val="b"/>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a:t>Importance</a:t>
                </a:r>
              </a:p>
            </c:rich>
          </c:tx>
          <c:overlay val="0"/>
          <c:spPr>
            <a:noFill/>
            <a:ln>
              <a:noFill/>
            </a:ln>
            <a:effectLst/>
          </c:spPr>
        </c:title>
        <c:numFmt formatCode="General" sourceLinked="1"/>
        <c:majorTickMark val="none"/>
        <c:minorTickMark val="none"/>
        <c:tickLblPos val="none"/>
        <c:spPr>
          <a:noFill/>
          <a:ln w="15875" cap="flat" cmpd="sng" algn="ctr">
            <a:solidFill>
              <a:schemeClr val="bg2"/>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94303392"/>
        <c:crosses val="autoZero"/>
        <c:crossBetween val="midCat"/>
      </c:valAx>
      <c:valAx>
        <c:axId val="2094303392"/>
        <c:scaling>
          <c:orientation val="minMax"/>
          <c:max val="1.28"/>
          <c:min val="0.88000000000000012"/>
        </c:scaling>
        <c:delete val="0"/>
        <c:axPos val="l"/>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dirty="0"/>
                  <a:t>Dissatisfaction</a:t>
                </a:r>
              </a:p>
            </c:rich>
          </c:tx>
          <c:layout>
            <c:manualLayout>
              <c:xMode val="edge"/>
              <c:yMode val="edge"/>
              <c:x val="4.6216892030410392E-4"/>
              <c:y val="0.37655422376993108"/>
            </c:manualLayout>
          </c:layout>
          <c:overlay val="0"/>
          <c:spPr>
            <a:noFill/>
            <a:ln>
              <a:noFill/>
            </a:ln>
            <a:effectLst/>
          </c:spPr>
        </c:title>
        <c:numFmt formatCode="General" sourceLinked="1"/>
        <c:majorTickMark val="none"/>
        <c:minorTickMark val="none"/>
        <c:tickLblPos val="none"/>
        <c:spPr>
          <a:noFill/>
          <a:ln w="1587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30517280"/>
        <c:crosses val="autoZero"/>
        <c:crossBetween val="midCat"/>
      </c:valAx>
      <c:valAx>
        <c:axId val="13230111"/>
        <c:scaling>
          <c:orientation val="minMax"/>
        </c:scaling>
        <c:delete val="1"/>
        <c:axPos val="r"/>
        <c:numFmt formatCode="General" sourceLinked="1"/>
        <c:majorTickMark val="out"/>
        <c:minorTickMark val="none"/>
        <c:tickLblPos val="nextTo"/>
        <c:crossAx val="13233951"/>
        <c:crosses val="max"/>
        <c:crossBetween val="midCat"/>
      </c:valAx>
      <c:valAx>
        <c:axId val="13233951"/>
        <c:scaling>
          <c:orientation val="minMax"/>
          <c:max val="4.5"/>
          <c:min val="3.8"/>
        </c:scaling>
        <c:delete val="1"/>
        <c:axPos val="t"/>
        <c:numFmt formatCode="General" sourceLinked="1"/>
        <c:majorTickMark val="out"/>
        <c:minorTickMark val="none"/>
        <c:tickLblPos val="nextTo"/>
        <c:crossAx val="13230111"/>
        <c:crosses val="max"/>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359291243370876E-2"/>
          <c:y val="0"/>
          <c:w val="0.94575088785002237"/>
          <c:h val="0.94923411660758616"/>
        </c:manualLayout>
      </c:layout>
      <c:scatterChart>
        <c:scatterStyle val="lineMarker"/>
        <c:varyColors val="0"/>
        <c:ser>
          <c:idx val="2"/>
          <c:order val="2"/>
          <c:tx>
            <c:v>Horizontal Line</c:v>
          </c:tx>
          <c:spPr>
            <a:ln w="31750" cap="rnd">
              <a:solidFill>
                <a:schemeClr val="tx1"/>
              </a:solidFill>
              <a:round/>
            </a:ln>
            <a:effectLst/>
          </c:spPr>
          <c:marker>
            <c:symbol val="none"/>
          </c:marker>
          <c:dLbls>
            <c:delete val="1"/>
          </c:dLbls>
          <c:xVal>
            <c:numRef>
              <c:f>Sheet1!$L$2:$L$3</c:f>
              <c:numCache>
                <c:formatCode>General</c:formatCode>
                <c:ptCount val="2"/>
                <c:pt idx="0">
                  <c:v>3.7</c:v>
                </c:pt>
                <c:pt idx="1">
                  <c:v>4.3</c:v>
                </c:pt>
              </c:numCache>
            </c:numRef>
          </c:xVal>
          <c:yVal>
            <c:numRef>
              <c:f>Sheet1!$M$2:$M$3</c:f>
              <c:numCache>
                <c:formatCode>General</c:formatCode>
                <c:ptCount val="2"/>
                <c:pt idx="0">
                  <c:v>1.25</c:v>
                </c:pt>
                <c:pt idx="1">
                  <c:v>1.25</c:v>
                </c:pt>
              </c:numCache>
            </c:numRef>
          </c:yVal>
          <c:smooth val="0"/>
          <c:extLst>
            <c:ext xmlns:c16="http://schemas.microsoft.com/office/drawing/2014/chart" uri="{C3380CC4-5D6E-409C-BE32-E72D297353CC}">
              <c16:uniqueId val="{00000000-423B-6E46-AF25-6699A111AAC6}"/>
            </c:ext>
          </c:extLst>
        </c:ser>
        <c:dLbls>
          <c:dLblPos val="r"/>
          <c:showLegendKey val="0"/>
          <c:showVal val="1"/>
          <c:showCatName val="0"/>
          <c:showSerName val="0"/>
          <c:showPercent val="0"/>
          <c:showBubbleSize val="0"/>
        </c:dLbls>
        <c:axId val="2130517280"/>
        <c:axId val="2094303392"/>
      </c:scatterChart>
      <c:scatterChart>
        <c:scatterStyle val="lineMarker"/>
        <c:varyColors val="0"/>
        <c:ser>
          <c:idx val="0"/>
          <c:order val="0"/>
          <c:tx>
            <c:strRef>
              <c:f>Sheet1!$D$1</c:f>
              <c:strCache>
                <c:ptCount val="1"/>
                <c:pt idx="0">
                  <c:v>Y-Values</c:v>
                </c:pt>
              </c:strCache>
            </c:strRef>
          </c:tx>
          <c:spPr>
            <a:ln w="25400" cap="rnd">
              <a:noFill/>
              <a:round/>
            </a:ln>
            <a:effectLst/>
          </c:spPr>
          <c:marker>
            <c:symbol val="circle"/>
            <c:size val="15"/>
            <c:spPr>
              <a:solidFill>
                <a:schemeClr val="accent1"/>
              </a:solidFill>
              <a:ln w="63500">
                <a:noFill/>
              </a:ln>
              <a:effectLst/>
            </c:spPr>
          </c:marker>
          <c:dLbls>
            <c:dLbl>
              <c:idx val="0"/>
              <c:layout>
                <c:manualLayout>
                  <c:x val="-0.31300681437049271"/>
                  <c:y val="-7.5483091787436848E-4"/>
                </c:manualLayout>
              </c:layout>
              <c:tx>
                <c:rich>
                  <a:bodyPr rot="0" spcFirstLastPara="1" vertOverflow="ellipsis" horzOverflow="clip" vert="horz" wrap="square" lIns="0" tIns="0" rIns="0" bIns="0" anchor="ctr" anchorCtr="0">
                    <a:noAutofit/>
                  </a:bodyPr>
                  <a:lstStyle/>
                  <a:p>
                    <a:pPr algn="r">
                      <a:defRPr sz="1600" b="0" i="0" u="none" strike="noStrike" kern="1200" baseline="0">
                        <a:solidFill>
                          <a:schemeClr val="tx1"/>
                        </a:solidFill>
                        <a:latin typeface="+mn-lt"/>
                        <a:ea typeface="+mn-ea"/>
                        <a:cs typeface="+mn-cs"/>
                      </a:defRPr>
                    </a:pPr>
                    <a:fld id="{E27FE9A5-CD05-4B29-8ABB-1C49C431E90D}" type="CELLRANGE">
                      <a:rPr lang="en-US"/>
                      <a:pPr algn="r">
                        <a:defRPr sz="1600"/>
                      </a:pPr>
                      <a:t>[CELLRANGE]</a:t>
                    </a:fld>
                    <a:endParaRPr lang="en-US"/>
                  </a:p>
                </c:rich>
              </c:tx>
              <c:spPr>
                <a:noFill/>
                <a:ln>
                  <a:noFill/>
                </a:ln>
                <a:effectLst/>
              </c:spPr>
              <c:txPr>
                <a:bodyPr rot="0" spcFirstLastPara="1" vertOverflow="ellipsis" horzOverflow="clip" vert="horz" wrap="square" lIns="0" tIns="0" rIns="0" bIns="0" anchor="ctr" anchorCtr="0">
                  <a:noAutofit/>
                </a:bodyPr>
                <a:lstStyle/>
                <a:p>
                  <a:pPr algn="r">
                    <a:defRPr sz="1600"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7993206917023628"/>
                      <c:h val="0.10486634143558142"/>
                    </c:manualLayout>
                  </c15:layout>
                  <c15:dlblFieldTable/>
                  <c15:showDataLabelsRange val="1"/>
                </c:ext>
                <c:ext xmlns:c16="http://schemas.microsoft.com/office/drawing/2014/chart" uri="{C3380CC4-5D6E-409C-BE32-E72D297353CC}">
                  <c16:uniqueId val="{00000001-423B-6E46-AF25-6699A111AAC6}"/>
                </c:ext>
              </c:extLst>
            </c:dLbl>
            <c:dLbl>
              <c:idx val="1"/>
              <c:layout>
                <c:manualLayout>
                  <c:x val="-0.24632021628116557"/>
                  <c:y val="-1.5097212712541367E-3"/>
                </c:manualLayout>
              </c:layout>
              <c:tx>
                <c:rich>
                  <a:bodyPr rot="0" spcFirstLastPara="1" vertOverflow="ellipsis" horzOverflow="clip" vert="horz" wrap="square" lIns="0" tIns="0" rIns="0" bIns="0" anchor="ctr" anchorCtr="0">
                    <a:spAutoFit/>
                  </a:bodyPr>
                  <a:lstStyle/>
                  <a:p>
                    <a:pPr algn="r">
                      <a:defRPr sz="1600" b="0" i="0" u="none" strike="noStrike" kern="1200" baseline="0">
                        <a:solidFill>
                          <a:schemeClr val="tx1"/>
                        </a:solidFill>
                        <a:latin typeface="+mn-lt"/>
                        <a:ea typeface="+mn-ea"/>
                        <a:cs typeface="+mn-cs"/>
                      </a:defRPr>
                    </a:pPr>
                    <a:fld id="{38BA9931-C3C6-445C-852D-88009203DB4B}" type="CELLRANGE">
                      <a:rPr lang="en-US"/>
                      <a:pPr algn="r">
                        <a:defRPr sz="1600"/>
                      </a:pPr>
                      <a:t>[CELLRANGE]</a:t>
                    </a:fld>
                    <a:endParaRPr lang="en-US"/>
                  </a:p>
                </c:rich>
              </c:tx>
              <c:spPr>
                <a:noFill/>
                <a:ln>
                  <a:noFill/>
                </a:ln>
                <a:effectLst/>
              </c:spPr>
              <c:txPr>
                <a:bodyPr rot="0" spcFirstLastPara="1" vertOverflow="ellipsis" horzOverflow="clip" vert="horz" wrap="square" lIns="0" tIns="0" rIns="0" bIns="0" anchor="ctr" anchorCtr="0">
                  <a:spAutoFit/>
                </a:bodyPr>
                <a:lstStyle/>
                <a:p>
                  <a:pPr algn="r">
                    <a:defRPr sz="1600"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1499426419699941"/>
                      <c:h val="6.4878608923884501E-2"/>
                    </c:manualLayout>
                  </c15:layout>
                  <c15:dlblFieldTable/>
                  <c15:showDataLabelsRange val="1"/>
                </c:ext>
                <c:ext xmlns:c16="http://schemas.microsoft.com/office/drawing/2014/chart" uri="{C3380CC4-5D6E-409C-BE32-E72D297353CC}">
                  <c16:uniqueId val="{00000002-423B-6E46-AF25-6699A111AAC6}"/>
                </c:ext>
              </c:extLst>
            </c:dLbl>
            <c:dLbl>
              <c:idx val="2"/>
              <c:layout>
                <c:manualLayout>
                  <c:x val="-0.12316006083499109"/>
                  <c:y val="-7.5483091787438509E-3"/>
                </c:manualLayout>
              </c:layout>
              <c:tx>
                <c:rich>
                  <a:bodyPr rot="0" spcFirstLastPara="1" vertOverflow="ellipsis" horzOverflow="clip" vert="horz" wrap="square" lIns="0" tIns="0" rIns="0" bIns="0" anchor="ctr" anchorCtr="0">
                    <a:spAutoFit/>
                  </a:bodyPr>
                  <a:lstStyle/>
                  <a:p>
                    <a:pPr algn="r">
                      <a:defRPr sz="1600" b="0" i="0" u="none" strike="noStrike" kern="1200" baseline="0">
                        <a:solidFill>
                          <a:schemeClr val="tx1"/>
                        </a:solidFill>
                        <a:latin typeface="+mn-lt"/>
                        <a:ea typeface="+mn-ea"/>
                        <a:cs typeface="+mn-cs"/>
                      </a:defRPr>
                    </a:pPr>
                    <a:fld id="{613F035B-C3BA-4119-AB94-3D5D647A0B6D}" type="CELLRANGE">
                      <a:rPr lang="en-US" dirty="0"/>
                      <a:pPr algn="r">
                        <a:defRPr sz="1600"/>
                      </a:pPr>
                      <a:t>[CELLRANGE]</a:t>
                    </a:fld>
                    <a:endParaRPr lang="en-US"/>
                  </a:p>
                </c:rich>
              </c:tx>
              <c:spPr>
                <a:noFill/>
                <a:ln>
                  <a:noFill/>
                </a:ln>
                <a:effectLst/>
              </c:spPr>
              <c:txPr>
                <a:bodyPr rot="0" spcFirstLastPara="1" vertOverflow="ellipsis" horzOverflow="clip" vert="horz" wrap="square" lIns="0" tIns="0" rIns="0" bIns="0" anchor="ctr" anchorCtr="0">
                  <a:spAutoFit/>
                </a:bodyPr>
                <a:lstStyle/>
                <a:p>
                  <a:pPr algn="r">
                    <a:defRPr sz="1600"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5445223672664224"/>
                      <c:h val="7.6182766556354364E-2"/>
                    </c:manualLayout>
                  </c15:layout>
                  <c15:dlblFieldTable/>
                  <c15:showDataLabelsRange val="1"/>
                </c:ext>
                <c:ext xmlns:c16="http://schemas.microsoft.com/office/drawing/2014/chart" uri="{C3380CC4-5D6E-409C-BE32-E72D297353CC}">
                  <c16:uniqueId val="{00000003-423B-6E46-AF25-6699A111AAC6}"/>
                </c:ext>
              </c:extLst>
            </c:dLbl>
            <c:dLbl>
              <c:idx val="3"/>
              <c:layout>
                <c:manualLayout>
                  <c:x val="4.8076672903119635E-3"/>
                  <c:y val="-1.5096618357487923E-3"/>
                </c:manualLayout>
              </c:layout>
              <c:tx>
                <c:rich>
                  <a:bodyPr/>
                  <a:lstStyle/>
                  <a:p>
                    <a:fld id="{9D0648A0-825F-4278-B6A7-F23D9137644F}"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9910814767859634"/>
                      <c:h val="6.7124795541861612E-2"/>
                    </c:manualLayout>
                  </c15:layout>
                  <c15:dlblFieldTable/>
                  <c15:showDataLabelsRange val="1"/>
                </c:ext>
                <c:ext xmlns:c16="http://schemas.microsoft.com/office/drawing/2014/chart" uri="{C3380CC4-5D6E-409C-BE32-E72D297353CC}">
                  <c16:uniqueId val="{00000004-423B-6E46-AF25-6699A111AAC6}"/>
                </c:ext>
              </c:extLst>
            </c:dLbl>
            <c:dLbl>
              <c:idx val="4"/>
              <c:layout>
                <c:manualLayout>
                  <c:x val="-1.9224992490237309E-2"/>
                  <c:y val="-5.5857487922705312E-2"/>
                </c:manualLayout>
              </c:layout>
              <c:tx>
                <c:rich>
                  <a:bodyPr/>
                  <a:lstStyle/>
                  <a:p>
                    <a:fld id="{6B64E591-AAF0-41C8-BD04-9C7D848E9A8C}"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7186987177819355"/>
                      <c:h val="7.316344288485678E-2"/>
                    </c:manualLayout>
                  </c15:layout>
                  <c15:dlblFieldTable/>
                  <c15:showDataLabelsRange val="1"/>
                </c:ext>
                <c:ext xmlns:c16="http://schemas.microsoft.com/office/drawing/2014/chart" uri="{C3380CC4-5D6E-409C-BE32-E72D297353CC}">
                  <c16:uniqueId val="{00000005-423B-6E46-AF25-6699A111AAC6}"/>
                </c:ext>
              </c:extLst>
            </c:dLbl>
            <c:dLbl>
              <c:idx val="5"/>
              <c:layout>
                <c:manualLayout>
                  <c:x val="-0.12796640356873393"/>
                  <c:y val="-6.7179892255315912E-2"/>
                </c:manualLayout>
              </c:layout>
              <c:tx>
                <c:rich>
                  <a:bodyPr rot="0" spcFirstLastPara="1" vertOverflow="overflow" horzOverflow="overflow" vert="horz" wrap="square" lIns="0" tIns="0" rIns="0" bIns="0" anchor="ctr" anchorCtr="0">
                    <a:noAutofit/>
                  </a:bodyPr>
                  <a:lstStyle/>
                  <a:p>
                    <a:pPr algn="ctr">
                      <a:defRPr sz="1600" b="0" i="0" u="none" strike="noStrike" kern="1200" baseline="0">
                        <a:solidFill>
                          <a:schemeClr val="tx1"/>
                        </a:solidFill>
                        <a:latin typeface="+mn-lt"/>
                        <a:ea typeface="+mn-ea"/>
                        <a:cs typeface="+mn-cs"/>
                      </a:defRPr>
                    </a:pPr>
                    <a:fld id="{0BE15F78-B46E-42B9-A174-095A4ED79D94}" type="CELLRANGE">
                      <a:rPr lang="en-US" dirty="0"/>
                      <a:pPr algn="ctr">
                        <a:defRPr sz="1600"/>
                      </a:pPr>
                      <a:t>[CELLRANGE]</a:t>
                    </a:fld>
                    <a:endParaRPr lang="en-US"/>
                  </a:p>
                </c:rich>
              </c:tx>
              <c:spPr>
                <a:noFill/>
                <a:ln>
                  <a:noFill/>
                </a:ln>
                <a:effectLst/>
              </c:spPr>
              <c:txPr>
                <a:bodyPr rot="0" spcFirstLastPara="1" vertOverflow="overflow" horzOverflow="overflow" vert="horz" wrap="square" lIns="0" tIns="0" rIns="0" bIns="0" anchor="ctr" anchorCtr="0">
                  <a:noAutofit/>
                </a:bodyPr>
                <a:lstStyle/>
                <a:p>
                  <a:pPr algn="ctr">
                    <a:defRPr sz="1600"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4335917007069816"/>
                      <c:h val="0.11237780060101181"/>
                    </c:manualLayout>
                  </c15:layout>
                  <c15:dlblFieldTable/>
                  <c15:showDataLabelsRange val="1"/>
                </c:ext>
                <c:ext xmlns:c16="http://schemas.microsoft.com/office/drawing/2014/chart" uri="{C3380CC4-5D6E-409C-BE32-E72D297353CC}">
                  <c16:uniqueId val="{00000006-423B-6E46-AF25-6699A111AAC6}"/>
                </c:ext>
              </c:extLst>
            </c:dLbl>
            <c:dLbl>
              <c:idx val="6"/>
              <c:layout>
                <c:manualLayout>
                  <c:x val="3.6046860919194952E-3"/>
                  <c:y val="2.2646116246339328E-3"/>
                </c:manualLayout>
              </c:layout>
              <c:tx>
                <c:rich>
                  <a:bodyPr rot="0" spcFirstLastPara="1" vertOverflow="ellipsis" horzOverflow="clip" vert="horz" wrap="square" lIns="0" tIns="0" rIns="0" bIns="0" anchor="ctr" anchorCtr="0">
                    <a:noAutofit/>
                  </a:bodyPr>
                  <a:lstStyle/>
                  <a:p>
                    <a:pPr algn="l">
                      <a:defRPr sz="1600" b="0" i="0" u="none" strike="noStrike" kern="1200" baseline="0">
                        <a:solidFill>
                          <a:schemeClr val="tx1"/>
                        </a:solidFill>
                        <a:latin typeface="+mn-lt"/>
                        <a:ea typeface="+mn-ea"/>
                        <a:cs typeface="+mn-cs"/>
                      </a:defRPr>
                    </a:pPr>
                    <a:fld id="{E7CF42D5-853C-490B-AC99-692D995FDFBB}" type="CELLRANGE">
                      <a:rPr lang="en-US"/>
                      <a:pPr algn="l">
                        <a:defRPr sz="1600"/>
                      </a:pPr>
                      <a:t>[CELLRANGE]</a:t>
                    </a:fld>
                    <a:endParaRPr lang="en-US"/>
                  </a:p>
                </c:rich>
              </c:tx>
              <c:spPr>
                <a:noFill/>
                <a:ln>
                  <a:noFill/>
                </a:ln>
                <a:effectLst/>
              </c:spPr>
              <c:txPr>
                <a:bodyPr rot="0" spcFirstLastPara="1" vertOverflow="ellipsis" horzOverflow="clip" vert="horz" wrap="square" lIns="0" tIns="0" rIns="0" bIns="0" anchor="ctr" anchorCtr="0">
                  <a:noAutofit/>
                </a:bodyPr>
                <a:lstStyle/>
                <a:p>
                  <a:pPr algn="l">
                    <a:defRPr sz="1600"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5544300504041079"/>
                      <c:h val="7.5446241774126066E-2"/>
                    </c:manualLayout>
                  </c15:layout>
                  <c15:dlblFieldTable/>
                  <c15:showDataLabelsRange val="1"/>
                </c:ext>
                <c:ext xmlns:c16="http://schemas.microsoft.com/office/drawing/2014/chart" uri="{C3380CC4-5D6E-409C-BE32-E72D297353CC}">
                  <c16:uniqueId val="{00000007-423B-6E46-AF25-6699A111AAC6}"/>
                </c:ext>
              </c:extLst>
            </c:dLbl>
            <c:dLbl>
              <c:idx val="7"/>
              <c:layout>
                <c:manualLayout>
                  <c:x val="-0.19637468867007424"/>
                  <c:y val="0"/>
                </c:manualLayout>
              </c:layout>
              <c:tx>
                <c:rich>
                  <a:bodyPr rot="0" spcFirstLastPara="1" vertOverflow="ellipsis" horzOverflow="clip" vert="horz" wrap="square" lIns="0" tIns="0" rIns="0" bIns="0" anchor="ctr" anchorCtr="0">
                    <a:spAutoFit/>
                  </a:bodyPr>
                  <a:lstStyle/>
                  <a:p>
                    <a:pPr algn="r">
                      <a:defRPr sz="1600" b="0" i="0" u="none" strike="noStrike" kern="1200" baseline="0">
                        <a:solidFill>
                          <a:schemeClr val="tx1"/>
                        </a:solidFill>
                        <a:latin typeface="+mn-lt"/>
                        <a:ea typeface="+mn-ea"/>
                        <a:cs typeface="+mn-cs"/>
                      </a:defRPr>
                    </a:pPr>
                    <a:fld id="{E6D2DB56-9250-4D66-8202-B3173292574E}" type="CELLRANGE">
                      <a:rPr lang="en-US" sz="1600" dirty="0"/>
                      <a:pPr algn="r">
                        <a:defRPr sz="1600"/>
                      </a:pPr>
                      <a:t>[CELLRANGE]</a:t>
                    </a:fld>
                    <a:endParaRPr lang="en-US"/>
                  </a:p>
                </c:rich>
              </c:tx>
              <c:spPr>
                <a:noFill/>
                <a:ln>
                  <a:noFill/>
                </a:ln>
                <a:effectLst/>
              </c:spPr>
              <c:txPr>
                <a:bodyPr rot="0" spcFirstLastPara="1" vertOverflow="ellipsis" horzOverflow="clip" vert="horz" wrap="square" lIns="0" tIns="0" rIns="0" bIns="0" anchor="ctr" anchorCtr="0">
                  <a:spAutoFit/>
                </a:bodyPr>
                <a:lstStyle/>
                <a:p>
                  <a:pPr algn="r">
                    <a:defRPr sz="1600"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6325774688197017"/>
                      <c:h val="9.7318032256837467E-2"/>
                    </c:manualLayout>
                  </c15:layout>
                  <c15:dlblFieldTable/>
                  <c15:showDataLabelsRange val="1"/>
                </c:ext>
                <c:ext xmlns:c16="http://schemas.microsoft.com/office/drawing/2014/chart" uri="{C3380CC4-5D6E-409C-BE32-E72D297353CC}">
                  <c16:uniqueId val="{00000008-423B-6E46-AF25-6699A111AAC6}"/>
                </c:ext>
              </c:extLst>
            </c:dLbl>
            <c:spPr>
              <a:noFill/>
              <a:ln>
                <a:noFill/>
              </a:ln>
              <a:effectLst/>
            </c:spPr>
            <c:txPr>
              <a:bodyPr rot="0" spcFirstLastPara="1" vertOverflow="ellipsis" horzOverflow="clip" vert="horz" wrap="square" lIns="0" tIns="0" rIns="0" bIns="0" anchor="ctr" anchorCtr="0">
                <a:spAutoFit/>
              </a:bodyPr>
              <a:lstStyle/>
              <a:p>
                <a:pPr algn="l">
                  <a:defRPr sz="1600"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xVal>
            <c:numRef>
              <c:f>Sheet1!$C$2:$C$8</c:f>
              <c:numCache>
                <c:formatCode>0.00</c:formatCode>
                <c:ptCount val="7"/>
                <c:pt idx="0">
                  <c:v>4.039138943248533</c:v>
                </c:pt>
                <c:pt idx="1">
                  <c:v>4.0215686274509812</c:v>
                </c:pt>
                <c:pt idx="2">
                  <c:v>4.2384615384615367</c:v>
                </c:pt>
                <c:pt idx="3">
                  <c:v>4.0870406189555135</c:v>
                </c:pt>
                <c:pt idx="4">
                  <c:v>3.7593818984547447</c:v>
                </c:pt>
                <c:pt idx="5">
                  <c:v>4.1457085828343274</c:v>
                </c:pt>
                <c:pt idx="6">
                  <c:v>4.0833333333333366</c:v>
                </c:pt>
              </c:numCache>
            </c:numRef>
          </c:xVal>
          <c:yVal>
            <c:numRef>
              <c:f>Sheet1!$D$2:$D$8</c:f>
              <c:numCache>
                <c:formatCode>0.00</c:formatCode>
                <c:ptCount val="7"/>
                <c:pt idx="0">
                  <c:v>1.3072407045009784</c:v>
                </c:pt>
                <c:pt idx="1">
                  <c:v>1.3431372549019611</c:v>
                </c:pt>
                <c:pt idx="2">
                  <c:v>1.100000000000001</c:v>
                </c:pt>
                <c:pt idx="3">
                  <c:v>1.1663442940038677</c:v>
                </c:pt>
                <c:pt idx="4">
                  <c:v>1.3554083885209716</c:v>
                </c:pt>
                <c:pt idx="5">
                  <c:v>1.2714570858283432</c:v>
                </c:pt>
                <c:pt idx="6">
                  <c:v>1.2400793650793642</c:v>
                </c:pt>
              </c:numCache>
            </c:numRef>
          </c:yVal>
          <c:smooth val="0"/>
          <c:extLst>
            <c:ext xmlns:c15="http://schemas.microsoft.com/office/drawing/2012/chart" uri="{02D57815-91ED-43cb-92C2-25804820EDAC}">
              <c15:datalabelsRange>
                <c15:f>Sheet1!$B$2:$B$8</c15:f>
                <c15:dlblRangeCache>
                  <c:ptCount val="7"/>
                  <c:pt idx="0">
                    <c:v>Forecasting cash balances in the short term, one month or less</c:v>
                  </c:pt>
                  <c:pt idx="1">
                    <c:v>Forecasting cash balances 3 months out</c:v>
                  </c:pt>
                  <c:pt idx="2">
                    <c:v>Timing payment of bills / invoices to optimize cashflow</c:v>
                  </c:pt>
                  <c:pt idx="3">
                    <c:v>Assessing progress against financial goals or past performance</c:v>
                  </c:pt>
                  <c:pt idx="4">
                    <c:v>Being able to get a cashflow picture across different banks</c:v>
                  </c:pt>
                  <c:pt idx="5">
                    <c:v>Knowing the best options for improving cashflow management and reporting</c:v>
                  </c:pt>
                  <c:pt idx="6">
                    <c:v>Understanding how trends will impact my cashflow</c:v>
                  </c:pt>
                </c15:dlblRangeCache>
              </c15:datalabelsRange>
            </c:ext>
            <c:ext xmlns:c16="http://schemas.microsoft.com/office/drawing/2014/chart" uri="{C3380CC4-5D6E-409C-BE32-E72D297353CC}">
              <c16:uniqueId val="{00000009-423B-6E46-AF25-6699A111AAC6}"/>
            </c:ext>
          </c:extLst>
        </c:ser>
        <c:ser>
          <c:idx val="1"/>
          <c:order val="1"/>
          <c:tx>
            <c:v>Vertical Line</c:v>
          </c:tx>
          <c:spPr>
            <a:ln w="31750" cap="rnd">
              <a:solidFill>
                <a:schemeClr val="tx1"/>
              </a:solidFill>
              <a:round/>
            </a:ln>
            <a:effectLst/>
          </c:spPr>
          <c:marker>
            <c:symbol val="none"/>
          </c:marker>
          <c:dLbls>
            <c:delete val="1"/>
          </c:dLbls>
          <c:xVal>
            <c:numRef>
              <c:f>Sheet1!$H$2:$H$3</c:f>
              <c:numCache>
                <c:formatCode>General</c:formatCode>
                <c:ptCount val="2"/>
                <c:pt idx="0">
                  <c:v>4.05</c:v>
                </c:pt>
                <c:pt idx="1">
                  <c:v>4.05</c:v>
                </c:pt>
              </c:numCache>
            </c:numRef>
          </c:xVal>
          <c:yVal>
            <c:numRef>
              <c:f>Sheet1!$I$2:$I$3</c:f>
              <c:numCache>
                <c:formatCode>General</c:formatCode>
                <c:ptCount val="2"/>
                <c:pt idx="0">
                  <c:v>1.0900000000000001</c:v>
                </c:pt>
                <c:pt idx="1">
                  <c:v>1.4</c:v>
                </c:pt>
              </c:numCache>
            </c:numRef>
          </c:yVal>
          <c:smooth val="0"/>
          <c:extLst>
            <c:ext xmlns:c16="http://schemas.microsoft.com/office/drawing/2014/chart" uri="{C3380CC4-5D6E-409C-BE32-E72D297353CC}">
              <c16:uniqueId val="{0000000A-423B-6E46-AF25-6699A111AAC6}"/>
            </c:ext>
          </c:extLst>
        </c:ser>
        <c:dLbls>
          <c:dLblPos val="r"/>
          <c:showLegendKey val="0"/>
          <c:showVal val="1"/>
          <c:showCatName val="0"/>
          <c:showSerName val="0"/>
          <c:showPercent val="0"/>
          <c:showBubbleSize val="0"/>
        </c:dLbls>
        <c:axId val="13233951"/>
        <c:axId val="13230111"/>
      </c:scatterChart>
      <c:valAx>
        <c:axId val="2130517280"/>
        <c:scaling>
          <c:orientation val="minMax"/>
          <c:max val="4.3"/>
          <c:min val="3.7"/>
        </c:scaling>
        <c:delete val="0"/>
        <c:axPos val="b"/>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a:t>Importance</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one"/>
        <c:spPr>
          <a:noFill/>
          <a:ln w="15875" cap="flat" cmpd="sng" algn="ctr">
            <a:solidFill>
              <a:schemeClr val="bg2"/>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94303392"/>
        <c:crosses val="autoZero"/>
        <c:crossBetween val="midCat"/>
      </c:valAx>
      <c:valAx>
        <c:axId val="2094303392"/>
        <c:scaling>
          <c:orientation val="minMax"/>
          <c:max val="1.4"/>
          <c:min val="1.0900000000000001"/>
        </c:scaling>
        <c:delete val="0"/>
        <c:axPos val="l"/>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dirty="0"/>
                  <a:t>Dissatisfaction</a:t>
                </a:r>
              </a:p>
            </c:rich>
          </c:tx>
          <c:layout>
            <c:manualLayout>
              <c:xMode val="edge"/>
              <c:yMode val="edge"/>
              <c:x val="4.6216892030410392E-4"/>
              <c:y val="0.37655422376993108"/>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one"/>
        <c:spPr>
          <a:noFill/>
          <a:ln w="1587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30517280"/>
        <c:crosses val="autoZero"/>
        <c:crossBetween val="midCat"/>
      </c:valAx>
      <c:valAx>
        <c:axId val="13230111"/>
        <c:scaling>
          <c:orientation val="minMax"/>
        </c:scaling>
        <c:delete val="1"/>
        <c:axPos val="r"/>
        <c:numFmt formatCode="0.00" sourceLinked="1"/>
        <c:majorTickMark val="out"/>
        <c:minorTickMark val="none"/>
        <c:tickLblPos val="nextTo"/>
        <c:crossAx val="13233951"/>
        <c:crosses val="max"/>
        <c:crossBetween val="midCat"/>
      </c:valAx>
      <c:valAx>
        <c:axId val="13233951"/>
        <c:scaling>
          <c:orientation val="minMax"/>
          <c:max val="4.5"/>
          <c:min val="3.8"/>
        </c:scaling>
        <c:delete val="1"/>
        <c:axPos val="t"/>
        <c:numFmt formatCode="0.00" sourceLinked="1"/>
        <c:majorTickMark val="out"/>
        <c:minorTickMark val="none"/>
        <c:tickLblPos val="nextTo"/>
        <c:crossAx val="13230111"/>
        <c:crosses val="max"/>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359291243370876E-2"/>
          <c:y val="0"/>
          <c:w val="0.94575088785002237"/>
          <c:h val="0.94923411660758616"/>
        </c:manualLayout>
      </c:layout>
      <c:scatterChart>
        <c:scatterStyle val="lineMarker"/>
        <c:varyColors val="0"/>
        <c:ser>
          <c:idx val="2"/>
          <c:order val="2"/>
          <c:tx>
            <c:v>Horizontal Line</c:v>
          </c:tx>
          <c:spPr>
            <a:ln w="31750" cap="rnd">
              <a:solidFill>
                <a:schemeClr val="tx1"/>
              </a:solidFill>
              <a:round/>
            </a:ln>
            <a:effectLst/>
          </c:spPr>
          <c:marker>
            <c:symbol val="none"/>
          </c:marker>
          <c:dLbls>
            <c:delete val="1"/>
          </c:dLbls>
          <c:xVal>
            <c:numRef>
              <c:f>Sheet1!$L$2:$L$3</c:f>
              <c:numCache>
                <c:formatCode>General</c:formatCode>
                <c:ptCount val="2"/>
                <c:pt idx="0">
                  <c:v>0</c:v>
                </c:pt>
                <c:pt idx="1">
                  <c:v>5</c:v>
                </c:pt>
              </c:numCache>
            </c:numRef>
          </c:xVal>
          <c:yVal>
            <c:numRef>
              <c:f>Sheet1!$M$2:$M$3</c:f>
              <c:numCache>
                <c:formatCode>General</c:formatCode>
                <c:ptCount val="2"/>
                <c:pt idx="0">
                  <c:v>1.22</c:v>
                </c:pt>
                <c:pt idx="1">
                  <c:v>1.22</c:v>
                </c:pt>
              </c:numCache>
            </c:numRef>
          </c:yVal>
          <c:smooth val="0"/>
          <c:extLst>
            <c:ext xmlns:c16="http://schemas.microsoft.com/office/drawing/2014/chart" uri="{C3380CC4-5D6E-409C-BE32-E72D297353CC}">
              <c16:uniqueId val="{00000000-6B78-A743-B467-238F8512245E}"/>
            </c:ext>
          </c:extLst>
        </c:ser>
        <c:dLbls>
          <c:dLblPos val="r"/>
          <c:showLegendKey val="0"/>
          <c:showVal val="1"/>
          <c:showCatName val="0"/>
          <c:showSerName val="0"/>
          <c:showPercent val="0"/>
          <c:showBubbleSize val="0"/>
        </c:dLbls>
        <c:axId val="2130517280"/>
        <c:axId val="2094303392"/>
      </c:scatterChart>
      <c:scatterChart>
        <c:scatterStyle val="lineMarker"/>
        <c:varyColors val="0"/>
        <c:ser>
          <c:idx val="0"/>
          <c:order val="0"/>
          <c:tx>
            <c:strRef>
              <c:f>Sheet1!$D$1</c:f>
              <c:strCache>
                <c:ptCount val="1"/>
                <c:pt idx="0">
                  <c:v>Y-Values</c:v>
                </c:pt>
              </c:strCache>
            </c:strRef>
          </c:tx>
          <c:spPr>
            <a:ln w="25400" cap="rnd">
              <a:noFill/>
              <a:round/>
            </a:ln>
            <a:effectLst/>
          </c:spPr>
          <c:marker>
            <c:symbol val="circle"/>
            <c:size val="15"/>
            <c:spPr>
              <a:solidFill>
                <a:schemeClr val="accent1"/>
              </a:solidFill>
              <a:ln w="63500">
                <a:noFill/>
              </a:ln>
              <a:effectLst/>
            </c:spPr>
          </c:marker>
          <c:dLbls>
            <c:dLbl>
              <c:idx val="0"/>
              <c:layout>
                <c:manualLayout>
                  <c:x val="-2.8837394124172622E-2"/>
                  <c:y val="-0.1743659420289855"/>
                </c:manualLayout>
              </c:layout>
              <c:tx>
                <c:rich>
                  <a:bodyPr rot="0" spcFirstLastPara="1" vertOverflow="ellipsis" vert="horz" wrap="square" lIns="0" tIns="0" rIns="0" bIns="0" anchor="ctr" anchorCtr="0">
                    <a:noAutofit/>
                  </a:bodyPr>
                  <a:lstStyle/>
                  <a:p>
                    <a:pPr algn="l">
                      <a:defRPr sz="1600" b="0" i="0" u="none" strike="noStrike" kern="1200" baseline="0">
                        <a:solidFill>
                          <a:schemeClr val="tx1"/>
                        </a:solidFill>
                        <a:latin typeface="+mn-lt"/>
                        <a:ea typeface="+mn-ea"/>
                        <a:cs typeface="+mn-cs"/>
                      </a:defRPr>
                    </a:pPr>
                    <a:fld id="{45A2D584-6619-448B-8943-9D0CE8814BBD}" type="CELLRANGE">
                      <a:rPr lang="en-US" dirty="0"/>
                      <a:pPr algn="l">
                        <a:defRPr sz="1600" b="0" i="0" u="none" strike="noStrike" kern="1200" baseline="0">
                          <a:solidFill>
                            <a:schemeClr val="tx1"/>
                          </a:solidFill>
                          <a:latin typeface="+mn-lt"/>
                          <a:ea typeface="+mn-ea"/>
                          <a:cs typeface="+mn-cs"/>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7498674260790995"/>
                      <c:h val="6.8634457377610411E-2"/>
                    </c:manualLayout>
                  </c15:layout>
                  <c15:dlblFieldTable/>
                  <c15:showDataLabelsRange val="1"/>
                </c:ext>
                <c:ext xmlns:c16="http://schemas.microsoft.com/office/drawing/2014/chart" uri="{C3380CC4-5D6E-409C-BE32-E72D297353CC}">
                  <c16:uniqueId val="{00000001-6B78-A743-B467-238F8512245E}"/>
                </c:ext>
              </c:extLst>
            </c:dLbl>
            <c:dLbl>
              <c:idx val="1"/>
              <c:layout>
                <c:manualLayout>
                  <c:x val="3.0039050765994914E-3"/>
                  <c:y val="6.3405737665943929E-2"/>
                </c:manualLayout>
              </c:layout>
              <c:tx>
                <c:rich>
                  <a:bodyPr/>
                  <a:lstStyle/>
                  <a:p>
                    <a:fld id="{14C8FB7E-6F8C-4760-9861-E4F5C26B2E40}"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0658332998252057"/>
                      <c:h val="6.4878608923884501E-2"/>
                    </c:manualLayout>
                  </c15:layout>
                  <c15:dlblFieldTable/>
                  <c15:showDataLabelsRange val="1"/>
                </c:ext>
                <c:ext xmlns:c16="http://schemas.microsoft.com/office/drawing/2014/chart" uri="{C3380CC4-5D6E-409C-BE32-E72D297353CC}">
                  <c16:uniqueId val="{00000002-6B78-A743-B467-238F8512245E}"/>
                </c:ext>
              </c:extLst>
            </c:dLbl>
            <c:dLbl>
              <c:idx val="2"/>
              <c:layout>
                <c:manualLayout>
                  <c:x val="-3.664764193451478E-2"/>
                  <c:y val="-7.547120468637073E-4"/>
                </c:manualLayout>
              </c:layout>
              <c:tx>
                <c:rich>
                  <a:bodyPr rot="0" spcFirstLastPara="1" vertOverflow="ellipsis" vert="horz" wrap="square" lIns="0" tIns="0" rIns="0" bIns="0" anchor="ctr" anchorCtr="0">
                    <a:noAutofit/>
                  </a:bodyPr>
                  <a:lstStyle/>
                  <a:p>
                    <a:pPr algn="r">
                      <a:defRPr sz="1600" b="0" i="0" u="none" strike="noStrike" kern="1200" baseline="0">
                        <a:solidFill>
                          <a:schemeClr val="tx1"/>
                        </a:solidFill>
                        <a:latin typeface="+mn-lt"/>
                        <a:ea typeface="+mn-ea"/>
                        <a:cs typeface="+mn-cs"/>
                      </a:defRPr>
                    </a:pPr>
                    <a:fld id="{07C8C60B-43E3-4646-8708-F407BC3148D4}" type="CELLRANGE">
                      <a:rPr lang="en-US"/>
                      <a:pPr algn="r">
                        <a:defRPr sz="1600" b="0" i="0" u="none" strike="noStrike" kern="1200" baseline="0">
                          <a:solidFill>
                            <a:schemeClr val="tx1"/>
                          </a:solidFill>
                          <a:latin typeface="+mn-lt"/>
                          <a:ea typeface="+mn-ea"/>
                          <a:cs typeface="+mn-cs"/>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5802201129184477"/>
                      <c:h val="7.540951063182319E-2"/>
                    </c:manualLayout>
                  </c15:layout>
                  <c15:dlblFieldTable/>
                  <c15:showDataLabelsRange val="1"/>
                </c:ext>
                <c:ext xmlns:c16="http://schemas.microsoft.com/office/drawing/2014/chart" uri="{C3380CC4-5D6E-409C-BE32-E72D297353CC}">
                  <c16:uniqueId val="{00000003-6B78-A743-B467-238F8512245E}"/>
                </c:ext>
              </c:extLst>
            </c:dLbl>
            <c:dLbl>
              <c:idx val="3"/>
              <c:layout>
                <c:manualLayout>
                  <c:x val="-0.33523575924292132"/>
                  <c:y val="2.264492753623133E-3"/>
                </c:manualLayout>
              </c:layout>
              <c:tx>
                <c:rich>
                  <a:bodyPr rot="0" spcFirstLastPara="1" vertOverflow="ellipsis" vert="horz" wrap="square" lIns="0" tIns="0" rIns="0" bIns="0" anchor="ctr" anchorCtr="0">
                    <a:noAutofit/>
                  </a:bodyPr>
                  <a:lstStyle/>
                  <a:p>
                    <a:pPr algn="r">
                      <a:defRPr sz="1600" b="0" i="0" u="none" strike="noStrike" kern="1200" baseline="0">
                        <a:solidFill>
                          <a:schemeClr val="tx1"/>
                        </a:solidFill>
                        <a:latin typeface="+mn-lt"/>
                        <a:ea typeface="+mn-ea"/>
                        <a:cs typeface="+mn-cs"/>
                      </a:defRPr>
                    </a:pPr>
                    <a:fld id="{E1C543B1-7FD7-4D40-893A-A45C60D24584}" type="CELLRANGE">
                      <a:rPr lang="en-US"/>
                      <a:pPr algn="r">
                        <a:defRPr sz="1600" b="0" i="0" u="none" strike="noStrike" kern="1200" baseline="0">
                          <a:solidFill>
                            <a:schemeClr val="tx1"/>
                          </a:solidFill>
                          <a:latin typeface="+mn-lt"/>
                          <a:ea typeface="+mn-ea"/>
                          <a:cs typeface="+mn-cs"/>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30631742525125177"/>
                      <c:h val="7.1653781049107995E-2"/>
                    </c:manualLayout>
                  </c15:layout>
                  <c15:dlblFieldTable/>
                  <c15:showDataLabelsRange val="1"/>
                </c:ext>
                <c:ext xmlns:c16="http://schemas.microsoft.com/office/drawing/2014/chart" uri="{C3380CC4-5D6E-409C-BE32-E72D297353CC}">
                  <c16:uniqueId val="{00000004-6B78-A743-B467-238F8512245E}"/>
                </c:ext>
              </c:extLst>
            </c:dLbl>
            <c:dLbl>
              <c:idx val="4"/>
              <c:layout>
                <c:manualLayout>
                  <c:x val="1.8023430459597587E-3"/>
                  <c:y val="0"/>
                </c:manualLayout>
              </c:layout>
              <c:tx>
                <c:rich>
                  <a:bodyPr rot="0" spcFirstLastPara="1" vertOverflow="ellipsis" vert="horz" wrap="square" lIns="0" tIns="0" rIns="0" bIns="0" anchor="ctr" anchorCtr="0">
                    <a:noAutofit/>
                  </a:bodyPr>
                  <a:lstStyle/>
                  <a:p>
                    <a:pPr algn="l">
                      <a:defRPr sz="1600" b="0" i="0" u="none" strike="noStrike" kern="1200" baseline="0">
                        <a:solidFill>
                          <a:schemeClr val="tx1"/>
                        </a:solidFill>
                        <a:latin typeface="+mn-lt"/>
                        <a:ea typeface="+mn-ea"/>
                        <a:cs typeface="+mn-cs"/>
                      </a:defRPr>
                    </a:pPr>
                    <a:fld id="{EEC276D6-D7FB-4899-92C2-2CD864F57F62}" type="CELLRANGE">
                      <a:rPr lang="en-US" dirty="0"/>
                      <a:pPr algn="l">
                        <a:defRPr sz="1600" b="0" i="0" u="none" strike="noStrike" kern="1200" baseline="0">
                          <a:solidFill>
                            <a:schemeClr val="tx1"/>
                          </a:solidFill>
                          <a:latin typeface="+mn-lt"/>
                          <a:ea typeface="+mn-ea"/>
                          <a:cs typeface="+mn-cs"/>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5624956537987575"/>
                      <c:h val="7.316344288485678E-2"/>
                    </c:manualLayout>
                  </c15:layout>
                  <c15:dlblFieldTable/>
                  <c15:showDataLabelsRange val="1"/>
                </c:ext>
                <c:ext xmlns:c16="http://schemas.microsoft.com/office/drawing/2014/chart" uri="{C3380CC4-5D6E-409C-BE32-E72D297353CC}">
                  <c16:uniqueId val="{00000005-6B78-A743-B467-238F8512245E}"/>
                </c:ext>
              </c:extLst>
            </c:dLbl>
            <c:dLbl>
              <c:idx val="5"/>
              <c:layout>
                <c:manualLayout>
                  <c:x val="-9.6125435507104125E-3"/>
                  <c:y val="-8.1521679694929461E-2"/>
                </c:manualLayout>
              </c:layout>
              <c:tx>
                <c:rich>
                  <a:bodyPr rot="0" spcFirstLastPara="1" vertOverflow="overflow" horzOverflow="overflow" vert="horz" wrap="square" lIns="0" tIns="0" rIns="0" bIns="0" anchor="ctr" anchorCtr="0">
                    <a:noAutofit/>
                  </a:bodyPr>
                  <a:lstStyle/>
                  <a:p>
                    <a:pPr algn="l">
                      <a:defRPr sz="1600" b="0" i="0" u="none" strike="noStrike" kern="1200" baseline="0">
                        <a:solidFill>
                          <a:schemeClr val="tx1"/>
                        </a:solidFill>
                        <a:latin typeface="+mn-lt"/>
                        <a:ea typeface="+mn-ea"/>
                        <a:cs typeface="+mn-cs"/>
                      </a:defRPr>
                    </a:pPr>
                    <a:fld id="{3D446DE9-C9F2-4755-8908-F26EBBBC7BE3}" type="CELLRANGE">
                      <a:rPr lang="en-US" dirty="0"/>
                      <a:pPr algn="l">
                        <a:defRPr sz="1600" b="0" i="0" u="none" strike="noStrike" kern="1200" baseline="0">
                          <a:solidFill>
                            <a:schemeClr val="tx1"/>
                          </a:solidFill>
                          <a:latin typeface="+mn-lt"/>
                          <a:ea typeface="+mn-ea"/>
                          <a:cs typeface="+mn-cs"/>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4335917007069816"/>
                      <c:h val="0.10482949142226786"/>
                    </c:manualLayout>
                  </c15:layout>
                  <c15:dlblFieldTable/>
                  <c15:showDataLabelsRange val="1"/>
                </c:ext>
                <c:ext xmlns:c16="http://schemas.microsoft.com/office/drawing/2014/chart" uri="{C3380CC4-5D6E-409C-BE32-E72D297353CC}">
                  <c16:uniqueId val="{00000006-6B78-A743-B467-238F8512245E}"/>
                </c:ext>
              </c:extLst>
            </c:dLbl>
            <c:dLbl>
              <c:idx val="6"/>
              <c:layout>
                <c:manualLayout>
                  <c:x val="5.4069818322875739E-3"/>
                  <c:y val="-7.5477148236905171E-4"/>
                </c:manualLayout>
              </c:layout>
              <c:tx>
                <c:rich>
                  <a:bodyPr rot="0" spcFirstLastPara="1" vertOverflow="ellipsis" vert="horz" wrap="square" lIns="0" tIns="0" rIns="0" bIns="0" anchor="ctr" anchorCtr="0">
                    <a:noAutofit/>
                  </a:bodyPr>
                  <a:lstStyle/>
                  <a:p>
                    <a:pPr algn="l">
                      <a:defRPr sz="1600" b="0" i="0" u="none" strike="noStrike" kern="1200" baseline="0">
                        <a:solidFill>
                          <a:schemeClr val="tx1"/>
                        </a:solidFill>
                        <a:latin typeface="+mn-lt"/>
                        <a:ea typeface="+mn-ea"/>
                        <a:cs typeface="+mn-cs"/>
                      </a:defRPr>
                    </a:pPr>
                    <a:fld id="{1D10F170-DD3C-4587-B953-AF22764CB52C}" type="CELLRANGE">
                      <a:rPr lang="en-US" dirty="0"/>
                      <a:pPr algn="l">
                        <a:defRPr sz="1600" b="0" i="0" u="none" strike="noStrike" kern="1200" baseline="0">
                          <a:solidFill>
                            <a:schemeClr val="tx1"/>
                          </a:solidFill>
                          <a:latin typeface="+mn-lt"/>
                          <a:ea typeface="+mn-ea"/>
                          <a:cs typeface="+mn-cs"/>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982269864209294"/>
                      <c:h val="8.148488911712122E-2"/>
                    </c:manualLayout>
                  </c15:layout>
                  <c15:dlblFieldTable/>
                  <c15:showDataLabelsRange val="1"/>
                </c:ext>
                <c:ext xmlns:c16="http://schemas.microsoft.com/office/drawing/2014/chart" uri="{C3380CC4-5D6E-409C-BE32-E72D297353CC}">
                  <c16:uniqueId val="{00000007-6B78-A743-B467-238F8512245E}"/>
                </c:ext>
              </c:extLst>
            </c:dLbl>
            <c:dLbl>
              <c:idx val="7"/>
              <c:layout>
                <c:manualLayout>
                  <c:x val="6.8148435485816596E-4"/>
                  <c:y val="3.0193236714975733E-2"/>
                </c:manualLayout>
              </c:layout>
              <c:tx>
                <c:rich>
                  <a:bodyPr/>
                  <a:lstStyle/>
                  <a:p>
                    <a:fld id="{F6A7F344-CAD3-440C-A49B-1F908AB3F7BF}" type="CELLRANGE">
                      <a:rPr lang="en-US" sz="1600"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6325774688197017"/>
                      <c:h val="9.7318032256837467E-2"/>
                    </c:manualLayout>
                  </c15:layout>
                  <c15:dlblFieldTable/>
                  <c15:showDataLabelsRange val="1"/>
                </c:ext>
                <c:ext xmlns:c16="http://schemas.microsoft.com/office/drawing/2014/chart" uri="{C3380CC4-5D6E-409C-BE32-E72D297353CC}">
                  <c16:uniqueId val="{00000008-6B78-A743-B467-238F8512245E}"/>
                </c:ext>
              </c:extLst>
            </c:dLbl>
            <c:spPr>
              <a:noFill/>
              <a:ln>
                <a:noFill/>
              </a:ln>
              <a:effectLst/>
            </c:spPr>
            <c:txPr>
              <a:bodyPr rot="0" spcFirstLastPara="1" vertOverflow="ellipsis" vert="horz" wrap="square" lIns="0" tIns="0" rIns="0" bIns="0" anchor="ctr" anchorCtr="0">
                <a:spAutoFit/>
              </a:bodyPr>
              <a:lstStyle/>
              <a:p>
                <a:pPr algn="l">
                  <a:defRPr sz="1600"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Sheet1!$C$2:$C$8</c:f>
              <c:numCache>
                <c:formatCode>General</c:formatCode>
                <c:ptCount val="7"/>
                <c:pt idx="0">
                  <c:v>4.42</c:v>
                </c:pt>
                <c:pt idx="1">
                  <c:v>4.3899999999999997</c:v>
                </c:pt>
                <c:pt idx="2">
                  <c:v>4.6399999999999997</c:v>
                </c:pt>
                <c:pt idx="3">
                  <c:v>4.33</c:v>
                </c:pt>
                <c:pt idx="4">
                  <c:v>3.88</c:v>
                </c:pt>
                <c:pt idx="5">
                  <c:v>4.49</c:v>
                </c:pt>
                <c:pt idx="6">
                  <c:v>4.3899999999999997</c:v>
                </c:pt>
              </c:numCache>
            </c:numRef>
          </c:xVal>
          <c:yVal>
            <c:numRef>
              <c:f>Sheet1!$D$2:$D$8</c:f>
              <c:numCache>
                <c:formatCode>General</c:formatCode>
                <c:ptCount val="7"/>
                <c:pt idx="0">
                  <c:v>1.31</c:v>
                </c:pt>
                <c:pt idx="1">
                  <c:v>1.31</c:v>
                </c:pt>
                <c:pt idx="2">
                  <c:v>0.78</c:v>
                </c:pt>
                <c:pt idx="3">
                  <c:v>1.17</c:v>
                </c:pt>
                <c:pt idx="4">
                  <c:v>1.53</c:v>
                </c:pt>
                <c:pt idx="5">
                  <c:v>1.31</c:v>
                </c:pt>
                <c:pt idx="6">
                  <c:v>1.1100000000000001</c:v>
                </c:pt>
              </c:numCache>
            </c:numRef>
          </c:yVal>
          <c:smooth val="0"/>
          <c:extLst>
            <c:ext xmlns:c15="http://schemas.microsoft.com/office/drawing/2012/chart" uri="{02D57815-91ED-43cb-92C2-25804820EDAC}">
              <c15:datalabelsRange>
                <c15:f>Sheet1!$B$2:$B$8</c15:f>
                <c15:dlblRangeCache>
                  <c:ptCount val="7"/>
                  <c:pt idx="0">
                    <c:v>Forecasting cash balances in the short term, one month or less</c:v>
                  </c:pt>
                  <c:pt idx="1">
                    <c:v>Forecasting cash balances 3 months out</c:v>
                  </c:pt>
                  <c:pt idx="2">
                    <c:v>Timing payment of bills / invoices to optimize cashflow</c:v>
                  </c:pt>
                  <c:pt idx="3">
                    <c:v>Assessing progress against financial goals or past performance</c:v>
                  </c:pt>
                  <c:pt idx="4">
                    <c:v>Being able to get a cashflow picture across different banks</c:v>
                  </c:pt>
                  <c:pt idx="5">
                    <c:v>Knowing the best options for improving cashflow management and reporting</c:v>
                  </c:pt>
                  <c:pt idx="6">
                    <c:v>Understanding how trends will impact my cashflow</c:v>
                  </c:pt>
                </c15:dlblRangeCache>
              </c15:datalabelsRange>
            </c:ext>
            <c:ext xmlns:c16="http://schemas.microsoft.com/office/drawing/2014/chart" uri="{C3380CC4-5D6E-409C-BE32-E72D297353CC}">
              <c16:uniqueId val="{00000009-6B78-A743-B467-238F8512245E}"/>
            </c:ext>
          </c:extLst>
        </c:ser>
        <c:ser>
          <c:idx val="1"/>
          <c:order val="1"/>
          <c:tx>
            <c:v>Vertical Line</c:v>
          </c:tx>
          <c:spPr>
            <a:ln w="31750" cap="rnd">
              <a:solidFill>
                <a:schemeClr val="tx1"/>
              </a:solidFill>
              <a:round/>
            </a:ln>
            <a:effectLst/>
          </c:spPr>
          <c:marker>
            <c:symbol val="none"/>
          </c:marker>
          <c:dLbls>
            <c:delete val="1"/>
          </c:dLbls>
          <c:xVal>
            <c:numRef>
              <c:f>Sheet1!$H$2:$H$3</c:f>
              <c:numCache>
                <c:formatCode>General</c:formatCode>
                <c:ptCount val="2"/>
                <c:pt idx="0">
                  <c:v>4.3600000000000003</c:v>
                </c:pt>
                <c:pt idx="1">
                  <c:v>4.3600000000000003</c:v>
                </c:pt>
              </c:numCache>
            </c:numRef>
          </c:xVal>
          <c:yVal>
            <c:numRef>
              <c:f>Sheet1!$I$2:$I$3</c:f>
              <c:numCache>
                <c:formatCode>General</c:formatCode>
                <c:ptCount val="2"/>
                <c:pt idx="0">
                  <c:v>0</c:v>
                </c:pt>
                <c:pt idx="1">
                  <c:v>5</c:v>
                </c:pt>
              </c:numCache>
            </c:numRef>
          </c:yVal>
          <c:smooth val="0"/>
          <c:extLst>
            <c:ext xmlns:c16="http://schemas.microsoft.com/office/drawing/2014/chart" uri="{C3380CC4-5D6E-409C-BE32-E72D297353CC}">
              <c16:uniqueId val="{0000000A-6B78-A743-B467-238F8512245E}"/>
            </c:ext>
          </c:extLst>
        </c:ser>
        <c:dLbls>
          <c:dLblPos val="r"/>
          <c:showLegendKey val="0"/>
          <c:showVal val="1"/>
          <c:showCatName val="0"/>
          <c:showSerName val="0"/>
          <c:showPercent val="0"/>
          <c:showBubbleSize val="0"/>
        </c:dLbls>
        <c:axId val="13233951"/>
        <c:axId val="13230111"/>
      </c:scatterChart>
      <c:valAx>
        <c:axId val="2130517280"/>
        <c:scaling>
          <c:orientation val="minMax"/>
          <c:max val="4.6499999999999995"/>
          <c:min val="3.8499999999999996"/>
        </c:scaling>
        <c:delete val="0"/>
        <c:axPos val="b"/>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a:t>Importance</a:t>
                </a:r>
              </a:p>
            </c:rich>
          </c:tx>
          <c:overlay val="0"/>
          <c:spPr>
            <a:noFill/>
            <a:ln>
              <a:noFill/>
            </a:ln>
            <a:effectLst/>
          </c:spPr>
        </c:title>
        <c:numFmt formatCode="General" sourceLinked="1"/>
        <c:majorTickMark val="none"/>
        <c:minorTickMark val="none"/>
        <c:tickLblPos val="none"/>
        <c:spPr>
          <a:noFill/>
          <a:ln w="15875" cap="flat" cmpd="sng" algn="ctr">
            <a:solidFill>
              <a:schemeClr val="bg2"/>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94303392"/>
        <c:crosses val="autoZero"/>
        <c:crossBetween val="midCat"/>
      </c:valAx>
      <c:valAx>
        <c:axId val="2094303392"/>
        <c:scaling>
          <c:orientation val="minMax"/>
          <c:max val="1.55"/>
          <c:min val="0.75000000000000011"/>
        </c:scaling>
        <c:delete val="0"/>
        <c:axPos val="l"/>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dirty="0"/>
                  <a:t>Dissatisfaction</a:t>
                </a:r>
              </a:p>
            </c:rich>
          </c:tx>
          <c:layout>
            <c:manualLayout>
              <c:xMode val="edge"/>
              <c:yMode val="edge"/>
              <c:x val="4.6216892030410392E-4"/>
              <c:y val="0.37655422376993108"/>
            </c:manualLayout>
          </c:layout>
          <c:overlay val="0"/>
          <c:spPr>
            <a:noFill/>
            <a:ln>
              <a:noFill/>
            </a:ln>
            <a:effectLst/>
          </c:spPr>
        </c:title>
        <c:numFmt formatCode="General" sourceLinked="1"/>
        <c:majorTickMark val="none"/>
        <c:minorTickMark val="none"/>
        <c:tickLblPos val="none"/>
        <c:spPr>
          <a:noFill/>
          <a:ln w="1587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30517280"/>
        <c:crosses val="autoZero"/>
        <c:crossBetween val="midCat"/>
      </c:valAx>
      <c:valAx>
        <c:axId val="13230111"/>
        <c:scaling>
          <c:orientation val="minMax"/>
        </c:scaling>
        <c:delete val="1"/>
        <c:axPos val="r"/>
        <c:numFmt formatCode="General" sourceLinked="1"/>
        <c:majorTickMark val="out"/>
        <c:minorTickMark val="none"/>
        <c:tickLblPos val="nextTo"/>
        <c:crossAx val="13233951"/>
        <c:crosses val="max"/>
        <c:crossBetween val="midCat"/>
      </c:valAx>
      <c:valAx>
        <c:axId val="13233951"/>
        <c:scaling>
          <c:orientation val="minMax"/>
          <c:max val="4.5"/>
          <c:min val="3.8"/>
        </c:scaling>
        <c:delete val="1"/>
        <c:axPos val="t"/>
        <c:numFmt formatCode="General" sourceLinked="1"/>
        <c:majorTickMark val="out"/>
        <c:minorTickMark val="none"/>
        <c:tickLblPos val="nextTo"/>
        <c:crossAx val="13230111"/>
        <c:crosses val="max"/>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28907383412514"/>
          <c:y val="0.19254317797557804"/>
          <c:w val="0.549773802008926"/>
          <c:h val="0.58936933094524591"/>
        </c:manualLayout>
      </c:layout>
      <c:doughnutChart>
        <c:varyColors val="1"/>
        <c:ser>
          <c:idx val="0"/>
          <c:order val="0"/>
          <c:tx>
            <c:strRef>
              <c:f>Sheet1!$B$1</c:f>
              <c:strCache>
                <c:ptCount val="1"/>
                <c:pt idx="0">
                  <c:v>Series 1</c:v>
                </c:pt>
              </c:strCache>
            </c:strRef>
          </c:tx>
          <c:dPt>
            <c:idx val="0"/>
            <c:bubble3D val="0"/>
            <c:spPr>
              <a:solidFill>
                <a:schemeClr val="accent1"/>
              </a:solidFill>
              <a:ln>
                <a:noFill/>
              </a:ln>
              <a:effectLst/>
            </c:spPr>
            <c:extLst>
              <c:ext xmlns:c16="http://schemas.microsoft.com/office/drawing/2014/chart" uri="{C3380CC4-5D6E-409C-BE32-E72D297353CC}">
                <c16:uniqueId val="{00000001-3513-9242-97AE-B949682A2CFC}"/>
              </c:ext>
            </c:extLst>
          </c:dPt>
          <c:dPt>
            <c:idx val="1"/>
            <c:bubble3D val="0"/>
            <c:spPr>
              <a:solidFill>
                <a:schemeClr val="accent5"/>
              </a:solidFill>
              <a:ln>
                <a:noFill/>
              </a:ln>
              <a:effectLst/>
            </c:spPr>
            <c:extLst>
              <c:ext xmlns:c16="http://schemas.microsoft.com/office/drawing/2014/chart" uri="{C3380CC4-5D6E-409C-BE32-E72D297353CC}">
                <c16:uniqueId val="{00000003-3513-9242-97AE-B949682A2CFC}"/>
              </c:ext>
            </c:extLst>
          </c:dPt>
          <c:dPt>
            <c:idx val="2"/>
            <c:bubble3D val="0"/>
            <c:spPr>
              <a:solidFill>
                <a:schemeClr val="accent3"/>
              </a:solidFill>
              <a:ln>
                <a:noFill/>
              </a:ln>
              <a:effectLst/>
            </c:spPr>
            <c:extLst>
              <c:ext xmlns:c16="http://schemas.microsoft.com/office/drawing/2014/chart" uri="{C3380CC4-5D6E-409C-BE32-E72D297353CC}">
                <c16:uniqueId val="{00000005-3513-9242-97AE-B949682A2CFC}"/>
              </c:ext>
            </c:extLst>
          </c:dPt>
          <c:dPt>
            <c:idx val="3"/>
            <c:bubble3D val="0"/>
            <c:spPr>
              <a:solidFill>
                <a:schemeClr val="accent4"/>
              </a:solidFill>
              <a:ln>
                <a:noFill/>
              </a:ln>
              <a:effectLst/>
            </c:spPr>
            <c:extLst>
              <c:ext xmlns:c16="http://schemas.microsoft.com/office/drawing/2014/chart" uri="{C3380CC4-5D6E-409C-BE32-E72D297353CC}">
                <c16:uniqueId val="{00000007-3513-9242-97AE-B949682A2CFC}"/>
              </c:ext>
            </c:extLst>
          </c:dPt>
          <c:dPt>
            <c:idx val="4"/>
            <c:bubble3D val="0"/>
            <c:spPr>
              <a:solidFill>
                <a:schemeClr val="accent5"/>
              </a:solidFill>
              <a:ln>
                <a:noFill/>
              </a:ln>
              <a:effectLst/>
            </c:spPr>
            <c:extLst>
              <c:ext xmlns:c16="http://schemas.microsoft.com/office/drawing/2014/chart" uri="{C3380CC4-5D6E-409C-BE32-E72D297353CC}">
                <c16:uniqueId val="{00000009-3513-9242-97AE-B949682A2CFC}"/>
              </c:ext>
            </c:extLst>
          </c:dPt>
          <c:dPt>
            <c:idx val="5"/>
            <c:bubble3D val="0"/>
            <c:spPr>
              <a:solidFill>
                <a:schemeClr val="accent6"/>
              </a:solidFill>
              <a:ln>
                <a:noFill/>
              </a:ln>
              <a:effectLst/>
            </c:spPr>
            <c:extLst>
              <c:ext xmlns:c16="http://schemas.microsoft.com/office/drawing/2014/chart" uri="{C3380CC4-5D6E-409C-BE32-E72D297353CC}">
                <c16:uniqueId val="{0000000B-3513-9242-97AE-B949682A2CFC}"/>
              </c:ext>
            </c:extLst>
          </c:dPt>
          <c:dLbls>
            <c:dLbl>
              <c:idx val="0"/>
              <c:layout>
                <c:manualLayout>
                  <c:x val="0.14767932489451477"/>
                  <c:y val="-0.11496714302271725"/>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13-9242-97AE-B949682A2CFC}"/>
                </c:ext>
              </c:extLst>
            </c:dLbl>
            <c:dLbl>
              <c:idx val="1"/>
              <c:layout>
                <c:manualLayout>
                  <c:x val="0.15471167369901548"/>
                  <c:y val="8.292711955736982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13-9242-97AE-B949682A2CFC}"/>
                </c:ext>
              </c:extLst>
            </c:dLbl>
            <c:dLbl>
              <c:idx val="2"/>
              <c:layout>
                <c:manualLayout>
                  <c:x val="-0.1775668073136428"/>
                  <c:y val="1.8847072626674958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513-9242-97AE-B949682A2CFC}"/>
                </c:ext>
              </c:extLst>
            </c:dLbl>
            <c:dLbl>
              <c:idx val="3"/>
              <c:layout>
                <c:manualLayout>
                  <c:x val="-8.2630098452883299E-2"/>
                  <c:y val="-8.8581241345372305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513-9242-97AE-B949682A2CFC}"/>
                </c:ext>
              </c:extLst>
            </c:dLbl>
            <c:dLbl>
              <c:idx val="4"/>
              <c:layout>
                <c:manualLayout>
                  <c:x val="-9.4936708860759528E-2"/>
                  <c:y val="-0.10177419218404478"/>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513-9242-97AE-B949682A2CFC}"/>
                </c:ext>
              </c:extLst>
            </c:dLbl>
            <c:dLbl>
              <c:idx val="5"/>
              <c:layout>
                <c:manualLayout>
                  <c:x val="-4.746835443037975E-2"/>
                  <c:y val="-0.11119772849738228"/>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513-9242-97AE-B949682A2CFC}"/>
                </c:ext>
              </c:extLst>
            </c:dLbl>
            <c:spPr>
              <a:noFill/>
              <a:ln>
                <a:noFill/>
              </a:ln>
              <a:effectLst/>
            </c:spPr>
            <c:txPr>
              <a:bodyPr rot="0" spcFirstLastPara="1" vertOverflow="ellipsis" vert="horz" wrap="none" lIns="0" tIns="0" rIns="0" bIns="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ext>
            </c:extLst>
          </c:dLbls>
          <c:cat>
            <c:strRef>
              <c:f>Sheet1!$A$2:$A$5</c:f>
              <c:strCache>
                <c:ptCount val="4"/>
                <c:pt idx="0">
                  <c:v>100K to &lt;500K</c:v>
                </c:pt>
                <c:pt idx="1">
                  <c:v>500K to &lt;1M</c:v>
                </c:pt>
                <c:pt idx="2">
                  <c:v>1M to &lt;5M </c:v>
                </c:pt>
                <c:pt idx="3">
                  <c:v>5M +</c:v>
                </c:pt>
              </c:strCache>
            </c:strRef>
          </c:cat>
          <c:val>
            <c:numRef>
              <c:f>Sheet1!$B$2:$B$5</c:f>
              <c:numCache>
                <c:formatCode>0%</c:formatCode>
                <c:ptCount val="4"/>
                <c:pt idx="0">
                  <c:v>0.32</c:v>
                </c:pt>
                <c:pt idx="1">
                  <c:v>0.19</c:v>
                </c:pt>
                <c:pt idx="2">
                  <c:v>0.34</c:v>
                </c:pt>
                <c:pt idx="3">
                  <c:v>0.15</c:v>
                </c:pt>
              </c:numCache>
            </c:numRef>
          </c:val>
          <c:extLst>
            <c:ext xmlns:c16="http://schemas.microsoft.com/office/drawing/2014/chart" uri="{C3380CC4-5D6E-409C-BE32-E72D297353CC}">
              <c16:uniqueId val="{0000000C-3513-9242-97AE-B949682A2CFC}"/>
            </c:ext>
          </c:extLst>
        </c:ser>
        <c:dLbls>
          <c:showLegendKey val="0"/>
          <c:showVal val="0"/>
          <c:showCatName val="0"/>
          <c:showSerName val="0"/>
          <c:showPercent val="0"/>
          <c:showBubbleSize val="0"/>
          <c:showLeaderLines val="0"/>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2"/>
          </a:solidFil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28907383412514"/>
          <c:y val="0.19254317797557804"/>
          <c:w val="0.549773802008926"/>
          <c:h val="0.58936933094524591"/>
        </c:manualLayout>
      </c:layout>
      <c:doughnutChart>
        <c:varyColors val="1"/>
        <c:ser>
          <c:idx val="0"/>
          <c:order val="0"/>
          <c:tx>
            <c:strRef>
              <c:f>Sheet1!$B$1</c:f>
              <c:strCache>
                <c:ptCount val="1"/>
                <c:pt idx="0">
                  <c:v>Series 1</c:v>
                </c:pt>
              </c:strCache>
            </c:strRef>
          </c:tx>
          <c:dPt>
            <c:idx val="0"/>
            <c:bubble3D val="0"/>
            <c:spPr>
              <a:solidFill>
                <a:schemeClr val="accent1"/>
              </a:solidFill>
              <a:ln>
                <a:noFill/>
              </a:ln>
              <a:effectLst/>
            </c:spPr>
            <c:extLst>
              <c:ext xmlns:c16="http://schemas.microsoft.com/office/drawing/2014/chart" uri="{C3380CC4-5D6E-409C-BE32-E72D297353CC}">
                <c16:uniqueId val="{00000001-981E-F040-88CE-A0F9F4D1427C}"/>
              </c:ext>
            </c:extLst>
          </c:dPt>
          <c:dPt>
            <c:idx val="1"/>
            <c:bubble3D val="0"/>
            <c:spPr>
              <a:solidFill>
                <a:schemeClr val="accent5">
                  <a:lumMod val="75000"/>
                </a:schemeClr>
              </a:solidFill>
              <a:ln>
                <a:noFill/>
              </a:ln>
              <a:effectLst/>
            </c:spPr>
            <c:extLst>
              <c:ext xmlns:c16="http://schemas.microsoft.com/office/drawing/2014/chart" uri="{C3380CC4-5D6E-409C-BE32-E72D297353CC}">
                <c16:uniqueId val="{00000003-981E-F040-88CE-A0F9F4D1427C}"/>
              </c:ext>
            </c:extLst>
          </c:dPt>
          <c:dPt>
            <c:idx val="2"/>
            <c:bubble3D val="0"/>
            <c:spPr>
              <a:solidFill>
                <a:schemeClr val="accent3"/>
              </a:solidFill>
              <a:ln>
                <a:noFill/>
              </a:ln>
              <a:effectLst/>
            </c:spPr>
            <c:extLst>
              <c:ext xmlns:c16="http://schemas.microsoft.com/office/drawing/2014/chart" uri="{C3380CC4-5D6E-409C-BE32-E72D297353CC}">
                <c16:uniqueId val="{00000005-981E-F040-88CE-A0F9F4D1427C}"/>
              </c:ext>
            </c:extLst>
          </c:dPt>
          <c:dPt>
            <c:idx val="3"/>
            <c:bubble3D val="0"/>
            <c:spPr>
              <a:solidFill>
                <a:schemeClr val="accent4"/>
              </a:solidFill>
              <a:ln>
                <a:noFill/>
              </a:ln>
              <a:effectLst/>
            </c:spPr>
            <c:extLst>
              <c:ext xmlns:c16="http://schemas.microsoft.com/office/drawing/2014/chart" uri="{C3380CC4-5D6E-409C-BE32-E72D297353CC}">
                <c16:uniqueId val="{00000007-981E-F040-88CE-A0F9F4D1427C}"/>
              </c:ext>
            </c:extLst>
          </c:dPt>
          <c:dPt>
            <c:idx val="4"/>
            <c:bubble3D val="0"/>
            <c:spPr>
              <a:solidFill>
                <a:schemeClr val="accent5"/>
              </a:solidFill>
              <a:ln>
                <a:noFill/>
              </a:ln>
              <a:effectLst/>
            </c:spPr>
            <c:extLst>
              <c:ext xmlns:c16="http://schemas.microsoft.com/office/drawing/2014/chart" uri="{C3380CC4-5D6E-409C-BE32-E72D297353CC}">
                <c16:uniqueId val="{00000009-981E-F040-88CE-A0F9F4D1427C}"/>
              </c:ext>
            </c:extLst>
          </c:dPt>
          <c:dPt>
            <c:idx val="5"/>
            <c:bubble3D val="0"/>
            <c:spPr>
              <a:solidFill>
                <a:schemeClr val="accent6"/>
              </a:solidFill>
              <a:ln>
                <a:noFill/>
              </a:ln>
              <a:effectLst/>
            </c:spPr>
            <c:extLst>
              <c:ext xmlns:c16="http://schemas.microsoft.com/office/drawing/2014/chart" uri="{C3380CC4-5D6E-409C-BE32-E72D297353CC}">
                <c16:uniqueId val="{0000000B-981E-F040-88CE-A0F9F4D1427C}"/>
              </c:ext>
            </c:extLst>
          </c:dPt>
          <c:dLbls>
            <c:dLbl>
              <c:idx val="0"/>
              <c:layout>
                <c:manualLayout>
                  <c:x val="0.1810829817158931"/>
                  <c:y val="-5.6541069477878209E-2"/>
                </c:manualLayout>
              </c:layout>
              <c:tx>
                <c:rich>
                  <a:bodyPr rot="0" spcFirstLastPara="1" vertOverflow="overflow" horzOverflow="overflow" vert="horz" wrap="none" lIns="0" tIns="0" rIns="0" bIns="0" anchor="ctr" anchorCtr="0">
                    <a:spAutoFit/>
                  </a:bodyPr>
                  <a:lstStyle/>
                  <a:p>
                    <a:pPr algn="l">
                      <a:defRPr sz="2000" b="0" i="0" u="none" strike="noStrike" kern="1200" baseline="0">
                        <a:solidFill>
                          <a:schemeClr val="bg2"/>
                        </a:solidFill>
                        <a:latin typeface="+mn-lt"/>
                        <a:ea typeface="+mn-ea"/>
                        <a:cs typeface="+mn-cs"/>
                      </a:defRPr>
                    </a:pPr>
                    <a:fld id="{E6561974-C373-4E16-9D93-DE325B6F3BA2}" type="CATEGORYNAME">
                      <a:rPr lang="en-US" b="0" i="0" smtClean="0"/>
                      <a:pPr algn="l">
                        <a:defRPr/>
                      </a:pPr>
                      <a:t>[CATEGORY NAME]</a:t>
                    </a:fld>
                    <a:endParaRPr lang="en-US"/>
                  </a:p>
                </c:rich>
              </c:tx>
              <c:spPr>
                <a:noFill/>
                <a:ln>
                  <a:noFill/>
                </a:ln>
                <a:effectLst/>
              </c:spPr>
              <c:txPr>
                <a:bodyPr rot="0" spcFirstLastPara="1" vertOverflow="overflow" horzOverflow="overflow" vert="horz" wrap="none" lIns="0" tIns="0" rIns="0" bIns="0" anchor="ctr" anchorCtr="0">
                  <a:spAutoFit/>
                </a:bodyPr>
                <a:lstStyle/>
                <a:p>
                  <a:pPr algn="l">
                    <a:defRPr sz="2000" b="0" i="0" u="none" strike="noStrike" kern="1200" baseline="0">
                      <a:solidFill>
                        <a:schemeClr val="bg2"/>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01-981E-F040-88CE-A0F9F4D1427C}"/>
                </c:ext>
              </c:extLst>
            </c:dLbl>
            <c:dLbl>
              <c:idx val="1"/>
              <c:layout>
                <c:manualLayout>
                  <c:x val="0.19686548279566321"/>
                  <c:y val="0.12518418561428174"/>
                </c:manualLayout>
              </c:layout>
              <c:spPr>
                <a:noFill/>
                <a:ln>
                  <a:noFill/>
                </a:ln>
                <a:effectLst/>
              </c:spPr>
              <c:txPr>
                <a:bodyPr rot="0" spcFirstLastPara="1" vertOverflow="overflow" horzOverflow="overflow" vert="horz" wrap="none" lIns="0" tIns="0" rIns="0" bIns="0" anchor="ctr" anchorCtr="0">
                  <a:spAutoFit/>
                </a:bodyPr>
                <a:lstStyle/>
                <a:p>
                  <a:pPr algn="l">
                    <a:defRPr sz="2000" b="0" i="0" u="none" strike="noStrike" kern="1200" baseline="0">
                      <a:solidFill>
                        <a:schemeClr val="bg2"/>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981E-F040-88CE-A0F9F4D1427C}"/>
                </c:ext>
              </c:extLst>
            </c:dLbl>
            <c:dLbl>
              <c:idx val="2"/>
              <c:layout>
                <c:manualLayout>
                  <c:x val="-1.8459915611814346E-2"/>
                  <c:y val="0.13758363017472722"/>
                </c:manualLayout>
              </c:layout>
              <c:spPr>
                <a:noFill/>
                <a:ln>
                  <a:noFill/>
                </a:ln>
                <a:effectLst/>
              </c:spPr>
              <c:txPr>
                <a:bodyPr rot="0" spcFirstLastPara="1" vertOverflow="overflow" horzOverflow="overflow" vert="horz" wrap="none" lIns="0" tIns="0" rIns="0" bIns="0" anchor="ctr" anchorCtr="0">
                  <a:spAutoFit/>
                </a:bodyPr>
                <a:lstStyle/>
                <a:p>
                  <a:pPr algn="l">
                    <a:defRPr sz="2000" b="0" i="0" u="none" strike="noStrike" kern="1200" baseline="0">
                      <a:solidFill>
                        <a:schemeClr val="bg2"/>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5-981E-F040-88CE-A0F9F4D1427C}"/>
                </c:ext>
              </c:extLst>
            </c:dLbl>
            <c:dLbl>
              <c:idx val="3"/>
              <c:layout>
                <c:manualLayout>
                  <c:x val="-0.13185654008438821"/>
                  <c:y val="6.5964754193362354E-2"/>
                </c:manualLayout>
              </c:layout>
              <c:spPr>
                <a:noFill/>
                <a:ln>
                  <a:noFill/>
                </a:ln>
                <a:effectLst/>
              </c:spPr>
              <c:txPr>
                <a:bodyPr rot="0" spcFirstLastPara="1" vertOverflow="ellipsis" vert="horz" wrap="square" lIns="38100" tIns="19050" rIns="38100" bIns="19050" anchor="ctr" anchorCtr="0">
                  <a:spAutoFit/>
                </a:bodyPr>
                <a:lstStyle/>
                <a:p>
                  <a:pPr algn="l">
                    <a:defRPr sz="2000" b="0" i="0" u="none" strike="noStrike" kern="1200" baseline="0">
                      <a:solidFill>
                        <a:schemeClr val="bg2"/>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81E-F040-88CE-A0F9F4D1427C}"/>
                </c:ext>
              </c:extLst>
            </c:dLbl>
            <c:dLbl>
              <c:idx val="4"/>
              <c:layout>
                <c:manualLayout>
                  <c:x val="-0.14767932489451477"/>
                  <c:y val="-0.16962365364007465"/>
                </c:manualLayout>
              </c:layout>
              <c:spPr>
                <a:noFill/>
                <a:ln>
                  <a:noFill/>
                </a:ln>
                <a:effectLst/>
              </c:spPr>
              <c:txPr>
                <a:bodyPr rot="0" spcFirstLastPara="1" vertOverflow="overflow" horzOverflow="overflow" vert="horz" wrap="none" lIns="38100" tIns="19050" rIns="38100" bIns="19050" anchor="ctr" anchorCtr="0">
                  <a:spAutoFit/>
                </a:bodyPr>
                <a:lstStyle/>
                <a:p>
                  <a:pPr algn="l">
                    <a:defRPr sz="2000" b="0" i="0" u="none" strike="noStrike" kern="1200" baseline="0">
                      <a:solidFill>
                        <a:schemeClr val="bg2"/>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9-981E-F040-88CE-A0F9F4D1427C}"/>
                </c:ext>
              </c:extLst>
            </c:dLbl>
            <c:dLbl>
              <c:idx val="5"/>
              <c:layout>
                <c:manualLayout>
                  <c:x val="-7.5597749648382562E-2"/>
                  <c:y val="-9.9889484921377253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81E-F040-88CE-A0F9F4D1427C}"/>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2"/>
                    </a:solidFill>
                    <a:latin typeface="+mn-lt"/>
                    <a:ea typeface="+mn-ea"/>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strRef>
              <c:f>Sheet1!$A$2:$A$7</c:f>
              <c:strCache>
                <c:ptCount val="6"/>
                <c:pt idx="0">
                  <c:v>Construction</c:v>
                </c:pt>
                <c:pt idx="1">
                  <c:v>Professional, 
Scientific, and 
Technical Services</c:v>
                </c:pt>
                <c:pt idx="2">
                  <c:v>Health Care and 
Social Assistance</c:v>
                </c:pt>
                <c:pt idx="3">
                  <c:v>Retail /
Wholesale</c:v>
                </c:pt>
                <c:pt idx="4">
                  <c:v>Travel, Food, &amp; 
Entertainment</c:v>
                </c:pt>
                <c:pt idx="5">
                  <c:v>Other</c:v>
                </c:pt>
              </c:strCache>
            </c:strRef>
          </c:cat>
          <c:val>
            <c:numRef>
              <c:f>Sheet1!$B$2:$B$7</c:f>
              <c:numCache>
                <c:formatCode>0%</c:formatCode>
                <c:ptCount val="6"/>
                <c:pt idx="0">
                  <c:v>0.28999999999999998</c:v>
                </c:pt>
                <c:pt idx="1">
                  <c:v>0.21</c:v>
                </c:pt>
                <c:pt idx="2">
                  <c:v>0.05</c:v>
                </c:pt>
                <c:pt idx="3">
                  <c:v>0.19</c:v>
                </c:pt>
                <c:pt idx="4">
                  <c:v>0.09</c:v>
                </c:pt>
                <c:pt idx="5">
                  <c:v>0.18</c:v>
                </c:pt>
              </c:numCache>
            </c:numRef>
          </c:val>
          <c:extLst>
            <c:ext xmlns:c16="http://schemas.microsoft.com/office/drawing/2014/chart" uri="{C3380CC4-5D6E-409C-BE32-E72D297353CC}">
              <c16:uniqueId val="{0000000C-981E-F040-88CE-A0F9F4D1427C}"/>
            </c:ext>
          </c:extLst>
        </c:ser>
        <c:dLbls>
          <c:showLegendKey val="0"/>
          <c:showVal val="0"/>
          <c:showCatName val="0"/>
          <c:showSerName val="0"/>
          <c:showPercent val="0"/>
          <c:showBubbleSize val="0"/>
          <c:showLeaderLines val="0"/>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2"/>
          </a:solidFill>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2"/>
          <c:order val="2"/>
          <c:tx>
            <c:v>Horizontal Line</c:v>
          </c:tx>
          <c:spPr>
            <a:ln w="31750" cap="rnd">
              <a:solidFill>
                <a:schemeClr val="tx2">
                  <a:lumMod val="75000"/>
                </a:schemeClr>
              </a:solidFill>
              <a:round/>
            </a:ln>
            <a:effectLst/>
          </c:spPr>
          <c:marker>
            <c:symbol val="none"/>
          </c:marker>
          <c:dLbls>
            <c:delete val="1"/>
          </c:dLbls>
          <c:xVal>
            <c:numRef>
              <c:f>Sheet1!$L$2:$L$3</c:f>
              <c:numCache>
                <c:formatCode>General</c:formatCode>
                <c:ptCount val="2"/>
                <c:pt idx="0">
                  <c:v>3.8</c:v>
                </c:pt>
                <c:pt idx="1">
                  <c:v>4.5</c:v>
                </c:pt>
              </c:numCache>
            </c:numRef>
          </c:xVal>
          <c:yVal>
            <c:numRef>
              <c:f>Sheet1!$M$2:$M$3</c:f>
              <c:numCache>
                <c:formatCode>General</c:formatCode>
                <c:ptCount val="2"/>
                <c:pt idx="0">
                  <c:v>1.08</c:v>
                </c:pt>
                <c:pt idx="1">
                  <c:v>1.08</c:v>
                </c:pt>
              </c:numCache>
            </c:numRef>
          </c:yVal>
          <c:smooth val="0"/>
          <c:extLst>
            <c:ext xmlns:c16="http://schemas.microsoft.com/office/drawing/2014/chart" uri="{C3380CC4-5D6E-409C-BE32-E72D297353CC}">
              <c16:uniqueId val="{00000000-BDF9-B441-9328-BDDED2C35D3B}"/>
            </c:ext>
          </c:extLst>
        </c:ser>
        <c:dLbls>
          <c:dLblPos val="r"/>
          <c:showLegendKey val="0"/>
          <c:showVal val="1"/>
          <c:showCatName val="0"/>
          <c:showSerName val="0"/>
          <c:showPercent val="0"/>
          <c:showBubbleSize val="0"/>
        </c:dLbls>
        <c:axId val="2130517280"/>
        <c:axId val="2094303392"/>
      </c:scatterChart>
      <c:scatterChart>
        <c:scatterStyle val="lineMarker"/>
        <c:varyColors val="0"/>
        <c:ser>
          <c:idx val="0"/>
          <c:order val="0"/>
          <c:tx>
            <c:strRef>
              <c:f>Sheet1!$D$1</c:f>
              <c:strCache>
                <c:ptCount val="1"/>
                <c:pt idx="0">
                  <c:v>Y-Values</c:v>
                </c:pt>
              </c:strCache>
            </c:strRef>
          </c:tx>
          <c:spPr>
            <a:ln w="25400" cap="rnd">
              <a:noFill/>
              <a:round/>
            </a:ln>
            <a:effectLst/>
          </c:spPr>
          <c:marker>
            <c:symbol val="circle"/>
            <c:size val="5"/>
            <c:spPr>
              <a:solidFill>
                <a:schemeClr val="accent1"/>
              </a:solidFill>
              <a:ln w="25400">
                <a:noFill/>
              </a:ln>
              <a:effectLst/>
            </c:spPr>
          </c:marker>
          <c:dLbls>
            <c:delete val="1"/>
          </c:dLbls>
          <c:xVal>
            <c:numRef>
              <c:f>Sheet1!$C$2:$C$9</c:f>
              <c:numCache>
                <c:formatCode>0.00</c:formatCode>
                <c:ptCount val="8"/>
                <c:pt idx="0">
                  <c:v>4.1623246492985952</c:v>
                </c:pt>
                <c:pt idx="1">
                  <c:v>4.490909090909085</c:v>
                </c:pt>
                <c:pt idx="2">
                  <c:v>3.8170347003154568</c:v>
                </c:pt>
                <c:pt idx="3">
                  <c:v>4.2332268370607009</c:v>
                </c:pt>
                <c:pt idx="4">
                  <c:v>3.9792099792099771</c:v>
                </c:pt>
                <c:pt idx="5">
                  <c:v>4.2495088408644461</c:v>
                </c:pt>
                <c:pt idx="6">
                  <c:v>4.1882591093117387</c:v>
                </c:pt>
                <c:pt idx="7">
                  <c:v>3.9852941176470611</c:v>
                </c:pt>
              </c:numCache>
            </c:numRef>
          </c:xVal>
          <c:yVal>
            <c:numRef>
              <c:f>Sheet1!$D$2:$D$9</c:f>
              <c:numCache>
                <c:formatCode>0.00</c:formatCode>
                <c:ptCount val="8"/>
                <c:pt idx="0">
                  <c:v>0.99599198396793609</c:v>
                </c:pt>
                <c:pt idx="1">
                  <c:v>0.97777777777777741</c:v>
                </c:pt>
                <c:pt idx="2">
                  <c:v>1.3154574132492116</c:v>
                </c:pt>
                <c:pt idx="3">
                  <c:v>1.1469648562300321</c:v>
                </c:pt>
                <c:pt idx="4">
                  <c:v>0.85446985446985468</c:v>
                </c:pt>
                <c:pt idx="5">
                  <c:v>1.0491159135559915</c:v>
                </c:pt>
                <c:pt idx="6">
                  <c:v>1.1659919028340078</c:v>
                </c:pt>
                <c:pt idx="7">
                  <c:v>1.1029411764705881</c:v>
                </c:pt>
              </c:numCache>
            </c:numRef>
          </c:yVal>
          <c:smooth val="0"/>
          <c:extLst>
            <c:ext xmlns:c16="http://schemas.microsoft.com/office/drawing/2014/chart" uri="{C3380CC4-5D6E-409C-BE32-E72D297353CC}">
              <c16:uniqueId val="{00000001-BDF9-B441-9328-BDDED2C35D3B}"/>
            </c:ext>
          </c:extLst>
        </c:ser>
        <c:ser>
          <c:idx val="1"/>
          <c:order val="1"/>
          <c:tx>
            <c:v>Vertical Line</c:v>
          </c:tx>
          <c:spPr>
            <a:ln w="31750" cap="rnd">
              <a:solidFill>
                <a:schemeClr val="tx2">
                  <a:lumMod val="75000"/>
                </a:schemeClr>
              </a:solidFill>
              <a:round/>
            </a:ln>
            <a:effectLst/>
          </c:spPr>
          <c:marker>
            <c:symbol val="none"/>
          </c:marker>
          <c:dLbls>
            <c:delete val="1"/>
          </c:dLbls>
          <c:xVal>
            <c:numRef>
              <c:f>Sheet1!$H$2:$H$3</c:f>
              <c:numCache>
                <c:formatCode>General</c:formatCode>
                <c:ptCount val="2"/>
                <c:pt idx="0">
                  <c:v>4.1399999999999997</c:v>
                </c:pt>
                <c:pt idx="1">
                  <c:v>4.1399999999999997</c:v>
                </c:pt>
              </c:numCache>
            </c:numRef>
          </c:xVal>
          <c:yVal>
            <c:numRef>
              <c:f>Sheet1!$I$2:$I$3</c:f>
              <c:numCache>
                <c:formatCode>General</c:formatCode>
                <c:ptCount val="2"/>
                <c:pt idx="0">
                  <c:v>0.8</c:v>
                </c:pt>
                <c:pt idx="1">
                  <c:v>1.3</c:v>
                </c:pt>
              </c:numCache>
            </c:numRef>
          </c:yVal>
          <c:smooth val="0"/>
          <c:extLst>
            <c:ext xmlns:c16="http://schemas.microsoft.com/office/drawing/2014/chart" uri="{C3380CC4-5D6E-409C-BE32-E72D297353CC}">
              <c16:uniqueId val="{00000002-BDF9-B441-9328-BDDED2C35D3B}"/>
            </c:ext>
          </c:extLst>
        </c:ser>
        <c:dLbls>
          <c:dLblPos val="r"/>
          <c:showLegendKey val="0"/>
          <c:showVal val="1"/>
          <c:showCatName val="0"/>
          <c:showSerName val="0"/>
          <c:showPercent val="0"/>
          <c:showBubbleSize val="0"/>
        </c:dLbls>
        <c:axId val="13233951"/>
        <c:axId val="13230111"/>
      </c:scatterChart>
      <c:valAx>
        <c:axId val="2130517280"/>
        <c:scaling>
          <c:orientation val="minMax"/>
          <c:max val="4.5"/>
          <c:min val="3.8"/>
        </c:scaling>
        <c:delete val="1"/>
        <c:axPos val="b"/>
        <c:numFmt formatCode="General" sourceLinked="1"/>
        <c:majorTickMark val="none"/>
        <c:minorTickMark val="none"/>
        <c:tickLblPos val="nextTo"/>
        <c:crossAx val="2094303392"/>
        <c:crosses val="autoZero"/>
        <c:crossBetween val="midCat"/>
      </c:valAx>
      <c:valAx>
        <c:axId val="2094303392"/>
        <c:scaling>
          <c:orientation val="minMax"/>
          <c:max val="1.3"/>
          <c:min val="0.8"/>
        </c:scaling>
        <c:delete val="1"/>
        <c:axPos val="l"/>
        <c:numFmt formatCode="General" sourceLinked="1"/>
        <c:majorTickMark val="none"/>
        <c:minorTickMark val="none"/>
        <c:tickLblPos val="nextTo"/>
        <c:crossAx val="2130517280"/>
        <c:crosses val="autoZero"/>
        <c:crossBetween val="midCat"/>
      </c:valAx>
      <c:valAx>
        <c:axId val="13230111"/>
        <c:scaling>
          <c:orientation val="minMax"/>
        </c:scaling>
        <c:delete val="1"/>
        <c:axPos val="r"/>
        <c:numFmt formatCode="0.00" sourceLinked="1"/>
        <c:majorTickMark val="out"/>
        <c:minorTickMark val="none"/>
        <c:tickLblPos val="nextTo"/>
        <c:crossAx val="13233951"/>
        <c:crosses val="max"/>
        <c:crossBetween val="midCat"/>
      </c:valAx>
      <c:valAx>
        <c:axId val="13233951"/>
        <c:scaling>
          <c:orientation val="minMax"/>
          <c:max val="4.5"/>
          <c:min val="3.8"/>
        </c:scaling>
        <c:delete val="1"/>
        <c:axPos val="t"/>
        <c:numFmt formatCode="0.00" sourceLinked="1"/>
        <c:majorTickMark val="out"/>
        <c:minorTickMark val="none"/>
        <c:tickLblPos val="nextTo"/>
        <c:crossAx val="13230111"/>
        <c:crosses val="max"/>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2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0–3 Years</c:v>
                </c:pt>
                <c:pt idx="1">
                  <c:v>4–10 Years</c:v>
                </c:pt>
                <c:pt idx="2">
                  <c:v>&gt; 10 Years</c:v>
                </c:pt>
              </c:strCache>
            </c:strRef>
          </c:cat>
          <c:val>
            <c:numRef>
              <c:f>Sheet1!$B$2:$B$4</c:f>
              <c:numCache>
                <c:formatCode>0%</c:formatCode>
                <c:ptCount val="3"/>
                <c:pt idx="0">
                  <c:v>0.54</c:v>
                </c:pt>
                <c:pt idx="1">
                  <c:v>0.43</c:v>
                </c:pt>
                <c:pt idx="2">
                  <c:v>0.39</c:v>
                </c:pt>
              </c:numCache>
            </c:numRef>
          </c:val>
          <c:extLst>
            <c:ext xmlns:c16="http://schemas.microsoft.com/office/drawing/2014/chart" uri="{C3380CC4-5D6E-409C-BE32-E72D297353CC}">
              <c16:uniqueId val="{00000000-7EC8-4F42-A4CD-625D99FC887C}"/>
            </c:ext>
          </c:extLst>
        </c:ser>
        <c:dLbls>
          <c:showLegendKey val="0"/>
          <c:showVal val="0"/>
          <c:showCatName val="0"/>
          <c:showSerName val="0"/>
          <c:showPercent val="0"/>
          <c:showBubbleSize val="0"/>
        </c:dLbls>
        <c:gapWidth val="75"/>
        <c:overlap val="40"/>
        <c:axId val="960869136"/>
        <c:axId val="960872496"/>
      </c:barChart>
      <c:catAx>
        <c:axId val="960869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960872496"/>
        <c:crosses val="autoZero"/>
        <c:auto val="1"/>
        <c:lblAlgn val="ctr"/>
        <c:lblOffset val="100"/>
        <c:noMultiLvlLbl val="0"/>
      </c:catAx>
      <c:valAx>
        <c:axId val="960872496"/>
        <c:scaling>
          <c:orientation val="minMax"/>
        </c:scaling>
        <c:delete val="1"/>
        <c:axPos val="l"/>
        <c:numFmt formatCode="0%" sourceLinked="1"/>
        <c:majorTickMark val="none"/>
        <c:minorTickMark val="none"/>
        <c:tickLblPos val="nextTo"/>
        <c:crossAx val="960869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0–3 Years</c:v>
                </c:pt>
                <c:pt idx="1">
                  <c:v>4–10 Years</c:v>
                </c:pt>
                <c:pt idx="2">
                  <c:v>&gt; 10 Years</c:v>
                </c:pt>
              </c:strCache>
            </c:strRef>
          </c:cat>
          <c:val>
            <c:numRef>
              <c:f>Sheet1!$B$2:$B$4</c:f>
              <c:numCache>
                <c:formatCode>0%</c:formatCode>
                <c:ptCount val="3"/>
                <c:pt idx="0">
                  <c:v>0.54</c:v>
                </c:pt>
                <c:pt idx="1">
                  <c:v>0.38</c:v>
                </c:pt>
                <c:pt idx="2">
                  <c:v>0.34</c:v>
                </c:pt>
              </c:numCache>
            </c:numRef>
          </c:val>
          <c:extLst>
            <c:ext xmlns:c16="http://schemas.microsoft.com/office/drawing/2014/chart" uri="{C3380CC4-5D6E-409C-BE32-E72D297353CC}">
              <c16:uniqueId val="{00000000-934A-7942-A975-37A1BE4EFC8A}"/>
            </c:ext>
          </c:extLst>
        </c:ser>
        <c:dLbls>
          <c:showLegendKey val="0"/>
          <c:showVal val="0"/>
          <c:showCatName val="0"/>
          <c:showSerName val="0"/>
          <c:showPercent val="0"/>
          <c:showBubbleSize val="0"/>
        </c:dLbls>
        <c:gapWidth val="75"/>
        <c:overlap val="40"/>
        <c:axId val="960869136"/>
        <c:axId val="960872496"/>
      </c:barChart>
      <c:catAx>
        <c:axId val="960869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960872496"/>
        <c:crosses val="autoZero"/>
        <c:auto val="1"/>
        <c:lblAlgn val="ctr"/>
        <c:lblOffset val="100"/>
        <c:noMultiLvlLbl val="0"/>
      </c:catAx>
      <c:valAx>
        <c:axId val="960872496"/>
        <c:scaling>
          <c:orientation val="minMax"/>
        </c:scaling>
        <c:delete val="1"/>
        <c:axPos val="l"/>
        <c:numFmt formatCode="0%" sourceLinked="1"/>
        <c:majorTickMark val="none"/>
        <c:minorTickMark val="none"/>
        <c:tickLblPos val="nextTo"/>
        <c:crossAx val="960869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359291243370876E-2"/>
          <c:y val="0"/>
          <c:w val="0.94575088785002237"/>
          <c:h val="0.94923411660758616"/>
        </c:manualLayout>
      </c:layout>
      <c:scatterChart>
        <c:scatterStyle val="lineMarker"/>
        <c:varyColors val="0"/>
        <c:ser>
          <c:idx val="2"/>
          <c:order val="2"/>
          <c:tx>
            <c:v>Horizontal Line</c:v>
          </c:tx>
          <c:spPr>
            <a:ln w="31750" cap="rnd">
              <a:solidFill>
                <a:schemeClr val="tx1"/>
              </a:solidFill>
              <a:round/>
            </a:ln>
            <a:effectLst/>
          </c:spPr>
          <c:marker>
            <c:symbol val="none"/>
          </c:marker>
          <c:dLbls>
            <c:delete val="1"/>
          </c:dLbls>
          <c:xVal>
            <c:numRef>
              <c:f>Sheet1!$L$2:$L$3</c:f>
              <c:numCache>
                <c:formatCode>General</c:formatCode>
                <c:ptCount val="2"/>
                <c:pt idx="0">
                  <c:v>3.8</c:v>
                </c:pt>
                <c:pt idx="1">
                  <c:v>4.5</c:v>
                </c:pt>
              </c:numCache>
            </c:numRef>
          </c:xVal>
          <c:yVal>
            <c:numRef>
              <c:f>Sheet1!$M$2:$M$3</c:f>
              <c:numCache>
                <c:formatCode>General</c:formatCode>
                <c:ptCount val="2"/>
                <c:pt idx="0">
                  <c:v>1.05</c:v>
                </c:pt>
                <c:pt idx="1">
                  <c:v>1.05</c:v>
                </c:pt>
              </c:numCache>
            </c:numRef>
          </c:yVal>
          <c:smooth val="0"/>
          <c:extLst>
            <c:ext xmlns:c16="http://schemas.microsoft.com/office/drawing/2014/chart" uri="{C3380CC4-5D6E-409C-BE32-E72D297353CC}">
              <c16:uniqueId val="{00000000-3525-F943-AC96-6E7A6888A3A7}"/>
            </c:ext>
          </c:extLst>
        </c:ser>
        <c:dLbls>
          <c:dLblPos val="r"/>
          <c:showLegendKey val="0"/>
          <c:showVal val="1"/>
          <c:showCatName val="0"/>
          <c:showSerName val="0"/>
          <c:showPercent val="0"/>
          <c:showBubbleSize val="0"/>
        </c:dLbls>
        <c:axId val="2130517280"/>
        <c:axId val="2094303392"/>
      </c:scatterChart>
      <c:scatterChart>
        <c:scatterStyle val="lineMarker"/>
        <c:varyColors val="0"/>
        <c:ser>
          <c:idx val="0"/>
          <c:order val="0"/>
          <c:tx>
            <c:strRef>
              <c:f>Sheet1!$D$1</c:f>
              <c:strCache>
                <c:ptCount val="1"/>
                <c:pt idx="0">
                  <c:v>Y-Values</c:v>
                </c:pt>
              </c:strCache>
            </c:strRef>
          </c:tx>
          <c:spPr>
            <a:ln w="25400" cap="rnd">
              <a:noFill/>
              <a:round/>
            </a:ln>
            <a:effectLst/>
          </c:spPr>
          <c:marker>
            <c:symbol val="circle"/>
            <c:size val="15"/>
            <c:spPr>
              <a:solidFill>
                <a:schemeClr val="accent1"/>
              </a:solidFill>
              <a:ln w="63500">
                <a:noFill/>
              </a:ln>
              <a:effectLst/>
            </c:spPr>
          </c:marker>
          <c:dLbls>
            <c:dLbl>
              <c:idx val="0"/>
              <c:layout>
                <c:manualLayout>
                  <c:x val="-1.8624116863733879E-2"/>
                  <c:y val="4.5289855072463768E-2"/>
                </c:manualLayout>
              </c:layout>
              <c:tx>
                <c:rich>
                  <a:bodyPr rot="0" spcFirstLastPara="1" vertOverflow="ellipsis" vert="horz" wrap="square" lIns="0" tIns="0" rIns="0" bIns="0" anchor="ctr" anchorCtr="0">
                    <a:noAutofit/>
                  </a:bodyPr>
                  <a:lstStyle/>
                  <a:p>
                    <a:pPr algn="l">
                      <a:defRPr sz="1600" b="0" i="0" u="none" strike="noStrike" kern="1200" baseline="0">
                        <a:solidFill>
                          <a:schemeClr val="tx1"/>
                        </a:solidFill>
                        <a:latin typeface="+mn-lt"/>
                        <a:ea typeface="+mn-ea"/>
                        <a:cs typeface="+mn-cs"/>
                      </a:defRPr>
                    </a:pPr>
                    <a:fld id="{EC97F646-E629-45CC-B802-83664A5D07AB}" type="CELLRANGE">
                      <a:rPr lang="en-US"/>
                      <a:pPr algn="l">
                        <a:defRPr sz="1600" b="0" i="0" u="none" strike="noStrike" kern="1200" baseline="0">
                          <a:solidFill>
                            <a:schemeClr val="tx1"/>
                          </a:solidFill>
                          <a:latin typeface="+mn-lt"/>
                          <a:ea typeface="+mn-ea"/>
                          <a:cs typeface="+mn-cs"/>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4660215760804"/>
                      <c:h val="7.9202090227851948E-2"/>
                    </c:manualLayout>
                  </c15:layout>
                  <c15:dlblFieldTable/>
                  <c15:showDataLabelsRange val="1"/>
                </c:ext>
                <c:ext xmlns:c16="http://schemas.microsoft.com/office/drawing/2014/chart" uri="{C3380CC4-5D6E-409C-BE32-E72D297353CC}">
                  <c16:uniqueId val="{00000001-3525-F943-AC96-6E7A6888A3A7}"/>
                </c:ext>
              </c:extLst>
            </c:dLbl>
            <c:dLbl>
              <c:idx val="1"/>
              <c:layout>
                <c:manualLayout>
                  <c:x val="-2.6434364674076477E-2"/>
                  <c:y val="4.6799457472707216E-2"/>
                </c:manualLayout>
              </c:layout>
              <c:tx>
                <c:rich>
                  <a:bodyPr/>
                  <a:lstStyle/>
                  <a:p>
                    <a:fld id="{C89E67BF-7FD5-4636-95B6-6FE7344EC59B}"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5010991454244849"/>
                      <c:h val="6.4878608923884501E-2"/>
                    </c:manualLayout>
                  </c15:layout>
                  <c15:dlblFieldTable/>
                  <c15:showDataLabelsRange val="1"/>
                </c:ext>
                <c:ext xmlns:c16="http://schemas.microsoft.com/office/drawing/2014/chart" uri="{C3380CC4-5D6E-409C-BE32-E72D297353CC}">
                  <c16:uniqueId val="{00000002-3525-F943-AC96-6E7A6888A3A7}"/>
                </c:ext>
              </c:extLst>
            </c:dLbl>
            <c:dLbl>
              <c:idx val="2"/>
              <c:tx>
                <c:rich>
                  <a:bodyPr/>
                  <a:lstStyle/>
                  <a:p>
                    <a:fld id="{9066636B-3ED6-42CF-B8F3-0AC7384093C1}"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525-F943-AC96-6E7A6888A3A7}"/>
                </c:ext>
              </c:extLst>
            </c:dLbl>
            <c:dLbl>
              <c:idx val="3"/>
              <c:layout>
                <c:manualLayout>
                  <c:x val="4.8062481225593272E-3"/>
                  <c:y val="1.2077294685990338E-2"/>
                </c:manualLayout>
              </c:layout>
              <c:tx>
                <c:rich>
                  <a:bodyPr/>
                  <a:lstStyle/>
                  <a:p>
                    <a:fld id="{5BED0767-08FB-459B-829D-63F89DE2A1DA}"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3525-F943-AC96-6E7A6888A3A7}"/>
                </c:ext>
              </c:extLst>
            </c:dLbl>
            <c:dLbl>
              <c:idx val="4"/>
              <c:layout>
                <c:manualLayout>
                  <c:x val="9.6124962451186544E-3"/>
                  <c:y val="1.5096618357486817E-3"/>
                </c:manualLayout>
              </c:layout>
              <c:tx>
                <c:rich>
                  <a:bodyPr/>
                  <a:lstStyle/>
                  <a:p>
                    <a:fld id="{9A54B0DD-F696-4CC0-A085-42647F7FE224}"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3525-F943-AC96-6E7A6888A3A7}"/>
                </c:ext>
              </c:extLst>
            </c:dLbl>
            <c:dLbl>
              <c:idx val="5"/>
              <c:layout>
                <c:manualLayout>
                  <c:x val="5.6358462852101436E-3"/>
                  <c:y val="3.0948127068355587E-2"/>
                </c:manualLayout>
              </c:layout>
              <c:tx>
                <c:rich>
                  <a:bodyPr rot="0" spcFirstLastPara="1" vertOverflow="overflow" horzOverflow="overflow" vert="horz" wrap="square" lIns="0" tIns="0" rIns="0" bIns="0" anchor="ctr" anchorCtr="0">
                    <a:noAutofit/>
                  </a:bodyPr>
                  <a:lstStyle/>
                  <a:p>
                    <a:pPr algn="l">
                      <a:defRPr sz="1600" b="0" i="0" u="none" strike="noStrike" kern="1200" baseline="0">
                        <a:solidFill>
                          <a:schemeClr val="tx1"/>
                        </a:solidFill>
                        <a:latin typeface="+mn-lt"/>
                        <a:ea typeface="+mn-ea"/>
                        <a:cs typeface="+mn-cs"/>
                      </a:defRPr>
                    </a:pPr>
                    <a:fld id="{641B0F80-9309-4D4E-8EB6-DC57BF3F0B81}" type="CELLRANGE">
                      <a:rPr lang="en-US" dirty="0"/>
                      <a:pPr algn="l">
                        <a:defRPr sz="1600" b="0" i="0" u="none" strike="noStrike" kern="1200" baseline="0">
                          <a:solidFill>
                            <a:schemeClr val="tx1"/>
                          </a:solidFill>
                          <a:latin typeface="+mn-lt"/>
                          <a:ea typeface="+mn-ea"/>
                          <a:cs typeface="+mn-cs"/>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8781696520437194"/>
                      <c:h val="0.11237780060101181"/>
                    </c:manualLayout>
                  </c15:layout>
                  <c15:dlblFieldTable/>
                  <c15:showDataLabelsRange val="1"/>
                </c:ext>
                <c:ext xmlns:c16="http://schemas.microsoft.com/office/drawing/2014/chart" uri="{C3380CC4-5D6E-409C-BE32-E72D297353CC}">
                  <c16:uniqueId val="{00000006-3525-F943-AC96-6E7A6888A3A7}"/>
                </c:ext>
              </c:extLst>
            </c:dLbl>
            <c:dLbl>
              <c:idx val="6"/>
              <c:layout>
                <c:manualLayout>
                  <c:x val="-2.0426601826468899E-2"/>
                  <c:y val="-3.62318246224657E-2"/>
                </c:manualLayout>
              </c:layout>
              <c:tx>
                <c:rich>
                  <a:bodyPr rot="0" spcFirstLastPara="1" vertOverflow="ellipsis" vert="horz" wrap="square" lIns="0" tIns="0" rIns="0" bIns="0" anchor="ctr" anchorCtr="0">
                    <a:noAutofit/>
                  </a:bodyPr>
                  <a:lstStyle/>
                  <a:p>
                    <a:pPr algn="l">
                      <a:defRPr sz="1600" b="0" i="0" u="none" strike="noStrike" kern="1200" baseline="0">
                        <a:solidFill>
                          <a:schemeClr val="tx1"/>
                        </a:solidFill>
                        <a:latin typeface="+mn-lt"/>
                        <a:ea typeface="+mn-ea"/>
                        <a:cs typeface="+mn-cs"/>
                      </a:defRPr>
                    </a:pPr>
                    <a:fld id="{E9CDB36D-7E90-4AD0-8806-F7950163E078}" type="CELLRANGE">
                      <a:rPr lang="en-US"/>
                      <a:pPr algn="l">
                        <a:defRPr sz="1600" b="0" i="0" u="none" strike="noStrike" kern="1200" baseline="0">
                          <a:solidFill>
                            <a:schemeClr val="tx1"/>
                          </a:solidFill>
                          <a:latin typeface="+mn-lt"/>
                          <a:ea typeface="+mn-ea"/>
                          <a:cs typeface="+mn-cs"/>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862113661145312"/>
                      <c:h val="3.7704695880406244E-2"/>
                    </c:manualLayout>
                  </c15:layout>
                  <c15:dlblFieldTable/>
                  <c15:showDataLabelsRange val="1"/>
                </c:ext>
                <c:ext xmlns:c16="http://schemas.microsoft.com/office/drawing/2014/chart" uri="{C3380CC4-5D6E-409C-BE32-E72D297353CC}">
                  <c16:uniqueId val="{00000007-3525-F943-AC96-6E7A6888A3A7}"/>
                </c:ext>
              </c:extLst>
            </c:dLbl>
            <c:dLbl>
              <c:idx val="7"/>
              <c:layout>
                <c:manualLayout>
                  <c:x val="-0.19637468867007424"/>
                  <c:y val="0"/>
                </c:manualLayout>
              </c:layout>
              <c:tx>
                <c:rich>
                  <a:bodyPr rot="0" spcFirstLastPara="1" vertOverflow="ellipsis" vert="horz" wrap="square" lIns="0" tIns="0" rIns="0" bIns="0" anchor="ctr" anchorCtr="0">
                    <a:spAutoFit/>
                  </a:bodyPr>
                  <a:lstStyle/>
                  <a:p>
                    <a:pPr algn="r">
                      <a:defRPr sz="1600" b="0" i="0" u="none" strike="noStrike" kern="1200" baseline="0">
                        <a:solidFill>
                          <a:schemeClr val="tx1"/>
                        </a:solidFill>
                        <a:latin typeface="+mn-lt"/>
                        <a:ea typeface="+mn-ea"/>
                        <a:cs typeface="+mn-cs"/>
                      </a:defRPr>
                    </a:pPr>
                    <a:fld id="{40583051-9A2D-4AF9-B7B3-4FDF2C52C84D}" type="CELLRANGE">
                      <a:rPr lang="en-US" sz="1600" dirty="0"/>
                      <a:pPr algn="r">
                        <a:defRPr sz="1600" b="0" i="0" u="none" strike="noStrike" kern="1200" baseline="0">
                          <a:solidFill>
                            <a:schemeClr val="tx1"/>
                          </a:solidFill>
                          <a:latin typeface="+mn-lt"/>
                          <a:ea typeface="+mn-ea"/>
                          <a:cs typeface="+mn-cs"/>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6325774688197017"/>
                      <c:h val="9.7318032256837467E-2"/>
                    </c:manualLayout>
                  </c15:layout>
                  <c15:dlblFieldTable/>
                  <c15:showDataLabelsRange val="1"/>
                </c:ext>
                <c:ext xmlns:c16="http://schemas.microsoft.com/office/drawing/2014/chart" uri="{C3380CC4-5D6E-409C-BE32-E72D297353CC}">
                  <c16:uniqueId val="{00000008-3525-F943-AC96-6E7A6888A3A7}"/>
                </c:ext>
              </c:extLst>
            </c:dLbl>
            <c:spPr>
              <a:noFill/>
              <a:ln>
                <a:noFill/>
              </a:ln>
              <a:effectLst/>
            </c:spPr>
            <c:txPr>
              <a:bodyPr rot="0" spcFirstLastPara="1" vertOverflow="ellipsis" vert="horz" wrap="square" lIns="0" tIns="0" rIns="0" bIns="0" anchor="ctr" anchorCtr="0">
                <a:spAutoFit/>
              </a:bodyPr>
              <a:lstStyle/>
              <a:p>
                <a:pPr algn="l">
                  <a:defRPr sz="1600"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Sheet1!$C$2:$C$9</c:f>
              <c:numCache>
                <c:formatCode>0.00</c:formatCode>
                <c:ptCount val="8"/>
                <c:pt idx="0">
                  <c:v>4.17</c:v>
                </c:pt>
                <c:pt idx="1">
                  <c:v>4.4800000000000004</c:v>
                </c:pt>
                <c:pt idx="2">
                  <c:v>3.8170347003154568</c:v>
                </c:pt>
                <c:pt idx="3">
                  <c:v>4.2332268370607009</c:v>
                </c:pt>
                <c:pt idx="4">
                  <c:v>3.9792099792099771</c:v>
                </c:pt>
                <c:pt idx="5">
                  <c:v>4.2495088408644461</c:v>
                </c:pt>
                <c:pt idx="6">
                  <c:v>4.1882591093117387</c:v>
                </c:pt>
                <c:pt idx="7">
                  <c:v>3.9852941176470611</c:v>
                </c:pt>
              </c:numCache>
            </c:numRef>
          </c:xVal>
          <c:yVal>
            <c:numRef>
              <c:f>Sheet1!$D$2:$D$9</c:f>
              <c:numCache>
                <c:formatCode>0.00</c:formatCode>
                <c:ptCount val="8"/>
                <c:pt idx="0">
                  <c:v>0.98</c:v>
                </c:pt>
                <c:pt idx="1">
                  <c:v>0.97777777777777741</c:v>
                </c:pt>
                <c:pt idx="2">
                  <c:v>1.3154574132492116</c:v>
                </c:pt>
                <c:pt idx="3">
                  <c:v>1.1469648562300321</c:v>
                </c:pt>
                <c:pt idx="4">
                  <c:v>0.85446985446985468</c:v>
                </c:pt>
                <c:pt idx="5">
                  <c:v>1.03</c:v>
                </c:pt>
                <c:pt idx="6">
                  <c:v>1.1659919028340078</c:v>
                </c:pt>
                <c:pt idx="7">
                  <c:v>1.1029411764705881</c:v>
                </c:pt>
              </c:numCache>
            </c:numRef>
          </c:yVal>
          <c:smooth val="0"/>
          <c:extLst>
            <c:ext xmlns:c15="http://schemas.microsoft.com/office/drawing/2012/chart" uri="{02D57815-91ED-43cb-92C2-25804820EDAC}">
              <c15:datalabelsRange>
                <c15:f>Sheet1!$B$2:$B$9</c15:f>
                <c15:dlblRangeCache>
                  <c:ptCount val="8"/>
                  <c:pt idx="0">
                    <c:v>Issuing invoices in the form that customers want</c:v>
                  </c:pt>
                  <c:pt idx="1">
                    <c:v>Staying on top of late payments</c:v>
                  </c:pt>
                  <c:pt idx="2">
                    <c:v>Minimizing currency conversion rates and fees for international payments</c:v>
                  </c:pt>
                  <c:pt idx="3">
                    <c:v>Reducing processing delays in payments</c:v>
                  </c:pt>
                  <c:pt idx="4">
                    <c:v>Depositing paper checks</c:v>
                  </c:pt>
                  <c:pt idx="5">
                    <c:v>Knowing the best options to improve how your business gets paid and processes payments</c:v>
                  </c:pt>
                  <c:pt idx="6">
                    <c:v>Minimizing transaction fees</c:v>
                  </c:pt>
                  <c:pt idx="7">
                    <c:v>Offering financing solutions to your customers</c:v>
                  </c:pt>
                </c15:dlblRangeCache>
              </c15:datalabelsRange>
            </c:ext>
            <c:ext xmlns:c16="http://schemas.microsoft.com/office/drawing/2014/chart" uri="{C3380CC4-5D6E-409C-BE32-E72D297353CC}">
              <c16:uniqueId val="{00000009-3525-F943-AC96-6E7A6888A3A7}"/>
            </c:ext>
          </c:extLst>
        </c:ser>
        <c:ser>
          <c:idx val="1"/>
          <c:order val="1"/>
          <c:tx>
            <c:v>Vertical Line</c:v>
          </c:tx>
          <c:spPr>
            <a:ln w="31750" cap="rnd">
              <a:solidFill>
                <a:schemeClr val="tx1"/>
              </a:solidFill>
              <a:round/>
            </a:ln>
            <a:effectLst/>
          </c:spPr>
          <c:marker>
            <c:symbol val="none"/>
          </c:marker>
          <c:dLbls>
            <c:delete val="1"/>
          </c:dLbls>
          <c:xVal>
            <c:numRef>
              <c:f>Sheet1!$H$2:$H$3</c:f>
              <c:numCache>
                <c:formatCode>General</c:formatCode>
                <c:ptCount val="2"/>
                <c:pt idx="0">
                  <c:v>4.1500000000000004</c:v>
                </c:pt>
                <c:pt idx="1">
                  <c:v>4.1500000000000004</c:v>
                </c:pt>
              </c:numCache>
            </c:numRef>
          </c:xVal>
          <c:yVal>
            <c:numRef>
              <c:f>Sheet1!$I$2:$I$3</c:f>
              <c:numCache>
                <c:formatCode>General</c:formatCode>
                <c:ptCount val="2"/>
                <c:pt idx="0">
                  <c:v>0.8</c:v>
                </c:pt>
                <c:pt idx="1">
                  <c:v>1.35</c:v>
                </c:pt>
              </c:numCache>
            </c:numRef>
          </c:yVal>
          <c:smooth val="0"/>
          <c:extLst>
            <c:ext xmlns:c16="http://schemas.microsoft.com/office/drawing/2014/chart" uri="{C3380CC4-5D6E-409C-BE32-E72D297353CC}">
              <c16:uniqueId val="{0000000A-3525-F943-AC96-6E7A6888A3A7}"/>
            </c:ext>
          </c:extLst>
        </c:ser>
        <c:dLbls>
          <c:dLblPos val="r"/>
          <c:showLegendKey val="0"/>
          <c:showVal val="1"/>
          <c:showCatName val="0"/>
          <c:showSerName val="0"/>
          <c:showPercent val="0"/>
          <c:showBubbleSize val="0"/>
        </c:dLbls>
        <c:axId val="13233951"/>
        <c:axId val="13230111"/>
      </c:scatterChart>
      <c:valAx>
        <c:axId val="2130517280"/>
        <c:scaling>
          <c:orientation val="minMax"/>
          <c:max val="4.5"/>
          <c:min val="3.8"/>
        </c:scaling>
        <c:delete val="0"/>
        <c:axPos val="b"/>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a:t>Importance</a:t>
                </a:r>
              </a:p>
            </c:rich>
          </c:tx>
          <c:overlay val="0"/>
          <c:spPr>
            <a:noFill/>
            <a:ln>
              <a:noFill/>
            </a:ln>
            <a:effectLst/>
          </c:spPr>
        </c:title>
        <c:numFmt formatCode="General" sourceLinked="1"/>
        <c:majorTickMark val="none"/>
        <c:minorTickMark val="none"/>
        <c:tickLblPos val="none"/>
        <c:spPr>
          <a:noFill/>
          <a:ln w="15875" cap="flat" cmpd="sng" algn="ctr">
            <a:solidFill>
              <a:schemeClr val="bg2"/>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94303392"/>
        <c:crosses val="autoZero"/>
        <c:crossBetween val="midCat"/>
      </c:valAx>
      <c:valAx>
        <c:axId val="2094303392"/>
        <c:scaling>
          <c:orientation val="minMax"/>
          <c:max val="1.3"/>
          <c:min val="0.8"/>
        </c:scaling>
        <c:delete val="0"/>
        <c:axPos val="l"/>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dirty="0"/>
                  <a:t>Dissatisfaction</a:t>
                </a:r>
              </a:p>
            </c:rich>
          </c:tx>
          <c:layout>
            <c:manualLayout>
              <c:xMode val="edge"/>
              <c:yMode val="edge"/>
              <c:x val="4.6216892030410392E-4"/>
              <c:y val="0.37655422376993108"/>
            </c:manualLayout>
          </c:layout>
          <c:overlay val="0"/>
          <c:spPr>
            <a:noFill/>
            <a:ln>
              <a:noFill/>
            </a:ln>
            <a:effectLst/>
          </c:spPr>
        </c:title>
        <c:numFmt formatCode="General" sourceLinked="1"/>
        <c:majorTickMark val="none"/>
        <c:minorTickMark val="none"/>
        <c:tickLblPos val="none"/>
        <c:spPr>
          <a:noFill/>
          <a:ln w="1587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30517280"/>
        <c:crosses val="autoZero"/>
        <c:crossBetween val="midCat"/>
      </c:valAx>
      <c:valAx>
        <c:axId val="13230111"/>
        <c:scaling>
          <c:orientation val="minMax"/>
        </c:scaling>
        <c:delete val="1"/>
        <c:axPos val="r"/>
        <c:numFmt formatCode="0.00" sourceLinked="1"/>
        <c:majorTickMark val="out"/>
        <c:minorTickMark val="none"/>
        <c:tickLblPos val="nextTo"/>
        <c:crossAx val="13233951"/>
        <c:crosses val="max"/>
        <c:crossBetween val="midCat"/>
      </c:valAx>
      <c:valAx>
        <c:axId val="13233951"/>
        <c:scaling>
          <c:orientation val="minMax"/>
          <c:max val="4.5"/>
          <c:min val="3.8"/>
        </c:scaling>
        <c:delete val="1"/>
        <c:axPos val="t"/>
        <c:numFmt formatCode="0.00" sourceLinked="1"/>
        <c:majorTickMark val="out"/>
        <c:minorTickMark val="none"/>
        <c:tickLblPos val="nextTo"/>
        <c:crossAx val="13230111"/>
        <c:crosses val="max"/>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359291243370876E-2"/>
          <c:y val="0"/>
          <c:w val="0.94575088785002237"/>
          <c:h val="0.94923411660758616"/>
        </c:manualLayout>
      </c:layout>
      <c:scatterChart>
        <c:scatterStyle val="lineMarker"/>
        <c:varyColors val="0"/>
        <c:ser>
          <c:idx val="2"/>
          <c:order val="2"/>
          <c:tx>
            <c:v>Horizontal Line</c:v>
          </c:tx>
          <c:spPr>
            <a:ln w="31750" cap="rnd">
              <a:solidFill>
                <a:schemeClr val="tx1"/>
              </a:solidFill>
              <a:round/>
            </a:ln>
            <a:effectLst/>
          </c:spPr>
          <c:marker>
            <c:symbol val="none"/>
          </c:marker>
          <c:dLbls>
            <c:delete val="1"/>
          </c:dLbls>
          <c:xVal>
            <c:numRef>
              <c:f>Sheet1!$L$2:$L$3</c:f>
              <c:numCache>
                <c:formatCode>General</c:formatCode>
                <c:ptCount val="2"/>
                <c:pt idx="0">
                  <c:v>1</c:v>
                </c:pt>
                <c:pt idx="1">
                  <c:v>5</c:v>
                </c:pt>
              </c:numCache>
            </c:numRef>
          </c:xVal>
          <c:yVal>
            <c:numRef>
              <c:f>Sheet1!$M$2:$M$3</c:f>
              <c:numCache>
                <c:formatCode>General</c:formatCode>
                <c:ptCount val="2"/>
                <c:pt idx="0">
                  <c:v>1.08</c:v>
                </c:pt>
                <c:pt idx="1">
                  <c:v>1.08</c:v>
                </c:pt>
              </c:numCache>
            </c:numRef>
          </c:yVal>
          <c:smooth val="0"/>
          <c:extLst>
            <c:ext xmlns:c16="http://schemas.microsoft.com/office/drawing/2014/chart" uri="{C3380CC4-5D6E-409C-BE32-E72D297353CC}">
              <c16:uniqueId val="{00000000-F5AA-5E4B-97FE-B721E8BBF3D1}"/>
            </c:ext>
          </c:extLst>
        </c:ser>
        <c:dLbls>
          <c:dLblPos val="r"/>
          <c:showLegendKey val="0"/>
          <c:showVal val="1"/>
          <c:showCatName val="0"/>
          <c:showSerName val="0"/>
          <c:showPercent val="0"/>
          <c:showBubbleSize val="0"/>
        </c:dLbls>
        <c:axId val="2130517280"/>
        <c:axId val="2094303392"/>
      </c:scatterChart>
      <c:scatterChart>
        <c:scatterStyle val="lineMarker"/>
        <c:varyColors val="0"/>
        <c:ser>
          <c:idx val="0"/>
          <c:order val="0"/>
          <c:tx>
            <c:strRef>
              <c:f>Sheet1!$D$1</c:f>
              <c:strCache>
                <c:ptCount val="1"/>
                <c:pt idx="0">
                  <c:v>Y-Values</c:v>
                </c:pt>
              </c:strCache>
            </c:strRef>
          </c:tx>
          <c:spPr>
            <a:ln w="25400" cap="rnd">
              <a:noFill/>
              <a:round/>
            </a:ln>
            <a:effectLst/>
          </c:spPr>
          <c:marker>
            <c:symbol val="circle"/>
            <c:size val="15"/>
            <c:spPr>
              <a:solidFill>
                <a:schemeClr val="accent1"/>
              </a:solidFill>
              <a:ln w="63500">
                <a:noFill/>
              </a:ln>
              <a:effectLst/>
            </c:spPr>
          </c:marker>
          <c:dLbls>
            <c:dLbl>
              <c:idx val="0"/>
              <c:layout>
                <c:manualLayout>
                  <c:x val="-1.9825726199965466E-2"/>
                  <c:y val="6.189613526570048E-2"/>
                </c:manualLayout>
              </c:layout>
              <c:tx>
                <c:rich>
                  <a:bodyPr rot="0" spcFirstLastPara="1" vertOverflow="ellipsis" vert="horz" wrap="square" lIns="0" tIns="0" rIns="0" bIns="0" anchor="ctr" anchorCtr="0">
                    <a:noAutofit/>
                  </a:bodyPr>
                  <a:lstStyle/>
                  <a:p>
                    <a:pPr algn="l">
                      <a:defRPr sz="1600" b="0" i="0" u="none" strike="noStrike" kern="1200" baseline="0">
                        <a:solidFill>
                          <a:schemeClr val="tx1"/>
                        </a:solidFill>
                        <a:latin typeface="+mn-lt"/>
                        <a:ea typeface="+mn-ea"/>
                        <a:cs typeface="+mn-cs"/>
                      </a:defRPr>
                    </a:pPr>
                    <a:fld id="{7E5F32F6-6701-42A5-88A1-60BE906126E0}" type="CELLRANGE">
                      <a:rPr lang="en-US"/>
                      <a:pPr algn="l">
                        <a:defRPr sz="1600" b="0" i="0" u="none" strike="noStrike" kern="1200" baseline="0">
                          <a:solidFill>
                            <a:schemeClr val="tx1"/>
                          </a:solidFill>
                          <a:latin typeface="+mn-lt"/>
                          <a:ea typeface="+mn-ea"/>
                          <a:cs typeface="+mn-cs"/>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381477495547361"/>
                      <c:h val="0.10033735592833505"/>
                    </c:manualLayout>
                  </c15:layout>
                  <c15:dlblFieldTable/>
                  <c15:showDataLabelsRange val="1"/>
                </c:ext>
                <c:ext xmlns:c16="http://schemas.microsoft.com/office/drawing/2014/chart" uri="{C3380CC4-5D6E-409C-BE32-E72D297353CC}">
                  <c16:uniqueId val="{00000001-F5AA-5E4B-97FE-B721E8BBF3D1}"/>
                </c:ext>
              </c:extLst>
            </c:dLbl>
            <c:dLbl>
              <c:idx val="1"/>
              <c:layout>
                <c:manualLayout>
                  <c:x val="-5.5271853409432262E-2"/>
                  <c:y val="1.6606220757731372E-2"/>
                </c:manualLayout>
              </c:layout>
              <c:tx>
                <c:rich>
                  <a:bodyPr/>
                  <a:lstStyle/>
                  <a:p>
                    <a:fld id="{E507BA13-C7E6-4E21-AF9D-09AB14C8902C}"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5010991454244849"/>
                      <c:h val="6.4878608923884501E-2"/>
                    </c:manualLayout>
                  </c15:layout>
                  <c15:dlblFieldTable/>
                  <c15:showDataLabelsRange val="1"/>
                </c:ext>
                <c:ext xmlns:c16="http://schemas.microsoft.com/office/drawing/2014/chart" uri="{C3380CC4-5D6E-409C-BE32-E72D297353CC}">
                  <c16:uniqueId val="{00000002-F5AA-5E4B-97FE-B721E8BBF3D1}"/>
                </c:ext>
              </c:extLst>
            </c:dLbl>
            <c:dLbl>
              <c:idx val="2"/>
              <c:layout>
                <c:manualLayout>
                  <c:x val="7.2093721838389687E-3"/>
                  <c:y val="3.0193831070029291E-3"/>
                </c:manualLayout>
              </c:layout>
              <c:tx>
                <c:rich>
                  <a:bodyPr rot="0" spcFirstLastPara="1" vertOverflow="ellipsis" vert="horz" wrap="square" lIns="0" tIns="0" rIns="0" bIns="0" anchor="ctr" anchorCtr="0">
                    <a:noAutofit/>
                  </a:bodyPr>
                  <a:lstStyle/>
                  <a:p>
                    <a:pPr algn="l">
                      <a:defRPr sz="1600" b="0" i="0" u="none" strike="noStrike" kern="1200" baseline="0">
                        <a:solidFill>
                          <a:schemeClr val="tx1"/>
                        </a:solidFill>
                        <a:latin typeface="+mn-lt"/>
                        <a:ea typeface="+mn-ea"/>
                        <a:cs typeface="+mn-cs"/>
                      </a:defRPr>
                    </a:pPr>
                    <a:fld id="{1445D4C2-396A-461F-B620-B3CBFAE6F0BA}" type="CELLRANGE">
                      <a:rPr lang="en-US"/>
                      <a:pPr algn="l">
                        <a:defRPr sz="1600" b="0" i="0" u="none" strike="noStrike" kern="1200" baseline="0">
                          <a:solidFill>
                            <a:schemeClr val="tx1"/>
                          </a:solidFill>
                          <a:latin typeface="+mn-lt"/>
                          <a:ea typeface="+mn-ea"/>
                          <a:cs typeface="+mn-cs"/>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4240170489352694"/>
                      <c:h val="9.8054438168055064E-2"/>
                    </c:manualLayout>
                  </c15:layout>
                  <c15:dlblFieldTable/>
                  <c15:showDataLabelsRange val="1"/>
                </c:ext>
                <c:ext xmlns:c16="http://schemas.microsoft.com/office/drawing/2014/chart" uri="{C3380CC4-5D6E-409C-BE32-E72D297353CC}">
                  <c16:uniqueId val="{00000003-F5AA-5E4B-97FE-B721E8BBF3D1}"/>
                </c:ext>
              </c:extLst>
            </c:dLbl>
            <c:dLbl>
              <c:idx val="3"/>
              <c:layout>
                <c:manualLayout>
                  <c:x val="-0.20787023130069091"/>
                  <c:y val="1.0567632850241546E-2"/>
                </c:manualLayout>
              </c:layout>
              <c:tx>
                <c:rich>
                  <a:bodyPr/>
                  <a:lstStyle/>
                  <a:p>
                    <a:fld id="{AB96FA40-949E-468F-BBFF-9C16FA46930F}"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F5AA-5E4B-97FE-B721E8BBF3D1}"/>
                </c:ext>
              </c:extLst>
            </c:dLbl>
            <c:dLbl>
              <c:idx val="4"/>
              <c:layout>
                <c:manualLayout>
                  <c:x val="9.6124962451186544E-3"/>
                  <c:y val="1.5096618357486817E-3"/>
                </c:manualLayout>
              </c:layout>
              <c:tx>
                <c:rich>
                  <a:bodyPr/>
                  <a:lstStyle/>
                  <a:p>
                    <a:fld id="{AB342508-B428-4197-BAD9-48107855F58B}"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F5AA-5E4B-97FE-B721E8BBF3D1}"/>
                </c:ext>
              </c:extLst>
            </c:dLbl>
            <c:dLbl>
              <c:idx val="5"/>
              <c:layout>
                <c:manualLayout>
                  <c:x val="4.2054198016475653E-3"/>
                  <c:y val="4.6044745425843484E-2"/>
                </c:manualLayout>
              </c:layout>
              <c:tx>
                <c:rich>
                  <a:bodyPr rot="0" spcFirstLastPara="1" vertOverflow="overflow" horzOverflow="overflow" vert="horz" wrap="square" lIns="0" tIns="0" rIns="0" bIns="0" anchor="ctr" anchorCtr="0">
                    <a:noAutofit/>
                  </a:bodyPr>
                  <a:lstStyle/>
                  <a:p>
                    <a:pPr algn="l">
                      <a:defRPr sz="1600" b="0" i="0" u="none" strike="noStrike" kern="1200" baseline="0">
                        <a:solidFill>
                          <a:schemeClr val="tx1"/>
                        </a:solidFill>
                        <a:latin typeface="+mn-lt"/>
                        <a:ea typeface="+mn-ea"/>
                        <a:cs typeface="+mn-cs"/>
                      </a:defRPr>
                    </a:pPr>
                    <a:fld id="{896A7D46-54D4-4C84-A43F-8E4C6AB0883E}" type="CELLRANGE">
                      <a:rPr lang="en-US" dirty="0"/>
                      <a:pPr algn="l">
                        <a:defRPr sz="1600" b="0" i="0" u="none" strike="noStrike" kern="1200" baseline="0">
                          <a:solidFill>
                            <a:schemeClr val="tx1"/>
                          </a:solidFill>
                          <a:latin typeface="+mn-lt"/>
                          <a:ea typeface="+mn-ea"/>
                          <a:cs typeface="+mn-cs"/>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173105351918118"/>
                      <c:h val="0.11237780060101181"/>
                    </c:manualLayout>
                  </c15:layout>
                  <c15:dlblFieldTable/>
                  <c15:showDataLabelsRange val="1"/>
                </c:ext>
                <c:ext xmlns:c16="http://schemas.microsoft.com/office/drawing/2014/chart" uri="{C3380CC4-5D6E-409C-BE32-E72D297353CC}">
                  <c16:uniqueId val="{00000006-F5AA-5E4B-97FE-B721E8BBF3D1}"/>
                </c:ext>
              </c:extLst>
            </c:dLbl>
            <c:dLbl>
              <c:idx val="6"/>
              <c:layout>
                <c:manualLayout>
                  <c:x val="6.0077628476073132E-3"/>
                  <c:y val="-3.0192642359922954E-3"/>
                </c:manualLayout>
              </c:layout>
              <c:tx>
                <c:rich>
                  <a:bodyPr rot="0" spcFirstLastPara="1" vertOverflow="ellipsis" vert="horz" wrap="square" lIns="0" tIns="0" rIns="0" bIns="0" anchor="ctr" anchorCtr="0">
                    <a:noAutofit/>
                  </a:bodyPr>
                  <a:lstStyle/>
                  <a:p>
                    <a:pPr algn="l">
                      <a:defRPr sz="1600" b="0" i="0" u="none" strike="noStrike" kern="1200" baseline="0">
                        <a:solidFill>
                          <a:schemeClr val="tx1"/>
                        </a:solidFill>
                        <a:latin typeface="+mn-lt"/>
                        <a:ea typeface="+mn-ea"/>
                        <a:cs typeface="+mn-cs"/>
                      </a:defRPr>
                    </a:pPr>
                    <a:fld id="{B27BA15E-E286-49B5-B904-C4FC6537FCE3}" type="CELLRANGE">
                      <a:rPr lang="en-US" dirty="0"/>
                      <a:pPr algn="l">
                        <a:defRPr sz="1600" b="0" i="0" u="none" strike="noStrike" kern="1200" baseline="0">
                          <a:solidFill>
                            <a:schemeClr val="tx1"/>
                          </a:solidFill>
                          <a:latin typeface="+mn-lt"/>
                          <a:ea typeface="+mn-ea"/>
                          <a:cs typeface="+mn-cs"/>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862113661145312"/>
                      <c:h val="3.7704695880406244E-2"/>
                    </c:manualLayout>
                  </c15:layout>
                  <c15:dlblFieldTable/>
                  <c15:showDataLabelsRange val="1"/>
                </c:ext>
                <c:ext xmlns:c16="http://schemas.microsoft.com/office/drawing/2014/chart" uri="{C3380CC4-5D6E-409C-BE32-E72D297353CC}">
                  <c16:uniqueId val="{00000007-F5AA-5E4B-97FE-B721E8BBF3D1}"/>
                </c:ext>
              </c:extLst>
            </c:dLbl>
            <c:dLbl>
              <c:idx val="7"/>
              <c:layout>
                <c:manualLayout>
                  <c:x val="6.8148435485816596E-4"/>
                  <c:y val="3.0193236714975733E-2"/>
                </c:manualLayout>
              </c:layout>
              <c:tx>
                <c:rich>
                  <a:bodyPr/>
                  <a:lstStyle/>
                  <a:p>
                    <a:fld id="{F6A7F344-CAD3-440C-A49B-1F908AB3F7BF}" type="CELLRANGE">
                      <a:rPr lang="en-US" sz="1600"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6325774688197017"/>
                      <c:h val="9.7318032256837467E-2"/>
                    </c:manualLayout>
                  </c15:layout>
                  <c15:dlblFieldTable/>
                  <c15:showDataLabelsRange val="1"/>
                </c:ext>
                <c:ext xmlns:c16="http://schemas.microsoft.com/office/drawing/2014/chart" uri="{C3380CC4-5D6E-409C-BE32-E72D297353CC}">
                  <c16:uniqueId val="{00000008-F5AA-5E4B-97FE-B721E8BBF3D1}"/>
                </c:ext>
              </c:extLst>
            </c:dLbl>
            <c:spPr>
              <a:noFill/>
              <a:ln>
                <a:noFill/>
              </a:ln>
              <a:effectLst/>
            </c:spPr>
            <c:txPr>
              <a:bodyPr rot="0" spcFirstLastPara="1" vertOverflow="ellipsis" vert="horz" wrap="square" lIns="0" tIns="0" rIns="0" bIns="0" anchor="ctr" anchorCtr="0">
                <a:spAutoFit/>
              </a:bodyPr>
              <a:lstStyle/>
              <a:p>
                <a:pPr algn="l">
                  <a:defRPr sz="1600"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Sheet1!$C$2:$C$9</c:f>
              <c:numCache>
                <c:formatCode>General</c:formatCode>
                <c:ptCount val="8"/>
                <c:pt idx="0">
                  <c:v>4.1900000000000004</c:v>
                </c:pt>
                <c:pt idx="1">
                  <c:v>4.57</c:v>
                </c:pt>
                <c:pt idx="2">
                  <c:v>3.81</c:v>
                </c:pt>
                <c:pt idx="3">
                  <c:v>4.16</c:v>
                </c:pt>
                <c:pt idx="4">
                  <c:v>3.71</c:v>
                </c:pt>
                <c:pt idx="5">
                  <c:v>4.3600000000000003</c:v>
                </c:pt>
                <c:pt idx="6">
                  <c:v>4.3099999999999996</c:v>
                </c:pt>
                <c:pt idx="7">
                  <c:v>4.17</c:v>
                </c:pt>
              </c:numCache>
            </c:numRef>
          </c:xVal>
          <c:yVal>
            <c:numRef>
              <c:f>Sheet1!$D$2:$D$9</c:f>
              <c:numCache>
                <c:formatCode>General</c:formatCode>
                <c:ptCount val="8"/>
                <c:pt idx="0">
                  <c:v>1.17</c:v>
                </c:pt>
                <c:pt idx="1">
                  <c:v>0.94</c:v>
                </c:pt>
                <c:pt idx="2">
                  <c:v>1.1100000000000001</c:v>
                </c:pt>
                <c:pt idx="3">
                  <c:v>1.2</c:v>
                </c:pt>
                <c:pt idx="4">
                  <c:v>0.9</c:v>
                </c:pt>
                <c:pt idx="5">
                  <c:v>1.19</c:v>
                </c:pt>
                <c:pt idx="6">
                  <c:v>1.1100000000000001</c:v>
                </c:pt>
                <c:pt idx="7">
                  <c:v>0.93</c:v>
                </c:pt>
              </c:numCache>
            </c:numRef>
          </c:yVal>
          <c:smooth val="0"/>
          <c:extLst>
            <c:ext xmlns:c15="http://schemas.microsoft.com/office/drawing/2012/chart" uri="{02D57815-91ED-43cb-92C2-25804820EDAC}">
              <c15:datalabelsRange>
                <c15:f>Sheet1!$B$2:$B$9</c15:f>
                <c15:dlblRangeCache>
                  <c:ptCount val="8"/>
                  <c:pt idx="0">
                    <c:v>Issuing invoices in the form that customers want</c:v>
                  </c:pt>
                  <c:pt idx="1">
                    <c:v>Staying on top of late payments</c:v>
                  </c:pt>
                  <c:pt idx="2">
                    <c:v>Minimizing currency conversion rates and fees for international payments</c:v>
                  </c:pt>
                  <c:pt idx="3">
                    <c:v>Reducing processing delays in payments</c:v>
                  </c:pt>
                  <c:pt idx="4">
                    <c:v>Depositing paper checks</c:v>
                  </c:pt>
                  <c:pt idx="5">
                    <c:v>Knowing the best options to improve how your business gets paid and processes payments</c:v>
                  </c:pt>
                  <c:pt idx="6">
                    <c:v>Minimizing transaction fees</c:v>
                  </c:pt>
                  <c:pt idx="7">
                    <c:v>Offering financing solutions to your customers</c:v>
                  </c:pt>
                </c15:dlblRangeCache>
              </c15:datalabelsRange>
            </c:ext>
            <c:ext xmlns:c16="http://schemas.microsoft.com/office/drawing/2014/chart" uri="{C3380CC4-5D6E-409C-BE32-E72D297353CC}">
              <c16:uniqueId val="{00000009-F5AA-5E4B-97FE-B721E8BBF3D1}"/>
            </c:ext>
          </c:extLst>
        </c:ser>
        <c:ser>
          <c:idx val="1"/>
          <c:order val="1"/>
          <c:tx>
            <c:v>Vertical Line</c:v>
          </c:tx>
          <c:spPr>
            <a:ln w="31750" cap="rnd">
              <a:solidFill>
                <a:schemeClr val="tx1"/>
              </a:solidFill>
              <a:round/>
            </a:ln>
            <a:effectLst/>
          </c:spPr>
          <c:marker>
            <c:symbol val="none"/>
          </c:marker>
          <c:dLbls>
            <c:delete val="1"/>
          </c:dLbls>
          <c:xVal>
            <c:numRef>
              <c:f>Sheet1!$H$2:$H$3</c:f>
              <c:numCache>
                <c:formatCode>General</c:formatCode>
                <c:ptCount val="2"/>
                <c:pt idx="0">
                  <c:v>4.1500000000000004</c:v>
                </c:pt>
                <c:pt idx="1">
                  <c:v>4.1500000000000004</c:v>
                </c:pt>
              </c:numCache>
            </c:numRef>
          </c:xVal>
          <c:yVal>
            <c:numRef>
              <c:f>Sheet1!$I$2:$I$3</c:f>
              <c:numCache>
                <c:formatCode>General</c:formatCode>
                <c:ptCount val="2"/>
                <c:pt idx="0">
                  <c:v>0</c:v>
                </c:pt>
                <c:pt idx="1">
                  <c:v>4</c:v>
                </c:pt>
              </c:numCache>
            </c:numRef>
          </c:yVal>
          <c:smooth val="0"/>
          <c:extLst>
            <c:ext xmlns:c16="http://schemas.microsoft.com/office/drawing/2014/chart" uri="{C3380CC4-5D6E-409C-BE32-E72D297353CC}">
              <c16:uniqueId val="{0000000A-F5AA-5E4B-97FE-B721E8BBF3D1}"/>
            </c:ext>
          </c:extLst>
        </c:ser>
        <c:dLbls>
          <c:dLblPos val="r"/>
          <c:showLegendKey val="0"/>
          <c:showVal val="1"/>
          <c:showCatName val="0"/>
          <c:showSerName val="0"/>
          <c:showPercent val="0"/>
          <c:showBubbleSize val="0"/>
        </c:dLbls>
        <c:axId val="13233951"/>
        <c:axId val="13230111"/>
      </c:scatterChart>
      <c:valAx>
        <c:axId val="2130517280"/>
        <c:scaling>
          <c:orientation val="minMax"/>
          <c:max val="4.5999999999999996"/>
          <c:min val="3.7"/>
        </c:scaling>
        <c:delete val="0"/>
        <c:axPos val="b"/>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a:t>Importance</a:t>
                </a:r>
              </a:p>
            </c:rich>
          </c:tx>
          <c:overlay val="0"/>
          <c:spPr>
            <a:noFill/>
            <a:ln>
              <a:noFill/>
            </a:ln>
            <a:effectLst/>
          </c:spPr>
        </c:title>
        <c:numFmt formatCode="General" sourceLinked="1"/>
        <c:majorTickMark val="none"/>
        <c:minorTickMark val="none"/>
        <c:tickLblPos val="none"/>
        <c:spPr>
          <a:noFill/>
          <a:ln w="15875" cap="flat" cmpd="sng" algn="ctr">
            <a:solidFill>
              <a:schemeClr val="bg2"/>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94303392"/>
        <c:crosses val="autoZero"/>
        <c:crossBetween val="midCat"/>
      </c:valAx>
      <c:valAx>
        <c:axId val="2094303392"/>
        <c:scaling>
          <c:orientation val="minMax"/>
          <c:max val="1.28"/>
          <c:min val="0.88000000000000012"/>
        </c:scaling>
        <c:delete val="0"/>
        <c:axPos val="l"/>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dirty="0"/>
                  <a:t>Dissatisfaction</a:t>
                </a:r>
              </a:p>
            </c:rich>
          </c:tx>
          <c:layout>
            <c:manualLayout>
              <c:xMode val="edge"/>
              <c:yMode val="edge"/>
              <c:x val="4.6216892030410392E-4"/>
              <c:y val="0.37655422376993108"/>
            </c:manualLayout>
          </c:layout>
          <c:overlay val="0"/>
          <c:spPr>
            <a:noFill/>
            <a:ln>
              <a:noFill/>
            </a:ln>
            <a:effectLst/>
          </c:spPr>
        </c:title>
        <c:numFmt formatCode="General" sourceLinked="1"/>
        <c:majorTickMark val="none"/>
        <c:minorTickMark val="none"/>
        <c:tickLblPos val="none"/>
        <c:spPr>
          <a:noFill/>
          <a:ln w="1587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30517280"/>
        <c:crosses val="autoZero"/>
        <c:crossBetween val="midCat"/>
      </c:valAx>
      <c:valAx>
        <c:axId val="13230111"/>
        <c:scaling>
          <c:orientation val="minMax"/>
        </c:scaling>
        <c:delete val="1"/>
        <c:axPos val="r"/>
        <c:numFmt formatCode="General" sourceLinked="1"/>
        <c:majorTickMark val="out"/>
        <c:minorTickMark val="none"/>
        <c:tickLblPos val="nextTo"/>
        <c:crossAx val="13233951"/>
        <c:crosses val="max"/>
        <c:crossBetween val="midCat"/>
      </c:valAx>
      <c:valAx>
        <c:axId val="13233951"/>
        <c:scaling>
          <c:orientation val="minMax"/>
          <c:max val="4.5"/>
          <c:min val="3.8"/>
        </c:scaling>
        <c:delete val="1"/>
        <c:axPos val="t"/>
        <c:numFmt formatCode="General" sourceLinked="1"/>
        <c:majorTickMark val="out"/>
        <c:minorTickMark val="none"/>
        <c:tickLblPos val="nextTo"/>
        <c:crossAx val="13230111"/>
        <c:crosses val="max"/>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359291243370876E-2"/>
          <c:y val="0"/>
          <c:w val="0.94575088785002237"/>
          <c:h val="0.94923411660758616"/>
        </c:manualLayout>
      </c:layout>
      <c:scatterChart>
        <c:scatterStyle val="lineMarker"/>
        <c:varyColors val="0"/>
        <c:ser>
          <c:idx val="2"/>
          <c:order val="2"/>
          <c:tx>
            <c:v>Horizontal Line</c:v>
          </c:tx>
          <c:spPr>
            <a:ln w="31750" cap="rnd">
              <a:solidFill>
                <a:schemeClr val="tx1"/>
              </a:solidFill>
              <a:round/>
            </a:ln>
            <a:effectLst/>
          </c:spPr>
          <c:marker>
            <c:symbol val="none"/>
          </c:marker>
          <c:dLbls>
            <c:delete val="1"/>
          </c:dLbls>
          <c:xVal>
            <c:numRef>
              <c:f>Sheet1!$L$2:$L$3</c:f>
              <c:numCache>
                <c:formatCode>General</c:formatCode>
                <c:ptCount val="2"/>
                <c:pt idx="0">
                  <c:v>3.5</c:v>
                </c:pt>
                <c:pt idx="1">
                  <c:v>4.53</c:v>
                </c:pt>
              </c:numCache>
            </c:numRef>
          </c:xVal>
          <c:yVal>
            <c:numRef>
              <c:f>Sheet1!$M$2:$M$3</c:f>
              <c:numCache>
                <c:formatCode>General</c:formatCode>
                <c:ptCount val="2"/>
                <c:pt idx="0">
                  <c:v>1.02</c:v>
                </c:pt>
                <c:pt idx="1">
                  <c:v>1.02</c:v>
                </c:pt>
              </c:numCache>
            </c:numRef>
          </c:yVal>
          <c:smooth val="0"/>
          <c:extLst>
            <c:ext xmlns:c16="http://schemas.microsoft.com/office/drawing/2014/chart" uri="{C3380CC4-5D6E-409C-BE32-E72D297353CC}">
              <c16:uniqueId val="{00000000-1583-EB47-B37E-ACF192D28F45}"/>
            </c:ext>
          </c:extLst>
        </c:ser>
        <c:dLbls>
          <c:dLblPos val="r"/>
          <c:showLegendKey val="0"/>
          <c:showVal val="1"/>
          <c:showCatName val="0"/>
          <c:showSerName val="0"/>
          <c:showPercent val="0"/>
          <c:showBubbleSize val="0"/>
        </c:dLbls>
        <c:axId val="2130517280"/>
        <c:axId val="2094303392"/>
      </c:scatterChart>
      <c:scatterChart>
        <c:scatterStyle val="lineMarker"/>
        <c:varyColors val="0"/>
        <c:ser>
          <c:idx val="0"/>
          <c:order val="0"/>
          <c:tx>
            <c:strRef>
              <c:f>Sheet1!$D$1</c:f>
              <c:strCache>
                <c:ptCount val="1"/>
                <c:pt idx="0">
                  <c:v>Y-Values</c:v>
                </c:pt>
              </c:strCache>
            </c:strRef>
          </c:tx>
          <c:spPr>
            <a:ln w="25400" cap="rnd">
              <a:noFill/>
              <a:round/>
            </a:ln>
            <a:effectLst/>
          </c:spPr>
          <c:marker>
            <c:symbol val="circle"/>
            <c:size val="15"/>
            <c:spPr>
              <a:solidFill>
                <a:schemeClr val="accent1"/>
              </a:solidFill>
              <a:ln w="63500">
                <a:noFill/>
              </a:ln>
              <a:effectLst/>
            </c:spPr>
          </c:marker>
          <c:dLbls>
            <c:dLbl>
              <c:idx val="0"/>
              <c:layout>
                <c:manualLayout>
                  <c:x val="-1.2015620306398229E-2"/>
                  <c:y val="-5.2838164251207784E-2"/>
                </c:manualLayout>
              </c:layout>
              <c:tx>
                <c:rich>
                  <a:bodyPr rot="0" spcFirstLastPara="1" vertOverflow="ellipsis" vert="horz" wrap="square" lIns="38100" tIns="19050" rIns="38100" bIns="19050" anchor="ctr" anchorCtr="0">
                    <a:noAutofit/>
                  </a:bodyPr>
                  <a:lstStyle/>
                  <a:p>
                    <a:pPr algn="ctr">
                      <a:defRPr sz="1600" b="0" i="0" u="none" strike="noStrike" kern="1200" baseline="0">
                        <a:solidFill>
                          <a:schemeClr val="tx1"/>
                        </a:solidFill>
                        <a:latin typeface="+mn-lt"/>
                        <a:ea typeface="+mn-ea"/>
                        <a:cs typeface="+mn-cs"/>
                      </a:defRPr>
                    </a:pPr>
                    <a:fld id="{102A6D26-55A8-4571-9EB4-B3C43DD0AE85}" type="CELLRANGE">
                      <a:rPr lang="en-US"/>
                      <a:pPr algn="ctr">
                        <a:defRPr sz="1600"/>
                      </a:pPr>
                      <a:t>[CELLRANGE]</a:t>
                    </a:fld>
                    <a:endParaRPr lang="en-US"/>
                  </a:p>
                </c:rich>
              </c:tx>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0.23069385476710275"/>
                      <c:h val="8.2789855072463767E-2"/>
                    </c:manualLayout>
                  </c15:layout>
                  <c15:dlblFieldTable/>
                  <c15:showDataLabelsRange val="1"/>
                </c:ext>
                <c:ext xmlns:c16="http://schemas.microsoft.com/office/drawing/2014/chart" uri="{C3380CC4-5D6E-409C-BE32-E72D297353CC}">
                  <c16:uniqueId val="{00000001-1583-EB47-B37E-ACF192D28F45}"/>
                </c:ext>
              </c:extLst>
            </c:dLbl>
            <c:dLbl>
              <c:idx val="1"/>
              <c:layout>
                <c:manualLayout>
                  <c:x val="-4.2054671072394113E-2"/>
                  <c:y val="-7.548309178743961E-3"/>
                </c:manualLayout>
              </c:layout>
              <c:tx>
                <c:rich>
                  <a:bodyPr rot="0" spcFirstLastPara="1" vertOverflow="ellipsis" vert="horz" wrap="square" lIns="38100" tIns="19050" rIns="38100" bIns="19050" anchor="ctr" anchorCtr="0">
                    <a:spAutoFit/>
                  </a:bodyPr>
                  <a:lstStyle/>
                  <a:p>
                    <a:pPr algn="r">
                      <a:defRPr sz="1600" b="0" i="0" u="none" strike="noStrike" kern="1200" baseline="0">
                        <a:solidFill>
                          <a:schemeClr val="tx1"/>
                        </a:solidFill>
                        <a:latin typeface="+mn-lt"/>
                        <a:ea typeface="+mn-ea"/>
                        <a:cs typeface="+mn-cs"/>
                      </a:defRPr>
                    </a:pPr>
                    <a:fld id="{AB292513-B795-4A12-86D2-D2048D13AA9C}" type="CELLRANGE">
                      <a:rPr lang="en-US"/>
                      <a:pPr algn="r">
                        <a:defRPr sz="1600"/>
                      </a:pPr>
                      <a:t>[CELLRANGE]</a:t>
                    </a:fld>
                    <a:endParaRPr lang="en-US"/>
                  </a:p>
                </c:rich>
              </c:tx>
              <c:spPr>
                <a:noFill/>
                <a:ln>
                  <a:noFill/>
                </a:ln>
                <a:effectLst/>
              </c:spPr>
              <c:txPr>
                <a:bodyPr rot="0" spcFirstLastPara="1" vertOverflow="ellipsis" vert="horz" wrap="square" lIns="38100" tIns="19050" rIns="38100" bIns="19050" anchor="ctr" anchorCtr="0">
                  <a:spAutoFit/>
                </a:bodyPr>
                <a:lstStyle/>
                <a:p>
                  <a:pPr algn="r">
                    <a:defRPr sz="1600"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1583-EB47-B37E-ACF192D28F45}"/>
                </c:ext>
              </c:extLst>
            </c:dLbl>
            <c:dLbl>
              <c:idx val="2"/>
              <c:layout>
                <c:manualLayout>
                  <c:x val="-0.30639831781315707"/>
                  <c:y val="-1.5096024002434478E-3"/>
                </c:manualLayout>
              </c:layout>
              <c:tx>
                <c:rich>
                  <a:bodyPr rot="0" spcFirstLastPara="1" vertOverflow="ellipsis" vert="horz" wrap="square" lIns="38100" tIns="19050" rIns="38100" bIns="19050" anchor="ctr" anchorCtr="0">
                    <a:noAutofit/>
                  </a:bodyPr>
                  <a:lstStyle/>
                  <a:p>
                    <a:pPr algn="r">
                      <a:defRPr sz="1600" b="0" i="0" u="none" strike="noStrike" kern="1200" baseline="0">
                        <a:solidFill>
                          <a:schemeClr val="tx1"/>
                        </a:solidFill>
                        <a:latin typeface="+mn-lt"/>
                        <a:ea typeface="+mn-ea"/>
                        <a:cs typeface="+mn-cs"/>
                      </a:defRPr>
                    </a:pPr>
                    <a:fld id="{F54B211E-EAE5-4ADB-B571-256BD4A56794}" type="CELLRANGE">
                      <a:rPr lang="en-US"/>
                      <a:pPr algn="r">
                        <a:defRPr sz="1600"/>
                      </a:pPr>
                      <a:t>[CELLRANGE]</a:t>
                    </a:fld>
                    <a:endParaRPr lang="en-US"/>
                  </a:p>
                </c:rich>
              </c:tx>
              <c:spPr>
                <a:noFill/>
                <a:ln>
                  <a:noFill/>
                </a:ln>
                <a:effectLst/>
              </c:spPr>
              <c:txPr>
                <a:bodyPr rot="0" spcFirstLastPara="1" vertOverflow="ellipsis" vert="horz" wrap="square" lIns="38100" tIns="19050" rIns="38100" bIns="19050" anchor="ctr" anchorCtr="0">
                  <a:noAutofit/>
                </a:bodyPr>
                <a:lstStyle/>
                <a:p>
                  <a:pPr algn="r">
                    <a:defRPr sz="1600"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0.27674972740152748"/>
                      <c:h val="7.6751207729468585E-2"/>
                    </c:manualLayout>
                  </c15:layout>
                  <c15:dlblFieldTable/>
                  <c15:showDataLabelsRange val="1"/>
                </c:ext>
                <c:ext xmlns:c16="http://schemas.microsoft.com/office/drawing/2014/chart" uri="{C3380CC4-5D6E-409C-BE32-E72D297353CC}">
                  <c16:uniqueId val="{00000003-1583-EB47-B37E-ACF192D28F45}"/>
                </c:ext>
              </c:extLst>
            </c:dLbl>
            <c:dLbl>
              <c:idx val="3"/>
              <c:layout>
                <c:manualLayout>
                  <c:x val="0"/>
                  <c:y val="1.2077294685990338E-2"/>
                </c:manualLayout>
              </c:layout>
              <c:tx>
                <c:rich>
                  <a:bodyPr rot="0" spcFirstLastPara="1" vertOverflow="ellipsis" vert="horz" wrap="square" lIns="38100" tIns="19050" rIns="38100" bIns="19050" anchor="ctr" anchorCtr="0">
                    <a:spAutoFit/>
                  </a:bodyPr>
                  <a:lstStyle/>
                  <a:p>
                    <a:pPr algn="l">
                      <a:defRPr sz="1600" b="0" i="0" u="none" strike="noStrike" kern="1200" baseline="0">
                        <a:solidFill>
                          <a:schemeClr val="tx1"/>
                        </a:solidFill>
                        <a:latin typeface="+mn-lt"/>
                        <a:ea typeface="+mn-ea"/>
                        <a:cs typeface="+mn-cs"/>
                      </a:defRPr>
                    </a:pPr>
                    <a:fld id="{CDF5303F-78B0-4962-A9A8-31CF92E70791}" type="CELLRANGE">
                      <a:rPr lang="en-US"/>
                      <a:pPr algn="l">
                        <a:defRPr sz="1600"/>
                      </a:pPr>
                      <a:t>[CELLRANGE]</a:t>
                    </a:fld>
                    <a:endParaRPr lang="en-US"/>
                  </a:p>
                </c:rich>
              </c:tx>
              <c:spPr>
                <a:noFill/>
                <a:ln>
                  <a:noFill/>
                </a:ln>
                <a:effectLst/>
              </c:spPr>
              <c:txPr>
                <a:bodyPr rot="0" spcFirstLastPara="1" vertOverflow="ellipsis" vert="horz" wrap="square" lIns="38100" tIns="19050" rIns="38100" bIns="19050" anchor="ctr" anchorCtr="0">
                  <a:spAutoFit/>
                </a:bodyPr>
                <a:lstStyle/>
                <a:p>
                  <a:pPr algn="l">
                    <a:defRPr sz="1600"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1583-EB47-B37E-ACF192D28F45}"/>
                </c:ext>
              </c:extLst>
            </c:dLbl>
            <c:dLbl>
              <c:idx val="4"/>
              <c:layout>
                <c:manualLayout>
                  <c:x val="3.6046860919194952E-3"/>
                  <c:y val="6.7933593898587656E-3"/>
                </c:manualLayout>
              </c:layout>
              <c:tx>
                <c:rich>
                  <a:bodyPr rot="0" spcFirstLastPara="1" vertOverflow="ellipsis" vert="horz" wrap="square" lIns="38100" tIns="19050" rIns="38100" bIns="19050" anchor="ctr" anchorCtr="0">
                    <a:noAutofit/>
                  </a:bodyPr>
                  <a:lstStyle/>
                  <a:p>
                    <a:pPr algn="l">
                      <a:defRPr sz="1600" b="0" i="0" u="none" strike="noStrike" kern="1200" baseline="0">
                        <a:solidFill>
                          <a:schemeClr val="tx1"/>
                        </a:solidFill>
                        <a:latin typeface="+mn-lt"/>
                        <a:ea typeface="+mn-ea"/>
                        <a:cs typeface="+mn-cs"/>
                      </a:defRPr>
                    </a:pPr>
                    <a:fld id="{2072A716-AC7E-4953-8A14-B37EB83B8ACA}" type="CELLRANGE">
                      <a:rPr lang="en-US"/>
                      <a:pPr algn="l">
                        <a:defRPr sz="1600"/>
                      </a:pPr>
                      <a:t>[CELLRANGE]</a:t>
                    </a:fld>
                    <a:endParaRPr lang="en-US"/>
                  </a:p>
                </c:rich>
              </c:tx>
              <c:spPr>
                <a:noFill/>
                <a:ln>
                  <a:noFill/>
                </a:ln>
                <a:effectLst/>
              </c:spPr>
              <c:txPr>
                <a:bodyPr rot="0" spcFirstLastPara="1" vertOverflow="ellipsis" vert="horz" wrap="square" lIns="38100" tIns="19050" rIns="38100" bIns="19050" anchor="ctr" anchorCtr="0">
                  <a:noAutofit/>
                </a:bodyPr>
                <a:lstStyle/>
                <a:p>
                  <a:pPr algn="l">
                    <a:defRPr sz="1600"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0.21613092295574798"/>
                      <c:h val="0.14553140096618358"/>
                    </c:manualLayout>
                  </c15:layout>
                  <c15:dlblFieldTable/>
                  <c15:showDataLabelsRange val="1"/>
                </c:ext>
                <c:ext xmlns:c16="http://schemas.microsoft.com/office/drawing/2014/chart" uri="{C3380CC4-5D6E-409C-BE32-E72D297353CC}">
                  <c16:uniqueId val="{00000005-1583-EB47-B37E-ACF192D28F45}"/>
                </c:ext>
              </c:extLst>
            </c:dLbl>
            <c:dLbl>
              <c:idx val="5"/>
              <c:layout>
                <c:manualLayout>
                  <c:x val="-7.2093721838390789E-3"/>
                  <c:y val="6.1141304347826088E-2"/>
                </c:manualLayout>
              </c:layout>
              <c:tx>
                <c:rich>
                  <a:bodyPr rot="0" spcFirstLastPara="1" vertOverflow="ellipsis" vert="horz" wrap="square" lIns="38100" tIns="19050" rIns="38100" bIns="19050" anchor="ctr" anchorCtr="0">
                    <a:noAutofit/>
                  </a:bodyPr>
                  <a:lstStyle/>
                  <a:p>
                    <a:pPr algn="l">
                      <a:defRPr sz="1600" b="0" i="0" u="none" strike="noStrike" kern="1200" baseline="0">
                        <a:solidFill>
                          <a:schemeClr val="tx1"/>
                        </a:solidFill>
                        <a:latin typeface="+mn-lt"/>
                        <a:ea typeface="+mn-ea"/>
                        <a:cs typeface="+mn-cs"/>
                      </a:defRPr>
                    </a:pPr>
                    <a:fld id="{37DF0729-A621-4675-B94E-648D72C018A2}" type="CELLRANGE">
                      <a:rPr lang="en-US"/>
                      <a:pPr algn="l">
                        <a:defRPr sz="1600"/>
                      </a:pPr>
                      <a:t>[CELLRANGE]</a:t>
                    </a:fld>
                    <a:endParaRPr lang="en-US"/>
                  </a:p>
                </c:rich>
              </c:tx>
              <c:spPr>
                <a:noFill/>
                <a:ln>
                  <a:noFill/>
                </a:ln>
                <a:effectLst/>
              </c:spPr>
              <c:txPr>
                <a:bodyPr rot="0" spcFirstLastPara="1" vertOverflow="ellipsis" vert="horz" wrap="square" lIns="38100" tIns="19050" rIns="38100" bIns="19050" anchor="ctr" anchorCtr="0">
                  <a:noAutofit/>
                </a:bodyPr>
                <a:lstStyle/>
                <a:p>
                  <a:pPr algn="l">
                    <a:defRPr sz="1600"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0.31084419193770801"/>
                      <c:h val="0.1172705314009662"/>
                    </c:manualLayout>
                  </c15:layout>
                  <c15:dlblFieldTable/>
                  <c15:showDataLabelsRange val="1"/>
                </c:ext>
                <c:ext xmlns:c16="http://schemas.microsoft.com/office/drawing/2014/chart" uri="{C3380CC4-5D6E-409C-BE32-E72D297353CC}">
                  <c16:uniqueId val="{00000006-1583-EB47-B37E-ACF192D28F4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Sheet1!$C$2:$C$7</c:f>
              <c:numCache>
                <c:formatCode>0.00</c:formatCode>
                <c:ptCount val="6"/>
                <c:pt idx="0">
                  <c:v>4.3944773175542391</c:v>
                </c:pt>
                <c:pt idx="1">
                  <c:v>4.5108055009823165</c:v>
                </c:pt>
                <c:pt idx="2">
                  <c:v>4.0290178571428621</c:v>
                </c:pt>
                <c:pt idx="3">
                  <c:v>3.5431818181818207</c:v>
                </c:pt>
                <c:pt idx="4">
                  <c:v>4.2777777777777777</c:v>
                </c:pt>
                <c:pt idx="5">
                  <c:v>4.2182539682539684</c:v>
                </c:pt>
              </c:numCache>
            </c:numRef>
          </c:xVal>
          <c:yVal>
            <c:numRef>
              <c:f>Sheet1!$D$2:$D$7</c:f>
              <c:numCache>
                <c:formatCode>0.00</c:formatCode>
                <c:ptCount val="6"/>
                <c:pt idx="0">
                  <c:v>1.0276134122287979</c:v>
                </c:pt>
                <c:pt idx="1">
                  <c:v>0.90373280943025647</c:v>
                </c:pt>
                <c:pt idx="2">
                  <c:v>0.98660714285714268</c:v>
                </c:pt>
                <c:pt idx="3">
                  <c:v>1.3204545454545453</c:v>
                </c:pt>
                <c:pt idx="4">
                  <c:v>0.84666666666666679</c:v>
                </c:pt>
                <c:pt idx="5">
                  <c:v>1.015873015873014</c:v>
                </c:pt>
              </c:numCache>
            </c:numRef>
          </c:yVal>
          <c:smooth val="0"/>
          <c:extLst>
            <c:ext xmlns:c15="http://schemas.microsoft.com/office/drawing/2012/chart" uri="{02D57815-91ED-43cb-92C2-25804820EDAC}">
              <c15:datalabelsRange>
                <c15:f>Sheet1!$B$2:$B$7</c15:f>
                <c15:dlblRangeCache>
                  <c:ptCount val="6"/>
                  <c:pt idx="0">
                    <c:v>Easily tracking whether a payment has been made</c:v>
                  </c:pt>
                  <c:pt idx="1">
                    <c:v>Staying on top of payment due dates</c:v>
                  </c:pt>
                  <c:pt idx="2">
                    <c:v>Routing invoices for approval by appropriate staff</c:v>
                  </c:pt>
                  <c:pt idx="3">
                    <c:v>Accumulating rewards for spending</c:v>
                  </c:pt>
                  <c:pt idx="4">
                    <c:v>Preventing fraud or other issues with employees who have spending authorization</c:v>
                  </c:pt>
                  <c:pt idx="5">
                    <c:v>Knowing the best options to improve how your businesses pays expenses, vendors, or contractors</c:v>
                  </c:pt>
                </c15:dlblRangeCache>
              </c15:datalabelsRange>
            </c:ext>
            <c:ext xmlns:c16="http://schemas.microsoft.com/office/drawing/2014/chart" uri="{C3380CC4-5D6E-409C-BE32-E72D297353CC}">
              <c16:uniqueId val="{00000007-1583-EB47-B37E-ACF192D28F45}"/>
            </c:ext>
          </c:extLst>
        </c:ser>
        <c:ser>
          <c:idx val="1"/>
          <c:order val="1"/>
          <c:tx>
            <c:v>Vertical Line</c:v>
          </c:tx>
          <c:spPr>
            <a:ln w="31750" cap="rnd">
              <a:solidFill>
                <a:schemeClr val="tx1"/>
              </a:solidFill>
              <a:round/>
            </a:ln>
            <a:effectLst/>
          </c:spPr>
          <c:marker>
            <c:symbol val="none"/>
          </c:marker>
          <c:dLbls>
            <c:delete val="1"/>
          </c:dLbls>
          <c:xVal>
            <c:numRef>
              <c:f>Sheet1!$H$2:$H$3</c:f>
              <c:numCache>
                <c:formatCode>General</c:formatCode>
                <c:ptCount val="2"/>
                <c:pt idx="0">
                  <c:v>4.16</c:v>
                </c:pt>
                <c:pt idx="1">
                  <c:v>4.16</c:v>
                </c:pt>
              </c:numCache>
            </c:numRef>
          </c:xVal>
          <c:yVal>
            <c:numRef>
              <c:f>Sheet1!$I$2:$I$3</c:f>
              <c:numCache>
                <c:formatCode>General</c:formatCode>
                <c:ptCount val="2"/>
                <c:pt idx="0">
                  <c:v>0.8</c:v>
                </c:pt>
                <c:pt idx="1">
                  <c:v>1.35</c:v>
                </c:pt>
              </c:numCache>
            </c:numRef>
          </c:yVal>
          <c:smooth val="0"/>
          <c:extLst>
            <c:ext xmlns:c16="http://schemas.microsoft.com/office/drawing/2014/chart" uri="{C3380CC4-5D6E-409C-BE32-E72D297353CC}">
              <c16:uniqueId val="{00000008-1583-EB47-B37E-ACF192D28F45}"/>
            </c:ext>
          </c:extLst>
        </c:ser>
        <c:dLbls>
          <c:dLblPos val="r"/>
          <c:showLegendKey val="0"/>
          <c:showVal val="1"/>
          <c:showCatName val="0"/>
          <c:showSerName val="0"/>
          <c:showPercent val="0"/>
          <c:showBubbleSize val="0"/>
        </c:dLbls>
        <c:axId val="13233951"/>
        <c:axId val="13230111"/>
      </c:scatterChart>
      <c:valAx>
        <c:axId val="2130517280"/>
        <c:scaling>
          <c:orientation val="minMax"/>
          <c:max val="4.53"/>
          <c:min val="3.5"/>
        </c:scaling>
        <c:delete val="0"/>
        <c:axPos val="b"/>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a:t>Importance</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one"/>
        <c:spPr>
          <a:noFill/>
          <a:ln w="15875" cap="flat" cmpd="sng" algn="ctr">
            <a:solidFill>
              <a:schemeClr val="bg2"/>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94303392"/>
        <c:crosses val="autoZero"/>
        <c:crossBetween val="midCat"/>
      </c:valAx>
      <c:valAx>
        <c:axId val="2094303392"/>
        <c:scaling>
          <c:orientation val="minMax"/>
          <c:max val="1.35"/>
          <c:min val="0.8"/>
        </c:scaling>
        <c:delete val="0"/>
        <c:axPos val="l"/>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dirty="0"/>
                  <a:t>Dissatisfaction</a:t>
                </a:r>
              </a:p>
            </c:rich>
          </c:tx>
          <c:layout>
            <c:manualLayout>
              <c:xMode val="edge"/>
              <c:yMode val="edge"/>
              <c:x val="4.6216892030410392E-4"/>
              <c:y val="0.37655422376993108"/>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one"/>
        <c:spPr>
          <a:noFill/>
          <a:ln w="1587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30517280"/>
        <c:crosses val="autoZero"/>
        <c:crossBetween val="midCat"/>
      </c:valAx>
      <c:valAx>
        <c:axId val="13230111"/>
        <c:scaling>
          <c:orientation val="minMax"/>
        </c:scaling>
        <c:delete val="1"/>
        <c:axPos val="r"/>
        <c:numFmt formatCode="0.00" sourceLinked="1"/>
        <c:majorTickMark val="out"/>
        <c:minorTickMark val="none"/>
        <c:tickLblPos val="nextTo"/>
        <c:crossAx val="13233951"/>
        <c:crosses val="max"/>
        <c:crossBetween val="midCat"/>
      </c:valAx>
      <c:valAx>
        <c:axId val="13233951"/>
        <c:scaling>
          <c:orientation val="minMax"/>
          <c:max val="4.5"/>
          <c:min val="3.8"/>
        </c:scaling>
        <c:delete val="1"/>
        <c:axPos val="t"/>
        <c:numFmt formatCode="0.00" sourceLinked="1"/>
        <c:majorTickMark val="out"/>
        <c:minorTickMark val="none"/>
        <c:tickLblPos val="nextTo"/>
        <c:crossAx val="13230111"/>
        <c:crosses val="max"/>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0.53951</cdr:x>
      <cdr:y>0.25137</cdr:y>
    </cdr:from>
    <cdr:to>
      <cdr:x>0.63675</cdr:x>
      <cdr:y>0.31074</cdr:y>
    </cdr:to>
    <cdr:sp macro="" textlink="">
      <cdr:nvSpPr>
        <cdr:cNvPr id="3" name="TextBox 100">
          <a:extLst xmlns:a="http://schemas.openxmlformats.org/drawingml/2006/main">
            <a:ext uri="{FF2B5EF4-FFF2-40B4-BE49-F238E27FC236}">
              <a16:creationId xmlns:a16="http://schemas.microsoft.com/office/drawing/2014/main" id="{3BD74F32-CE3E-0F8E-F98D-0AF1E2DE904B}"/>
            </a:ext>
          </a:extLst>
        </cdr:cNvPr>
        <cdr:cNvSpPr txBox="1"/>
      </cdr:nvSpPr>
      <cdr:spPr>
        <a:xfrm xmlns:a="http://schemas.openxmlformats.org/drawingml/2006/main">
          <a:off x="3897304" y="1693815"/>
          <a:ext cx="702436" cy="400110"/>
        </a:xfrm>
        <a:prstGeom xmlns:a="http://schemas.openxmlformats.org/drawingml/2006/main" prst="rect">
          <a:avLst/>
        </a:prstGeom>
      </cdr:spPr>
      <cdr:txBody>
        <a:bodyPr xmlns:a="http://schemas.openxmlformats.org/drawingml/2006/main" wrap="none" rtlCol="0">
          <a:spAutoFit/>
        </a:bodyPr>
        <a:lstStyle xmlns:a="http://schemas.openxmlformats.org/drawingml/2006/main">
          <a:defPPr>
            <a:defRPr lang="en-US"/>
          </a:defPPr>
          <a:lvl1pPr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1pPr>
          <a:lvl2pPr marL="912813" indent="-4556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2pPr>
          <a:lvl3pPr marL="1827213" indent="-9128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3pPr>
          <a:lvl4pPr marL="2741613" indent="-13700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4pPr>
          <a:lvl5pPr marL="3656013" indent="-18272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5pPr>
          <a:lvl6pPr marL="2286000" algn="l" defTabSz="914400" rtl="0" eaLnBrk="1" latinLnBrk="0" hangingPunct="1">
            <a:defRPr sz="3600" kern="1200">
              <a:solidFill>
                <a:schemeClr val="tx1"/>
              </a:solidFill>
              <a:latin typeface="Lato Light" pitchFamily="34" charset="0"/>
              <a:ea typeface="+mn-ea"/>
              <a:cs typeface="+mn-cs"/>
            </a:defRPr>
          </a:lvl6pPr>
          <a:lvl7pPr marL="2743200" algn="l" defTabSz="914400" rtl="0" eaLnBrk="1" latinLnBrk="0" hangingPunct="1">
            <a:defRPr sz="3600" kern="1200">
              <a:solidFill>
                <a:schemeClr val="tx1"/>
              </a:solidFill>
              <a:latin typeface="Lato Light" pitchFamily="34" charset="0"/>
              <a:ea typeface="+mn-ea"/>
              <a:cs typeface="+mn-cs"/>
            </a:defRPr>
          </a:lvl7pPr>
          <a:lvl8pPr marL="3200400" algn="l" defTabSz="914400" rtl="0" eaLnBrk="1" latinLnBrk="0" hangingPunct="1">
            <a:defRPr sz="3600" kern="1200">
              <a:solidFill>
                <a:schemeClr val="tx1"/>
              </a:solidFill>
              <a:latin typeface="Lato Light" pitchFamily="34" charset="0"/>
              <a:ea typeface="+mn-ea"/>
              <a:cs typeface="+mn-cs"/>
            </a:defRPr>
          </a:lvl8pPr>
          <a:lvl9pPr marL="3657600" algn="l" defTabSz="914400" rtl="0" eaLnBrk="1" latinLnBrk="0" hangingPunct="1">
            <a:defRPr sz="3600" kern="1200">
              <a:solidFill>
                <a:schemeClr val="tx1"/>
              </a:solidFill>
              <a:latin typeface="Lato Light" pitchFamily="34" charset="0"/>
              <a:ea typeface="+mn-ea"/>
              <a:cs typeface="+mn-cs"/>
            </a:defRPr>
          </a:lvl9pPr>
        </a:lstStyle>
        <a:p xmlns:a="http://schemas.openxmlformats.org/drawingml/2006/main">
          <a:pPr algn="l"/>
          <a:r>
            <a:rPr lang="en-US" sz="2000" b="1" dirty="0">
              <a:solidFill>
                <a:schemeClr val="bg1"/>
              </a:solidFill>
              <a:latin typeface="+mn-lt"/>
            </a:rPr>
            <a:t>13%</a:t>
          </a:r>
        </a:p>
      </cdr:txBody>
    </cdr:sp>
  </cdr:relSizeAnchor>
  <cdr:relSizeAnchor xmlns:cdr="http://schemas.openxmlformats.org/drawingml/2006/chartDrawing">
    <cdr:from>
      <cdr:x>0.67396</cdr:x>
      <cdr:y>0.46273</cdr:y>
    </cdr:from>
    <cdr:to>
      <cdr:x>0.7712</cdr:x>
      <cdr:y>0.52211</cdr:y>
    </cdr:to>
    <cdr:sp macro="" textlink="">
      <cdr:nvSpPr>
        <cdr:cNvPr id="4" name="TextBox 100">
          <a:extLst xmlns:a="http://schemas.openxmlformats.org/drawingml/2006/main">
            <a:ext uri="{FF2B5EF4-FFF2-40B4-BE49-F238E27FC236}">
              <a16:creationId xmlns:a16="http://schemas.microsoft.com/office/drawing/2014/main" id="{BE70BA92-3C8B-1407-48DA-4C20F20859DA}"/>
            </a:ext>
          </a:extLst>
        </cdr:cNvPr>
        <cdr:cNvSpPr txBox="1"/>
      </cdr:nvSpPr>
      <cdr:spPr>
        <a:xfrm xmlns:a="http://schemas.openxmlformats.org/drawingml/2006/main">
          <a:off x="4868540" y="3118068"/>
          <a:ext cx="702438" cy="400129"/>
        </a:xfrm>
        <a:prstGeom xmlns:a="http://schemas.openxmlformats.org/drawingml/2006/main" prst="rect">
          <a:avLst/>
        </a:prstGeom>
      </cdr:spPr>
      <cdr:txBody>
        <a:bodyPr xmlns:a="http://schemas.openxmlformats.org/drawingml/2006/main" wrap="none" rtlCol="0">
          <a:spAutoFit/>
        </a:bodyPr>
        <a:lstStyle xmlns:a="http://schemas.openxmlformats.org/drawingml/2006/main">
          <a:defPPr>
            <a:defRPr lang="en-US"/>
          </a:defPPr>
          <a:lvl1pPr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1pPr>
          <a:lvl2pPr marL="912813" indent="-4556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2pPr>
          <a:lvl3pPr marL="1827213" indent="-9128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3pPr>
          <a:lvl4pPr marL="2741613" indent="-13700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4pPr>
          <a:lvl5pPr marL="3656013" indent="-18272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5pPr>
          <a:lvl6pPr marL="2286000" algn="l" defTabSz="914400" rtl="0" eaLnBrk="1" latinLnBrk="0" hangingPunct="1">
            <a:defRPr sz="3600" kern="1200">
              <a:solidFill>
                <a:schemeClr val="tx1"/>
              </a:solidFill>
              <a:latin typeface="Lato Light" pitchFamily="34" charset="0"/>
              <a:ea typeface="+mn-ea"/>
              <a:cs typeface="+mn-cs"/>
            </a:defRPr>
          </a:lvl6pPr>
          <a:lvl7pPr marL="2743200" algn="l" defTabSz="914400" rtl="0" eaLnBrk="1" latinLnBrk="0" hangingPunct="1">
            <a:defRPr sz="3600" kern="1200">
              <a:solidFill>
                <a:schemeClr val="tx1"/>
              </a:solidFill>
              <a:latin typeface="Lato Light" pitchFamily="34" charset="0"/>
              <a:ea typeface="+mn-ea"/>
              <a:cs typeface="+mn-cs"/>
            </a:defRPr>
          </a:lvl7pPr>
          <a:lvl8pPr marL="3200400" algn="l" defTabSz="914400" rtl="0" eaLnBrk="1" latinLnBrk="0" hangingPunct="1">
            <a:defRPr sz="3600" kern="1200">
              <a:solidFill>
                <a:schemeClr val="tx1"/>
              </a:solidFill>
              <a:latin typeface="Lato Light" pitchFamily="34" charset="0"/>
              <a:ea typeface="+mn-ea"/>
              <a:cs typeface="+mn-cs"/>
            </a:defRPr>
          </a:lvl8pPr>
          <a:lvl9pPr marL="3657600" algn="l" defTabSz="914400" rtl="0" eaLnBrk="1" latinLnBrk="0" hangingPunct="1">
            <a:defRPr sz="3600" kern="1200">
              <a:solidFill>
                <a:schemeClr val="tx1"/>
              </a:solidFill>
              <a:latin typeface="Lato Light" pitchFamily="34" charset="0"/>
              <a:ea typeface="+mn-ea"/>
              <a:cs typeface="+mn-cs"/>
            </a:defRPr>
          </a:lvl9pPr>
        </a:lstStyle>
        <a:p xmlns:a="http://schemas.openxmlformats.org/drawingml/2006/main">
          <a:pPr algn="l"/>
          <a:r>
            <a:rPr lang="en-US" sz="2000" b="1" dirty="0">
              <a:solidFill>
                <a:schemeClr val="bg1"/>
              </a:solidFill>
              <a:latin typeface="+mn-lt"/>
            </a:rPr>
            <a:t>25%</a:t>
          </a:r>
        </a:p>
      </cdr:txBody>
    </cdr:sp>
  </cdr:relSizeAnchor>
  <cdr:relSizeAnchor xmlns:cdr="http://schemas.openxmlformats.org/drawingml/2006/chartDrawing">
    <cdr:from>
      <cdr:x>0.45226</cdr:x>
      <cdr:y>0.68409</cdr:y>
    </cdr:from>
    <cdr:to>
      <cdr:x>0.5495</cdr:x>
      <cdr:y>0.74347</cdr:y>
    </cdr:to>
    <cdr:sp macro="" textlink="">
      <cdr:nvSpPr>
        <cdr:cNvPr id="5" name="TextBox 100">
          <a:extLst xmlns:a="http://schemas.openxmlformats.org/drawingml/2006/main">
            <a:ext uri="{FF2B5EF4-FFF2-40B4-BE49-F238E27FC236}">
              <a16:creationId xmlns:a16="http://schemas.microsoft.com/office/drawing/2014/main" id="{6C9032B9-DBFC-0547-EB9C-F9CF18DC7004}"/>
            </a:ext>
          </a:extLst>
        </cdr:cNvPr>
        <cdr:cNvSpPr txBox="1"/>
      </cdr:nvSpPr>
      <cdr:spPr>
        <a:xfrm xmlns:a="http://schemas.openxmlformats.org/drawingml/2006/main">
          <a:off x="3267046" y="4609692"/>
          <a:ext cx="702436" cy="400110"/>
        </a:xfrm>
        <a:prstGeom xmlns:a="http://schemas.openxmlformats.org/drawingml/2006/main" prst="rect">
          <a:avLst/>
        </a:prstGeom>
      </cdr:spPr>
      <cdr:txBody>
        <a:bodyPr xmlns:a="http://schemas.openxmlformats.org/drawingml/2006/main" wrap="none" rtlCol="0">
          <a:spAutoFit/>
        </a:bodyPr>
        <a:lstStyle xmlns:a="http://schemas.openxmlformats.org/drawingml/2006/main">
          <a:defPPr>
            <a:defRPr lang="en-US"/>
          </a:defPPr>
          <a:lvl1pPr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1pPr>
          <a:lvl2pPr marL="912813" indent="-4556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2pPr>
          <a:lvl3pPr marL="1827213" indent="-9128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3pPr>
          <a:lvl4pPr marL="2741613" indent="-13700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4pPr>
          <a:lvl5pPr marL="3656013" indent="-18272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5pPr>
          <a:lvl6pPr marL="2286000" algn="l" defTabSz="914400" rtl="0" eaLnBrk="1" latinLnBrk="0" hangingPunct="1">
            <a:defRPr sz="3600" kern="1200">
              <a:solidFill>
                <a:schemeClr val="tx1"/>
              </a:solidFill>
              <a:latin typeface="Lato Light" pitchFamily="34" charset="0"/>
              <a:ea typeface="+mn-ea"/>
              <a:cs typeface="+mn-cs"/>
            </a:defRPr>
          </a:lvl6pPr>
          <a:lvl7pPr marL="2743200" algn="l" defTabSz="914400" rtl="0" eaLnBrk="1" latinLnBrk="0" hangingPunct="1">
            <a:defRPr sz="3600" kern="1200">
              <a:solidFill>
                <a:schemeClr val="tx1"/>
              </a:solidFill>
              <a:latin typeface="Lato Light" pitchFamily="34" charset="0"/>
              <a:ea typeface="+mn-ea"/>
              <a:cs typeface="+mn-cs"/>
            </a:defRPr>
          </a:lvl7pPr>
          <a:lvl8pPr marL="3200400" algn="l" defTabSz="914400" rtl="0" eaLnBrk="1" latinLnBrk="0" hangingPunct="1">
            <a:defRPr sz="3600" kern="1200">
              <a:solidFill>
                <a:schemeClr val="tx1"/>
              </a:solidFill>
              <a:latin typeface="Lato Light" pitchFamily="34" charset="0"/>
              <a:ea typeface="+mn-ea"/>
              <a:cs typeface="+mn-cs"/>
            </a:defRPr>
          </a:lvl8pPr>
          <a:lvl9pPr marL="3657600" algn="l" defTabSz="914400" rtl="0" eaLnBrk="1" latinLnBrk="0" hangingPunct="1">
            <a:defRPr sz="3600" kern="1200">
              <a:solidFill>
                <a:schemeClr val="tx1"/>
              </a:solidFill>
              <a:latin typeface="Lato Light" pitchFamily="34" charset="0"/>
              <a:ea typeface="+mn-ea"/>
              <a:cs typeface="+mn-cs"/>
            </a:defRPr>
          </a:lvl9pPr>
        </a:lstStyle>
        <a:p xmlns:a="http://schemas.openxmlformats.org/drawingml/2006/main">
          <a:pPr algn="l"/>
          <a:r>
            <a:rPr lang="en-US" sz="2000" b="1" dirty="0">
              <a:solidFill>
                <a:schemeClr val="bg1"/>
              </a:solidFill>
              <a:latin typeface="+mn-lt"/>
            </a:rPr>
            <a:t>29%</a:t>
          </a:r>
        </a:p>
      </cdr:txBody>
    </cdr:sp>
  </cdr:relSizeAnchor>
  <cdr:relSizeAnchor xmlns:cdr="http://schemas.openxmlformats.org/drawingml/2006/chartDrawing">
    <cdr:from>
      <cdr:x>0.24022</cdr:x>
      <cdr:y>0.45868</cdr:y>
    </cdr:from>
    <cdr:to>
      <cdr:x>0.33746</cdr:x>
      <cdr:y>0.51805</cdr:y>
    </cdr:to>
    <cdr:sp macro="" textlink="">
      <cdr:nvSpPr>
        <cdr:cNvPr id="6" name="TextBox 100">
          <a:extLst xmlns:a="http://schemas.openxmlformats.org/drawingml/2006/main">
            <a:ext uri="{FF2B5EF4-FFF2-40B4-BE49-F238E27FC236}">
              <a16:creationId xmlns:a16="http://schemas.microsoft.com/office/drawing/2014/main" id="{C91F44DB-8317-6611-8CA4-F9FB88C0A383}"/>
            </a:ext>
          </a:extLst>
        </cdr:cNvPr>
        <cdr:cNvSpPr txBox="1"/>
      </cdr:nvSpPr>
      <cdr:spPr>
        <a:xfrm xmlns:a="http://schemas.openxmlformats.org/drawingml/2006/main">
          <a:off x="1735274" y="3090771"/>
          <a:ext cx="702438" cy="400061"/>
        </a:xfrm>
        <a:prstGeom xmlns:a="http://schemas.openxmlformats.org/drawingml/2006/main" prst="rect">
          <a:avLst/>
        </a:prstGeom>
      </cdr:spPr>
      <cdr:txBody>
        <a:bodyPr xmlns:a="http://schemas.openxmlformats.org/drawingml/2006/main" wrap="none" rtlCol="0">
          <a:spAutoFit/>
        </a:bodyPr>
        <a:lstStyle xmlns:a="http://schemas.openxmlformats.org/drawingml/2006/main">
          <a:defPPr>
            <a:defRPr lang="en-US"/>
          </a:defPPr>
          <a:lvl1pPr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1pPr>
          <a:lvl2pPr marL="912813" indent="-4556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2pPr>
          <a:lvl3pPr marL="1827213" indent="-9128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3pPr>
          <a:lvl4pPr marL="2741613" indent="-13700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4pPr>
          <a:lvl5pPr marL="3656013" indent="-18272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5pPr>
          <a:lvl6pPr marL="2286000" algn="l" defTabSz="914400" rtl="0" eaLnBrk="1" latinLnBrk="0" hangingPunct="1">
            <a:defRPr sz="3600" kern="1200">
              <a:solidFill>
                <a:schemeClr val="tx1"/>
              </a:solidFill>
              <a:latin typeface="Lato Light" pitchFamily="34" charset="0"/>
              <a:ea typeface="+mn-ea"/>
              <a:cs typeface="+mn-cs"/>
            </a:defRPr>
          </a:lvl6pPr>
          <a:lvl7pPr marL="2743200" algn="l" defTabSz="914400" rtl="0" eaLnBrk="1" latinLnBrk="0" hangingPunct="1">
            <a:defRPr sz="3600" kern="1200">
              <a:solidFill>
                <a:schemeClr val="tx1"/>
              </a:solidFill>
              <a:latin typeface="Lato Light" pitchFamily="34" charset="0"/>
              <a:ea typeface="+mn-ea"/>
              <a:cs typeface="+mn-cs"/>
            </a:defRPr>
          </a:lvl7pPr>
          <a:lvl8pPr marL="3200400" algn="l" defTabSz="914400" rtl="0" eaLnBrk="1" latinLnBrk="0" hangingPunct="1">
            <a:defRPr sz="3600" kern="1200">
              <a:solidFill>
                <a:schemeClr val="tx1"/>
              </a:solidFill>
              <a:latin typeface="Lato Light" pitchFamily="34" charset="0"/>
              <a:ea typeface="+mn-ea"/>
              <a:cs typeface="+mn-cs"/>
            </a:defRPr>
          </a:lvl8pPr>
          <a:lvl9pPr marL="3657600" algn="l" defTabSz="914400" rtl="0" eaLnBrk="1" latinLnBrk="0" hangingPunct="1">
            <a:defRPr sz="3600" kern="1200">
              <a:solidFill>
                <a:schemeClr val="tx1"/>
              </a:solidFill>
              <a:latin typeface="Lato Light" pitchFamily="34" charset="0"/>
              <a:ea typeface="+mn-ea"/>
              <a:cs typeface="+mn-cs"/>
            </a:defRPr>
          </a:lvl9pPr>
        </a:lstStyle>
        <a:p xmlns:a="http://schemas.openxmlformats.org/drawingml/2006/main">
          <a:pPr algn="l"/>
          <a:r>
            <a:rPr lang="en-US" sz="2000" b="1" dirty="0">
              <a:solidFill>
                <a:schemeClr val="bg1"/>
              </a:solidFill>
              <a:latin typeface="+mn-lt"/>
            </a:rPr>
            <a:t>16%</a:t>
          </a:r>
        </a:p>
      </cdr:txBody>
    </cdr:sp>
  </cdr:relSizeAnchor>
  <cdr:relSizeAnchor xmlns:cdr="http://schemas.openxmlformats.org/drawingml/2006/chartDrawing">
    <cdr:from>
      <cdr:x>0.35923</cdr:x>
      <cdr:y>0.26185</cdr:y>
    </cdr:from>
    <cdr:to>
      <cdr:x>0.45647</cdr:x>
      <cdr:y>0.32122</cdr:y>
    </cdr:to>
    <cdr:sp macro="" textlink="">
      <cdr:nvSpPr>
        <cdr:cNvPr id="7" name="TextBox 100">
          <a:extLst xmlns:a="http://schemas.openxmlformats.org/drawingml/2006/main">
            <a:ext uri="{FF2B5EF4-FFF2-40B4-BE49-F238E27FC236}">
              <a16:creationId xmlns:a16="http://schemas.microsoft.com/office/drawing/2014/main" id="{BC1D9737-DE43-6001-7B4B-D6DACAF57800}"/>
            </a:ext>
          </a:extLst>
        </cdr:cNvPr>
        <cdr:cNvSpPr txBox="1"/>
      </cdr:nvSpPr>
      <cdr:spPr>
        <a:xfrm xmlns:a="http://schemas.openxmlformats.org/drawingml/2006/main">
          <a:off x="2594974" y="1764433"/>
          <a:ext cx="702436" cy="400110"/>
        </a:xfrm>
        <a:prstGeom xmlns:a="http://schemas.openxmlformats.org/drawingml/2006/main" prst="rect">
          <a:avLst/>
        </a:prstGeom>
      </cdr:spPr>
      <cdr:txBody>
        <a:bodyPr xmlns:a="http://schemas.openxmlformats.org/drawingml/2006/main" wrap="none" rtlCol="0">
          <a:spAutoFit/>
        </a:bodyPr>
        <a:lstStyle xmlns:a="http://schemas.openxmlformats.org/drawingml/2006/main">
          <a:defPPr>
            <a:defRPr lang="en-US"/>
          </a:defPPr>
          <a:lvl1pPr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1pPr>
          <a:lvl2pPr marL="912813" indent="-4556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2pPr>
          <a:lvl3pPr marL="1827213" indent="-9128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3pPr>
          <a:lvl4pPr marL="2741613" indent="-13700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4pPr>
          <a:lvl5pPr marL="3656013" indent="-18272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5pPr>
          <a:lvl6pPr marL="2286000" algn="l" defTabSz="914400" rtl="0" eaLnBrk="1" latinLnBrk="0" hangingPunct="1">
            <a:defRPr sz="3600" kern="1200">
              <a:solidFill>
                <a:schemeClr val="tx1"/>
              </a:solidFill>
              <a:latin typeface="Lato Light" pitchFamily="34" charset="0"/>
              <a:ea typeface="+mn-ea"/>
              <a:cs typeface="+mn-cs"/>
            </a:defRPr>
          </a:lvl6pPr>
          <a:lvl7pPr marL="2743200" algn="l" defTabSz="914400" rtl="0" eaLnBrk="1" latinLnBrk="0" hangingPunct="1">
            <a:defRPr sz="3600" kern="1200">
              <a:solidFill>
                <a:schemeClr val="tx1"/>
              </a:solidFill>
              <a:latin typeface="Lato Light" pitchFamily="34" charset="0"/>
              <a:ea typeface="+mn-ea"/>
              <a:cs typeface="+mn-cs"/>
            </a:defRPr>
          </a:lvl7pPr>
          <a:lvl8pPr marL="3200400" algn="l" defTabSz="914400" rtl="0" eaLnBrk="1" latinLnBrk="0" hangingPunct="1">
            <a:defRPr sz="3600" kern="1200">
              <a:solidFill>
                <a:schemeClr val="tx1"/>
              </a:solidFill>
              <a:latin typeface="Lato Light" pitchFamily="34" charset="0"/>
              <a:ea typeface="+mn-ea"/>
              <a:cs typeface="+mn-cs"/>
            </a:defRPr>
          </a:lvl8pPr>
          <a:lvl9pPr marL="3657600" algn="l" defTabSz="914400" rtl="0" eaLnBrk="1" latinLnBrk="0" hangingPunct="1">
            <a:defRPr sz="3600" kern="1200">
              <a:solidFill>
                <a:schemeClr val="tx1"/>
              </a:solidFill>
              <a:latin typeface="Lato Light" pitchFamily="34" charset="0"/>
              <a:ea typeface="+mn-ea"/>
              <a:cs typeface="+mn-cs"/>
            </a:defRPr>
          </a:lvl9pPr>
        </a:lstStyle>
        <a:p xmlns:a="http://schemas.openxmlformats.org/drawingml/2006/main">
          <a:pPr algn="l"/>
          <a:r>
            <a:rPr lang="en-US" sz="2000" b="1" dirty="0">
              <a:solidFill>
                <a:schemeClr val="bg1"/>
              </a:solidFill>
              <a:latin typeface="+mn-lt"/>
            </a:rPr>
            <a:t>17%</a:t>
          </a:r>
        </a:p>
      </cdr:txBody>
    </cdr:sp>
  </cdr:relSizeAnchor>
</c:userShapes>
</file>

<file path=ppt/drawings/drawing2.xml><?xml version="1.0" encoding="utf-8"?>
<c:userShapes xmlns:c="http://schemas.openxmlformats.org/drawingml/2006/chart">
  <cdr:relSizeAnchor xmlns:cdr="http://schemas.openxmlformats.org/drawingml/2006/chartDrawing">
    <cdr:from>
      <cdr:x>0.6384</cdr:x>
      <cdr:y>0.34466</cdr:y>
    </cdr:from>
    <cdr:to>
      <cdr:x>0.73564</cdr:x>
      <cdr:y>0.40404</cdr:y>
    </cdr:to>
    <cdr:sp macro="" textlink="">
      <cdr:nvSpPr>
        <cdr:cNvPr id="3" name="TextBox 100">
          <a:extLst xmlns:a="http://schemas.openxmlformats.org/drawingml/2006/main">
            <a:ext uri="{FF2B5EF4-FFF2-40B4-BE49-F238E27FC236}">
              <a16:creationId xmlns:a16="http://schemas.microsoft.com/office/drawing/2014/main" id="{3BD74F32-CE3E-0F8E-F98D-0AF1E2DE904B}"/>
            </a:ext>
          </a:extLst>
        </cdr:cNvPr>
        <cdr:cNvSpPr txBox="1"/>
      </cdr:nvSpPr>
      <cdr:spPr>
        <a:xfrm xmlns:a="http://schemas.openxmlformats.org/drawingml/2006/main">
          <a:off x="4611666" y="2322493"/>
          <a:ext cx="702436" cy="400110"/>
        </a:xfrm>
        <a:prstGeom xmlns:a="http://schemas.openxmlformats.org/drawingml/2006/main" prst="rect">
          <a:avLst/>
        </a:prstGeom>
      </cdr:spPr>
      <cdr:txBody>
        <a:bodyPr xmlns:a="http://schemas.openxmlformats.org/drawingml/2006/main" wrap="none" rtlCol="0">
          <a:spAutoFit/>
        </a:bodyPr>
        <a:lstStyle xmlns:a="http://schemas.openxmlformats.org/drawingml/2006/main">
          <a:defPPr>
            <a:defRPr lang="en-US"/>
          </a:defPPr>
          <a:lvl1pPr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1pPr>
          <a:lvl2pPr marL="912813" indent="-4556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2pPr>
          <a:lvl3pPr marL="1827213" indent="-9128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3pPr>
          <a:lvl4pPr marL="2741613" indent="-13700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4pPr>
          <a:lvl5pPr marL="3656013" indent="-18272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5pPr>
          <a:lvl6pPr marL="2286000" algn="l" defTabSz="914400" rtl="0" eaLnBrk="1" latinLnBrk="0" hangingPunct="1">
            <a:defRPr sz="3600" kern="1200">
              <a:solidFill>
                <a:schemeClr val="tx1"/>
              </a:solidFill>
              <a:latin typeface="Lato Light" pitchFamily="34" charset="0"/>
              <a:ea typeface="+mn-ea"/>
              <a:cs typeface="+mn-cs"/>
            </a:defRPr>
          </a:lvl6pPr>
          <a:lvl7pPr marL="2743200" algn="l" defTabSz="914400" rtl="0" eaLnBrk="1" latinLnBrk="0" hangingPunct="1">
            <a:defRPr sz="3600" kern="1200">
              <a:solidFill>
                <a:schemeClr val="tx1"/>
              </a:solidFill>
              <a:latin typeface="Lato Light" pitchFamily="34" charset="0"/>
              <a:ea typeface="+mn-ea"/>
              <a:cs typeface="+mn-cs"/>
            </a:defRPr>
          </a:lvl7pPr>
          <a:lvl8pPr marL="3200400" algn="l" defTabSz="914400" rtl="0" eaLnBrk="1" latinLnBrk="0" hangingPunct="1">
            <a:defRPr sz="3600" kern="1200">
              <a:solidFill>
                <a:schemeClr val="tx1"/>
              </a:solidFill>
              <a:latin typeface="Lato Light" pitchFamily="34" charset="0"/>
              <a:ea typeface="+mn-ea"/>
              <a:cs typeface="+mn-cs"/>
            </a:defRPr>
          </a:lvl8pPr>
          <a:lvl9pPr marL="3657600" algn="l" defTabSz="914400" rtl="0" eaLnBrk="1" latinLnBrk="0" hangingPunct="1">
            <a:defRPr sz="3600" kern="1200">
              <a:solidFill>
                <a:schemeClr val="tx1"/>
              </a:solidFill>
              <a:latin typeface="Lato Light" pitchFamily="34" charset="0"/>
              <a:ea typeface="+mn-ea"/>
              <a:cs typeface="+mn-cs"/>
            </a:defRPr>
          </a:lvl9pPr>
        </a:lstStyle>
        <a:p xmlns:a="http://schemas.openxmlformats.org/drawingml/2006/main">
          <a:pPr algn="l"/>
          <a:r>
            <a:rPr lang="en-US" sz="2000" b="1" dirty="0">
              <a:solidFill>
                <a:schemeClr val="bg1"/>
              </a:solidFill>
              <a:latin typeface="+mn-lt"/>
            </a:rPr>
            <a:t>32%</a:t>
          </a:r>
        </a:p>
      </cdr:txBody>
    </cdr:sp>
  </cdr:relSizeAnchor>
  <cdr:relSizeAnchor xmlns:cdr="http://schemas.openxmlformats.org/drawingml/2006/chartDrawing">
    <cdr:from>
      <cdr:x>0.56302</cdr:x>
      <cdr:y>0.65441</cdr:y>
    </cdr:from>
    <cdr:to>
      <cdr:x>0.66026</cdr:x>
      <cdr:y>0.71379</cdr:y>
    </cdr:to>
    <cdr:sp macro="" textlink="">
      <cdr:nvSpPr>
        <cdr:cNvPr id="5" name="TextBox 100">
          <a:extLst xmlns:a="http://schemas.openxmlformats.org/drawingml/2006/main">
            <a:ext uri="{FF2B5EF4-FFF2-40B4-BE49-F238E27FC236}">
              <a16:creationId xmlns:a16="http://schemas.microsoft.com/office/drawing/2014/main" id="{6C9032B9-DBFC-0547-EB9C-F9CF18DC7004}"/>
            </a:ext>
          </a:extLst>
        </cdr:cNvPr>
        <cdr:cNvSpPr txBox="1"/>
      </cdr:nvSpPr>
      <cdr:spPr>
        <a:xfrm xmlns:a="http://schemas.openxmlformats.org/drawingml/2006/main">
          <a:off x="4067118" y="4409679"/>
          <a:ext cx="702438" cy="400129"/>
        </a:xfrm>
        <a:prstGeom xmlns:a="http://schemas.openxmlformats.org/drawingml/2006/main" prst="rect">
          <a:avLst/>
        </a:prstGeom>
      </cdr:spPr>
      <cdr:txBody>
        <a:bodyPr xmlns:a="http://schemas.openxmlformats.org/drawingml/2006/main" wrap="none" rtlCol="0">
          <a:spAutoFit/>
        </a:bodyPr>
        <a:lstStyle xmlns:a="http://schemas.openxmlformats.org/drawingml/2006/main">
          <a:defPPr>
            <a:defRPr lang="en-US"/>
          </a:defPPr>
          <a:lvl1pPr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1pPr>
          <a:lvl2pPr marL="912813" indent="-4556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2pPr>
          <a:lvl3pPr marL="1827213" indent="-9128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3pPr>
          <a:lvl4pPr marL="2741613" indent="-13700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4pPr>
          <a:lvl5pPr marL="3656013" indent="-18272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5pPr>
          <a:lvl6pPr marL="2286000" algn="l" defTabSz="914400" rtl="0" eaLnBrk="1" latinLnBrk="0" hangingPunct="1">
            <a:defRPr sz="3600" kern="1200">
              <a:solidFill>
                <a:schemeClr val="tx1"/>
              </a:solidFill>
              <a:latin typeface="Lato Light" pitchFamily="34" charset="0"/>
              <a:ea typeface="+mn-ea"/>
              <a:cs typeface="+mn-cs"/>
            </a:defRPr>
          </a:lvl6pPr>
          <a:lvl7pPr marL="2743200" algn="l" defTabSz="914400" rtl="0" eaLnBrk="1" latinLnBrk="0" hangingPunct="1">
            <a:defRPr sz="3600" kern="1200">
              <a:solidFill>
                <a:schemeClr val="tx1"/>
              </a:solidFill>
              <a:latin typeface="Lato Light" pitchFamily="34" charset="0"/>
              <a:ea typeface="+mn-ea"/>
              <a:cs typeface="+mn-cs"/>
            </a:defRPr>
          </a:lvl7pPr>
          <a:lvl8pPr marL="3200400" algn="l" defTabSz="914400" rtl="0" eaLnBrk="1" latinLnBrk="0" hangingPunct="1">
            <a:defRPr sz="3600" kern="1200">
              <a:solidFill>
                <a:schemeClr val="tx1"/>
              </a:solidFill>
              <a:latin typeface="Lato Light" pitchFamily="34" charset="0"/>
              <a:ea typeface="+mn-ea"/>
              <a:cs typeface="+mn-cs"/>
            </a:defRPr>
          </a:lvl8pPr>
          <a:lvl9pPr marL="3657600" algn="l" defTabSz="914400" rtl="0" eaLnBrk="1" latinLnBrk="0" hangingPunct="1">
            <a:defRPr sz="3600" kern="1200">
              <a:solidFill>
                <a:schemeClr val="tx1"/>
              </a:solidFill>
              <a:latin typeface="Lato Light" pitchFamily="34" charset="0"/>
              <a:ea typeface="+mn-ea"/>
              <a:cs typeface="+mn-cs"/>
            </a:defRPr>
          </a:lvl9pPr>
        </a:lstStyle>
        <a:p xmlns:a="http://schemas.openxmlformats.org/drawingml/2006/main">
          <a:pPr algn="l"/>
          <a:r>
            <a:rPr lang="en-US" sz="2000" b="1" dirty="0">
              <a:solidFill>
                <a:schemeClr val="bg1"/>
              </a:solidFill>
              <a:latin typeface="+mn-lt"/>
            </a:rPr>
            <a:t>19%</a:t>
          </a:r>
        </a:p>
      </cdr:txBody>
    </cdr:sp>
  </cdr:relSizeAnchor>
  <cdr:relSizeAnchor xmlns:cdr="http://schemas.openxmlformats.org/drawingml/2006/chartDrawing">
    <cdr:from>
      <cdr:x>0.26659</cdr:x>
      <cdr:y>0.55904</cdr:y>
    </cdr:from>
    <cdr:to>
      <cdr:x>0.36383</cdr:x>
      <cdr:y>0.61842</cdr:y>
    </cdr:to>
    <cdr:sp macro="" textlink="">
      <cdr:nvSpPr>
        <cdr:cNvPr id="6" name="TextBox 100">
          <a:extLst xmlns:a="http://schemas.openxmlformats.org/drawingml/2006/main">
            <a:ext uri="{FF2B5EF4-FFF2-40B4-BE49-F238E27FC236}">
              <a16:creationId xmlns:a16="http://schemas.microsoft.com/office/drawing/2014/main" id="{C91F44DB-8317-6611-8CA4-F9FB88C0A383}"/>
            </a:ext>
          </a:extLst>
        </cdr:cNvPr>
        <cdr:cNvSpPr txBox="1"/>
      </cdr:nvSpPr>
      <cdr:spPr>
        <a:xfrm xmlns:a="http://schemas.openxmlformats.org/drawingml/2006/main">
          <a:off x="1925792" y="3767066"/>
          <a:ext cx="702436" cy="400110"/>
        </a:xfrm>
        <a:prstGeom xmlns:a="http://schemas.openxmlformats.org/drawingml/2006/main" prst="rect">
          <a:avLst/>
        </a:prstGeom>
      </cdr:spPr>
      <cdr:txBody>
        <a:bodyPr xmlns:a="http://schemas.openxmlformats.org/drawingml/2006/main" wrap="none" rtlCol="0">
          <a:spAutoFit/>
        </a:bodyPr>
        <a:lstStyle xmlns:a="http://schemas.openxmlformats.org/drawingml/2006/main">
          <a:defPPr>
            <a:defRPr lang="en-US"/>
          </a:defPPr>
          <a:lvl1pPr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1pPr>
          <a:lvl2pPr marL="912813" indent="-4556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2pPr>
          <a:lvl3pPr marL="1827213" indent="-9128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3pPr>
          <a:lvl4pPr marL="2741613" indent="-13700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4pPr>
          <a:lvl5pPr marL="3656013" indent="-18272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5pPr>
          <a:lvl6pPr marL="2286000" algn="l" defTabSz="914400" rtl="0" eaLnBrk="1" latinLnBrk="0" hangingPunct="1">
            <a:defRPr sz="3600" kern="1200">
              <a:solidFill>
                <a:schemeClr val="tx1"/>
              </a:solidFill>
              <a:latin typeface="Lato Light" pitchFamily="34" charset="0"/>
              <a:ea typeface="+mn-ea"/>
              <a:cs typeface="+mn-cs"/>
            </a:defRPr>
          </a:lvl6pPr>
          <a:lvl7pPr marL="2743200" algn="l" defTabSz="914400" rtl="0" eaLnBrk="1" latinLnBrk="0" hangingPunct="1">
            <a:defRPr sz="3600" kern="1200">
              <a:solidFill>
                <a:schemeClr val="tx1"/>
              </a:solidFill>
              <a:latin typeface="Lato Light" pitchFamily="34" charset="0"/>
              <a:ea typeface="+mn-ea"/>
              <a:cs typeface="+mn-cs"/>
            </a:defRPr>
          </a:lvl7pPr>
          <a:lvl8pPr marL="3200400" algn="l" defTabSz="914400" rtl="0" eaLnBrk="1" latinLnBrk="0" hangingPunct="1">
            <a:defRPr sz="3600" kern="1200">
              <a:solidFill>
                <a:schemeClr val="tx1"/>
              </a:solidFill>
              <a:latin typeface="Lato Light" pitchFamily="34" charset="0"/>
              <a:ea typeface="+mn-ea"/>
              <a:cs typeface="+mn-cs"/>
            </a:defRPr>
          </a:lvl8pPr>
          <a:lvl9pPr marL="3657600" algn="l" defTabSz="914400" rtl="0" eaLnBrk="1" latinLnBrk="0" hangingPunct="1">
            <a:defRPr sz="3600" kern="1200">
              <a:solidFill>
                <a:schemeClr val="tx1"/>
              </a:solidFill>
              <a:latin typeface="Lato Light" pitchFamily="34" charset="0"/>
              <a:ea typeface="+mn-ea"/>
              <a:cs typeface="+mn-cs"/>
            </a:defRPr>
          </a:lvl9pPr>
        </a:lstStyle>
        <a:p xmlns:a="http://schemas.openxmlformats.org/drawingml/2006/main">
          <a:pPr algn="l"/>
          <a:r>
            <a:rPr lang="en-US" sz="2000" b="1" dirty="0">
              <a:solidFill>
                <a:schemeClr val="bg1"/>
              </a:solidFill>
              <a:latin typeface="+mn-lt"/>
            </a:rPr>
            <a:t>34%</a:t>
          </a:r>
        </a:p>
      </cdr:txBody>
    </cdr:sp>
  </cdr:relSizeAnchor>
  <cdr:relSizeAnchor xmlns:cdr="http://schemas.openxmlformats.org/drawingml/2006/chartDrawing">
    <cdr:from>
      <cdr:x>0.35527</cdr:x>
      <cdr:y>0.25478</cdr:y>
    </cdr:from>
    <cdr:to>
      <cdr:x>0.45251</cdr:x>
      <cdr:y>0.31416</cdr:y>
    </cdr:to>
    <cdr:sp macro="" textlink="">
      <cdr:nvSpPr>
        <cdr:cNvPr id="7" name="TextBox 100">
          <a:extLst xmlns:a="http://schemas.openxmlformats.org/drawingml/2006/main">
            <a:ext uri="{FF2B5EF4-FFF2-40B4-BE49-F238E27FC236}">
              <a16:creationId xmlns:a16="http://schemas.microsoft.com/office/drawing/2014/main" id="{BC1D9737-DE43-6001-7B4B-D6DACAF57800}"/>
            </a:ext>
          </a:extLst>
        </cdr:cNvPr>
        <cdr:cNvSpPr txBox="1"/>
      </cdr:nvSpPr>
      <cdr:spPr>
        <a:xfrm xmlns:a="http://schemas.openxmlformats.org/drawingml/2006/main">
          <a:off x="2566416" y="1716837"/>
          <a:ext cx="702436" cy="400110"/>
        </a:xfrm>
        <a:prstGeom xmlns:a="http://schemas.openxmlformats.org/drawingml/2006/main" prst="rect">
          <a:avLst/>
        </a:prstGeom>
      </cdr:spPr>
      <cdr:txBody>
        <a:bodyPr xmlns:a="http://schemas.openxmlformats.org/drawingml/2006/main" wrap="none" rtlCol="0">
          <a:spAutoFit/>
        </a:bodyPr>
        <a:lstStyle xmlns:a="http://schemas.openxmlformats.org/drawingml/2006/main">
          <a:defPPr>
            <a:defRPr lang="en-US"/>
          </a:defPPr>
          <a:lvl1pPr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1pPr>
          <a:lvl2pPr marL="912813" indent="-4556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2pPr>
          <a:lvl3pPr marL="1827213" indent="-9128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3pPr>
          <a:lvl4pPr marL="2741613" indent="-13700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4pPr>
          <a:lvl5pPr marL="3656013" indent="-18272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5pPr>
          <a:lvl6pPr marL="2286000" algn="l" defTabSz="914400" rtl="0" eaLnBrk="1" latinLnBrk="0" hangingPunct="1">
            <a:defRPr sz="3600" kern="1200">
              <a:solidFill>
                <a:schemeClr val="tx1"/>
              </a:solidFill>
              <a:latin typeface="Lato Light" pitchFamily="34" charset="0"/>
              <a:ea typeface="+mn-ea"/>
              <a:cs typeface="+mn-cs"/>
            </a:defRPr>
          </a:lvl6pPr>
          <a:lvl7pPr marL="2743200" algn="l" defTabSz="914400" rtl="0" eaLnBrk="1" latinLnBrk="0" hangingPunct="1">
            <a:defRPr sz="3600" kern="1200">
              <a:solidFill>
                <a:schemeClr val="tx1"/>
              </a:solidFill>
              <a:latin typeface="Lato Light" pitchFamily="34" charset="0"/>
              <a:ea typeface="+mn-ea"/>
              <a:cs typeface="+mn-cs"/>
            </a:defRPr>
          </a:lvl7pPr>
          <a:lvl8pPr marL="3200400" algn="l" defTabSz="914400" rtl="0" eaLnBrk="1" latinLnBrk="0" hangingPunct="1">
            <a:defRPr sz="3600" kern="1200">
              <a:solidFill>
                <a:schemeClr val="tx1"/>
              </a:solidFill>
              <a:latin typeface="Lato Light" pitchFamily="34" charset="0"/>
              <a:ea typeface="+mn-ea"/>
              <a:cs typeface="+mn-cs"/>
            </a:defRPr>
          </a:lvl8pPr>
          <a:lvl9pPr marL="3657600" algn="l" defTabSz="914400" rtl="0" eaLnBrk="1" latinLnBrk="0" hangingPunct="1">
            <a:defRPr sz="3600" kern="1200">
              <a:solidFill>
                <a:schemeClr val="tx1"/>
              </a:solidFill>
              <a:latin typeface="Lato Light" pitchFamily="34" charset="0"/>
              <a:ea typeface="+mn-ea"/>
              <a:cs typeface="+mn-cs"/>
            </a:defRPr>
          </a:lvl9pPr>
        </a:lstStyle>
        <a:p xmlns:a="http://schemas.openxmlformats.org/drawingml/2006/main">
          <a:pPr algn="l"/>
          <a:r>
            <a:rPr lang="en-US" sz="2000" b="1" dirty="0">
              <a:solidFill>
                <a:schemeClr val="bg1"/>
              </a:solidFill>
              <a:latin typeface="+mn-lt"/>
            </a:rPr>
            <a:t>15%</a:t>
          </a:r>
        </a:p>
      </cdr:txBody>
    </cdr:sp>
  </cdr:relSizeAnchor>
</c:userShapes>
</file>

<file path=ppt/drawings/drawing3.xml><?xml version="1.0" encoding="utf-8"?>
<c:userShapes xmlns:c="http://schemas.openxmlformats.org/drawingml/2006/chart">
  <cdr:relSizeAnchor xmlns:cdr="http://schemas.openxmlformats.org/drawingml/2006/chartDrawing">
    <cdr:from>
      <cdr:x>0.62741</cdr:x>
      <cdr:y>0.32083</cdr:y>
    </cdr:from>
    <cdr:to>
      <cdr:x>0.72465</cdr:x>
      <cdr:y>0.38021</cdr:y>
    </cdr:to>
    <cdr:sp macro="" textlink="">
      <cdr:nvSpPr>
        <cdr:cNvPr id="3" name="TextBox 100">
          <a:extLst xmlns:a="http://schemas.openxmlformats.org/drawingml/2006/main">
            <a:ext uri="{FF2B5EF4-FFF2-40B4-BE49-F238E27FC236}">
              <a16:creationId xmlns:a16="http://schemas.microsoft.com/office/drawing/2014/main" id="{3BD74F32-CE3E-0F8E-F98D-0AF1E2DE904B}"/>
            </a:ext>
          </a:extLst>
        </cdr:cNvPr>
        <cdr:cNvSpPr txBox="1"/>
      </cdr:nvSpPr>
      <cdr:spPr>
        <a:xfrm xmlns:a="http://schemas.openxmlformats.org/drawingml/2006/main">
          <a:off x="4532270" y="2161885"/>
          <a:ext cx="702436" cy="400110"/>
        </a:xfrm>
        <a:prstGeom xmlns:a="http://schemas.openxmlformats.org/drawingml/2006/main" prst="rect">
          <a:avLst/>
        </a:prstGeom>
      </cdr:spPr>
      <cdr:txBody>
        <a:bodyPr xmlns:a="http://schemas.openxmlformats.org/drawingml/2006/main" wrap="none" rtlCol="0">
          <a:spAutoFit/>
        </a:bodyPr>
        <a:lstStyle xmlns:a="http://schemas.openxmlformats.org/drawingml/2006/main">
          <a:defPPr>
            <a:defRPr lang="en-US"/>
          </a:defPPr>
          <a:lvl1pPr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1pPr>
          <a:lvl2pPr marL="912813" indent="-4556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2pPr>
          <a:lvl3pPr marL="1827213" indent="-9128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3pPr>
          <a:lvl4pPr marL="2741613" indent="-13700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4pPr>
          <a:lvl5pPr marL="3656013" indent="-18272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5pPr>
          <a:lvl6pPr marL="2286000" algn="l" defTabSz="914400" rtl="0" eaLnBrk="1" latinLnBrk="0" hangingPunct="1">
            <a:defRPr sz="3600" kern="1200">
              <a:solidFill>
                <a:schemeClr val="tx1"/>
              </a:solidFill>
              <a:latin typeface="Lato Light" pitchFamily="34" charset="0"/>
              <a:ea typeface="+mn-ea"/>
              <a:cs typeface="+mn-cs"/>
            </a:defRPr>
          </a:lvl6pPr>
          <a:lvl7pPr marL="2743200" algn="l" defTabSz="914400" rtl="0" eaLnBrk="1" latinLnBrk="0" hangingPunct="1">
            <a:defRPr sz="3600" kern="1200">
              <a:solidFill>
                <a:schemeClr val="tx1"/>
              </a:solidFill>
              <a:latin typeface="Lato Light" pitchFamily="34" charset="0"/>
              <a:ea typeface="+mn-ea"/>
              <a:cs typeface="+mn-cs"/>
            </a:defRPr>
          </a:lvl7pPr>
          <a:lvl8pPr marL="3200400" algn="l" defTabSz="914400" rtl="0" eaLnBrk="1" latinLnBrk="0" hangingPunct="1">
            <a:defRPr sz="3600" kern="1200">
              <a:solidFill>
                <a:schemeClr val="tx1"/>
              </a:solidFill>
              <a:latin typeface="Lato Light" pitchFamily="34" charset="0"/>
              <a:ea typeface="+mn-ea"/>
              <a:cs typeface="+mn-cs"/>
            </a:defRPr>
          </a:lvl8pPr>
          <a:lvl9pPr marL="3657600" algn="l" defTabSz="914400" rtl="0" eaLnBrk="1" latinLnBrk="0" hangingPunct="1">
            <a:defRPr sz="3600" kern="1200">
              <a:solidFill>
                <a:schemeClr val="tx1"/>
              </a:solidFill>
              <a:latin typeface="Lato Light" pitchFamily="34" charset="0"/>
              <a:ea typeface="+mn-ea"/>
              <a:cs typeface="+mn-cs"/>
            </a:defRPr>
          </a:lvl9pPr>
        </a:lstStyle>
        <a:p xmlns:a="http://schemas.openxmlformats.org/drawingml/2006/main">
          <a:pPr algn="ctr"/>
          <a:r>
            <a:rPr lang="en-US" sz="2000" b="1" dirty="0">
              <a:solidFill>
                <a:schemeClr val="bg1"/>
              </a:solidFill>
              <a:latin typeface="+mn-lt"/>
            </a:rPr>
            <a:t>29%</a:t>
          </a:r>
        </a:p>
      </cdr:txBody>
    </cdr:sp>
  </cdr:relSizeAnchor>
  <cdr:relSizeAnchor xmlns:cdr="http://schemas.openxmlformats.org/drawingml/2006/chartDrawing">
    <cdr:from>
      <cdr:x>0.59118</cdr:x>
      <cdr:y>0.63402</cdr:y>
    </cdr:from>
    <cdr:to>
      <cdr:x>0.68842</cdr:x>
      <cdr:y>0.6934</cdr:y>
    </cdr:to>
    <cdr:sp macro="" textlink="">
      <cdr:nvSpPr>
        <cdr:cNvPr id="4" name="TextBox 100">
          <a:extLst xmlns:a="http://schemas.openxmlformats.org/drawingml/2006/main">
            <a:ext uri="{FF2B5EF4-FFF2-40B4-BE49-F238E27FC236}">
              <a16:creationId xmlns:a16="http://schemas.microsoft.com/office/drawing/2014/main" id="{BE70BA92-3C8B-1407-48DA-4C20F20859DA}"/>
            </a:ext>
          </a:extLst>
        </cdr:cNvPr>
        <cdr:cNvSpPr txBox="1"/>
      </cdr:nvSpPr>
      <cdr:spPr>
        <a:xfrm xmlns:a="http://schemas.openxmlformats.org/drawingml/2006/main">
          <a:off x="4270542" y="4272336"/>
          <a:ext cx="702436" cy="400110"/>
        </a:xfrm>
        <a:prstGeom xmlns:a="http://schemas.openxmlformats.org/drawingml/2006/main" prst="rect">
          <a:avLst/>
        </a:prstGeom>
      </cdr:spPr>
      <cdr:txBody>
        <a:bodyPr xmlns:a="http://schemas.openxmlformats.org/drawingml/2006/main" wrap="none" rtlCol="0">
          <a:spAutoFit/>
        </a:bodyPr>
        <a:lstStyle xmlns:a="http://schemas.openxmlformats.org/drawingml/2006/main">
          <a:defPPr>
            <a:defRPr lang="en-US"/>
          </a:defPPr>
          <a:lvl1pPr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1pPr>
          <a:lvl2pPr marL="912813" indent="-4556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2pPr>
          <a:lvl3pPr marL="1827213" indent="-9128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3pPr>
          <a:lvl4pPr marL="2741613" indent="-13700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4pPr>
          <a:lvl5pPr marL="3656013" indent="-18272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5pPr>
          <a:lvl6pPr marL="2286000" algn="l" defTabSz="914400" rtl="0" eaLnBrk="1" latinLnBrk="0" hangingPunct="1">
            <a:defRPr sz="3600" kern="1200">
              <a:solidFill>
                <a:schemeClr val="tx1"/>
              </a:solidFill>
              <a:latin typeface="Lato Light" pitchFamily="34" charset="0"/>
              <a:ea typeface="+mn-ea"/>
              <a:cs typeface="+mn-cs"/>
            </a:defRPr>
          </a:lvl6pPr>
          <a:lvl7pPr marL="2743200" algn="l" defTabSz="914400" rtl="0" eaLnBrk="1" latinLnBrk="0" hangingPunct="1">
            <a:defRPr sz="3600" kern="1200">
              <a:solidFill>
                <a:schemeClr val="tx1"/>
              </a:solidFill>
              <a:latin typeface="Lato Light" pitchFamily="34" charset="0"/>
              <a:ea typeface="+mn-ea"/>
              <a:cs typeface="+mn-cs"/>
            </a:defRPr>
          </a:lvl7pPr>
          <a:lvl8pPr marL="3200400" algn="l" defTabSz="914400" rtl="0" eaLnBrk="1" latinLnBrk="0" hangingPunct="1">
            <a:defRPr sz="3600" kern="1200">
              <a:solidFill>
                <a:schemeClr val="tx1"/>
              </a:solidFill>
              <a:latin typeface="Lato Light" pitchFamily="34" charset="0"/>
              <a:ea typeface="+mn-ea"/>
              <a:cs typeface="+mn-cs"/>
            </a:defRPr>
          </a:lvl8pPr>
          <a:lvl9pPr marL="3657600" algn="l" defTabSz="914400" rtl="0" eaLnBrk="1" latinLnBrk="0" hangingPunct="1">
            <a:defRPr sz="3600" kern="1200">
              <a:solidFill>
                <a:schemeClr val="tx1"/>
              </a:solidFill>
              <a:latin typeface="Lato Light" pitchFamily="34" charset="0"/>
              <a:ea typeface="+mn-ea"/>
              <a:cs typeface="+mn-cs"/>
            </a:defRPr>
          </a:lvl9pPr>
        </a:lstStyle>
        <a:p xmlns:a="http://schemas.openxmlformats.org/drawingml/2006/main">
          <a:pPr algn="ctr"/>
          <a:r>
            <a:rPr lang="en-US" sz="2000" b="1" dirty="0">
              <a:solidFill>
                <a:schemeClr val="bg1"/>
              </a:solidFill>
              <a:latin typeface="+mn-lt"/>
            </a:rPr>
            <a:t>21%</a:t>
          </a:r>
        </a:p>
      </cdr:txBody>
    </cdr:sp>
  </cdr:relSizeAnchor>
  <cdr:relSizeAnchor xmlns:cdr="http://schemas.openxmlformats.org/drawingml/2006/chartDrawing">
    <cdr:from>
      <cdr:x>0.44041</cdr:x>
      <cdr:y>0.68942</cdr:y>
    </cdr:from>
    <cdr:to>
      <cdr:x>0.51723</cdr:x>
      <cdr:y>0.74879</cdr:y>
    </cdr:to>
    <cdr:sp macro="" textlink="">
      <cdr:nvSpPr>
        <cdr:cNvPr id="5" name="TextBox 100">
          <a:extLst xmlns:a="http://schemas.openxmlformats.org/drawingml/2006/main">
            <a:ext uri="{FF2B5EF4-FFF2-40B4-BE49-F238E27FC236}">
              <a16:creationId xmlns:a16="http://schemas.microsoft.com/office/drawing/2014/main" id="{6C9032B9-DBFC-0547-EB9C-F9CF18DC7004}"/>
            </a:ext>
          </a:extLst>
        </cdr:cNvPr>
        <cdr:cNvSpPr txBox="1"/>
      </cdr:nvSpPr>
      <cdr:spPr>
        <a:xfrm xmlns:a="http://schemas.openxmlformats.org/drawingml/2006/main">
          <a:off x="3181389" y="4645601"/>
          <a:ext cx="554960" cy="400110"/>
        </a:xfrm>
        <a:prstGeom xmlns:a="http://schemas.openxmlformats.org/drawingml/2006/main" prst="rect">
          <a:avLst/>
        </a:prstGeom>
      </cdr:spPr>
      <cdr:txBody>
        <a:bodyPr xmlns:a="http://schemas.openxmlformats.org/drawingml/2006/main" wrap="none" rtlCol="0">
          <a:spAutoFit/>
        </a:bodyPr>
        <a:lstStyle xmlns:a="http://schemas.openxmlformats.org/drawingml/2006/main">
          <a:defPPr>
            <a:defRPr lang="en-US"/>
          </a:defPPr>
          <a:lvl1pPr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1pPr>
          <a:lvl2pPr marL="912813" indent="-4556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2pPr>
          <a:lvl3pPr marL="1827213" indent="-9128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3pPr>
          <a:lvl4pPr marL="2741613" indent="-13700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4pPr>
          <a:lvl5pPr marL="3656013" indent="-18272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5pPr>
          <a:lvl6pPr marL="2286000" algn="l" defTabSz="914400" rtl="0" eaLnBrk="1" latinLnBrk="0" hangingPunct="1">
            <a:defRPr sz="3600" kern="1200">
              <a:solidFill>
                <a:schemeClr val="tx1"/>
              </a:solidFill>
              <a:latin typeface="Lato Light" pitchFamily="34" charset="0"/>
              <a:ea typeface="+mn-ea"/>
              <a:cs typeface="+mn-cs"/>
            </a:defRPr>
          </a:lvl6pPr>
          <a:lvl7pPr marL="2743200" algn="l" defTabSz="914400" rtl="0" eaLnBrk="1" latinLnBrk="0" hangingPunct="1">
            <a:defRPr sz="3600" kern="1200">
              <a:solidFill>
                <a:schemeClr val="tx1"/>
              </a:solidFill>
              <a:latin typeface="Lato Light" pitchFamily="34" charset="0"/>
              <a:ea typeface="+mn-ea"/>
              <a:cs typeface="+mn-cs"/>
            </a:defRPr>
          </a:lvl7pPr>
          <a:lvl8pPr marL="3200400" algn="l" defTabSz="914400" rtl="0" eaLnBrk="1" latinLnBrk="0" hangingPunct="1">
            <a:defRPr sz="3600" kern="1200">
              <a:solidFill>
                <a:schemeClr val="tx1"/>
              </a:solidFill>
              <a:latin typeface="Lato Light" pitchFamily="34" charset="0"/>
              <a:ea typeface="+mn-ea"/>
              <a:cs typeface="+mn-cs"/>
            </a:defRPr>
          </a:lvl8pPr>
          <a:lvl9pPr marL="3657600" algn="l" defTabSz="914400" rtl="0" eaLnBrk="1" latinLnBrk="0" hangingPunct="1">
            <a:defRPr sz="3600" kern="1200">
              <a:solidFill>
                <a:schemeClr val="tx1"/>
              </a:solidFill>
              <a:latin typeface="Lato Light" pitchFamily="34" charset="0"/>
              <a:ea typeface="+mn-ea"/>
              <a:cs typeface="+mn-cs"/>
            </a:defRPr>
          </a:lvl9pPr>
        </a:lstStyle>
        <a:p xmlns:a="http://schemas.openxmlformats.org/drawingml/2006/main">
          <a:pPr algn="ctr"/>
          <a:r>
            <a:rPr lang="en-US" sz="2000" b="1" dirty="0">
              <a:solidFill>
                <a:schemeClr val="bg1"/>
              </a:solidFill>
              <a:latin typeface="+mn-lt"/>
            </a:rPr>
            <a:t>5%</a:t>
          </a:r>
        </a:p>
      </cdr:txBody>
    </cdr:sp>
  </cdr:relSizeAnchor>
  <cdr:relSizeAnchor xmlns:cdr="http://schemas.openxmlformats.org/drawingml/2006/chartDrawing">
    <cdr:from>
      <cdr:x>0.29487</cdr:x>
      <cdr:y>0.60444</cdr:y>
    </cdr:from>
    <cdr:to>
      <cdr:x>0.39211</cdr:x>
      <cdr:y>0.66382</cdr:y>
    </cdr:to>
    <cdr:sp macro="" textlink="">
      <cdr:nvSpPr>
        <cdr:cNvPr id="6" name="TextBox 100">
          <a:extLst xmlns:a="http://schemas.openxmlformats.org/drawingml/2006/main">
            <a:ext uri="{FF2B5EF4-FFF2-40B4-BE49-F238E27FC236}">
              <a16:creationId xmlns:a16="http://schemas.microsoft.com/office/drawing/2014/main" id="{C91F44DB-8317-6611-8CA4-F9FB88C0A383}"/>
            </a:ext>
          </a:extLst>
        </cdr:cNvPr>
        <cdr:cNvSpPr txBox="1"/>
      </cdr:nvSpPr>
      <cdr:spPr>
        <a:xfrm xmlns:a="http://schemas.openxmlformats.org/drawingml/2006/main">
          <a:off x="2130058" y="4073004"/>
          <a:ext cx="702436" cy="400110"/>
        </a:xfrm>
        <a:prstGeom xmlns:a="http://schemas.openxmlformats.org/drawingml/2006/main" prst="rect">
          <a:avLst/>
        </a:prstGeom>
      </cdr:spPr>
      <cdr:txBody>
        <a:bodyPr xmlns:a="http://schemas.openxmlformats.org/drawingml/2006/main" wrap="none" rtlCol="0">
          <a:spAutoFit/>
        </a:bodyPr>
        <a:lstStyle xmlns:a="http://schemas.openxmlformats.org/drawingml/2006/main">
          <a:defPPr>
            <a:defRPr lang="en-US"/>
          </a:defPPr>
          <a:lvl1pPr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1pPr>
          <a:lvl2pPr marL="912813" indent="-4556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2pPr>
          <a:lvl3pPr marL="1827213" indent="-9128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3pPr>
          <a:lvl4pPr marL="2741613" indent="-13700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4pPr>
          <a:lvl5pPr marL="3656013" indent="-18272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5pPr>
          <a:lvl6pPr marL="2286000" algn="l" defTabSz="914400" rtl="0" eaLnBrk="1" latinLnBrk="0" hangingPunct="1">
            <a:defRPr sz="3600" kern="1200">
              <a:solidFill>
                <a:schemeClr val="tx1"/>
              </a:solidFill>
              <a:latin typeface="Lato Light" pitchFamily="34" charset="0"/>
              <a:ea typeface="+mn-ea"/>
              <a:cs typeface="+mn-cs"/>
            </a:defRPr>
          </a:lvl6pPr>
          <a:lvl7pPr marL="2743200" algn="l" defTabSz="914400" rtl="0" eaLnBrk="1" latinLnBrk="0" hangingPunct="1">
            <a:defRPr sz="3600" kern="1200">
              <a:solidFill>
                <a:schemeClr val="tx1"/>
              </a:solidFill>
              <a:latin typeface="Lato Light" pitchFamily="34" charset="0"/>
              <a:ea typeface="+mn-ea"/>
              <a:cs typeface="+mn-cs"/>
            </a:defRPr>
          </a:lvl7pPr>
          <a:lvl8pPr marL="3200400" algn="l" defTabSz="914400" rtl="0" eaLnBrk="1" latinLnBrk="0" hangingPunct="1">
            <a:defRPr sz="3600" kern="1200">
              <a:solidFill>
                <a:schemeClr val="tx1"/>
              </a:solidFill>
              <a:latin typeface="Lato Light" pitchFamily="34" charset="0"/>
              <a:ea typeface="+mn-ea"/>
              <a:cs typeface="+mn-cs"/>
            </a:defRPr>
          </a:lvl8pPr>
          <a:lvl9pPr marL="3657600" algn="l" defTabSz="914400" rtl="0" eaLnBrk="1" latinLnBrk="0" hangingPunct="1">
            <a:defRPr sz="3600" kern="1200">
              <a:solidFill>
                <a:schemeClr val="tx1"/>
              </a:solidFill>
              <a:latin typeface="Lato Light" pitchFamily="34" charset="0"/>
              <a:ea typeface="+mn-ea"/>
              <a:cs typeface="+mn-cs"/>
            </a:defRPr>
          </a:lvl9pPr>
        </a:lstStyle>
        <a:p xmlns:a="http://schemas.openxmlformats.org/drawingml/2006/main">
          <a:pPr algn="ctr"/>
          <a:r>
            <a:rPr lang="en-US" sz="2000" b="1" dirty="0">
              <a:solidFill>
                <a:schemeClr val="bg1"/>
              </a:solidFill>
              <a:latin typeface="+mn-lt"/>
            </a:rPr>
            <a:t>19%</a:t>
          </a:r>
        </a:p>
      </cdr:txBody>
    </cdr:sp>
  </cdr:relSizeAnchor>
  <cdr:relSizeAnchor xmlns:cdr="http://schemas.openxmlformats.org/drawingml/2006/chartDrawing">
    <cdr:from>
      <cdr:x>0.25221</cdr:x>
      <cdr:y>0.41769</cdr:y>
    </cdr:from>
    <cdr:to>
      <cdr:x>0.32903</cdr:x>
      <cdr:y>0.47706</cdr:y>
    </cdr:to>
    <cdr:sp macro="" textlink="">
      <cdr:nvSpPr>
        <cdr:cNvPr id="7" name="TextBox 100">
          <a:extLst xmlns:a="http://schemas.openxmlformats.org/drawingml/2006/main">
            <a:ext uri="{FF2B5EF4-FFF2-40B4-BE49-F238E27FC236}">
              <a16:creationId xmlns:a16="http://schemas.microsoft.com/office/drawing/2014/main" id="{BC1D9737-DE43-6001-7B4B-D6DACAF57800}"/>
            </a:ext>
          </a:extLst>
        </cdr:cNvPr>
        <cdr:cNvSpPr txBox="1"/>
      </cdr:nvSpPr>
      <cdr:spPr>
        <a:xfrm xmlns:a="http://schemas.openxmlformats.org/drawingml/2006/main">
          <a:off x="1821881" y="2814558"/>
          <a:ext cx="554960" cy="400110"/>
        </a:xfrm>
        <a:prstGeom xmlns:a="http://schemas.openxmlformats.org/drawingml/2006/main" prst="rect">
          <a:avLst/>
        </a:prstGeom>
      </cdr:spPr>
      <cdr:txBody>
        <a:bodyPr xmlns:a="http://schemas.openxmlformats.org/drawingml/2006/main" wrap="none" rtlCol="0">
          <a:spAutoFit/>
        </a:bodyPr>
        <a:lstStyle xmlns:a="http://schemas.openxmlformats.org/drawingml/2006/main">
          <a:defPPr>
            <a:defRPr lang="en-US"/>
          </a:defPPr>
          <a:lvl1pPr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1pPr>
          <a:lvl2pPr marL="912813" indent="-4556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2pPr>
          <a:lvl3pPr marL="1827213" indent="-9128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3pPr>
          <a:lvl4pPr marL="2741613" indent="-13700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4pPr>
          <a:lvl5pPr marL="3656013" indent="-18272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5pPr>
          <a:lvl6pPr marL="2286000" algn="l" defTabSz="914400" rtl="0" eaLnBrk="1" latinLnBrk="0" hangingPunct="1">
            <a:defRPr sz="3600" kern="1200">
              <a:solidFill>
                <a:schemeClr val="tx1"/>
              </a:solidFill>
              <a:latin typeface="Lato Light" pitchFamily="34" charset="0"/>
              <a:ea typeface="+mn-ea"/>
              <a:cs typeface="+mn-cs"/>
            </a:defRPr>
          </a:lvl6pPr>
          <a:lvl7pPr marL="2743200" algn="l" defTabSz="914400" rtl="0" eaLnBrk="1" latinLnBrk="0" hangingPunct="1">
            <a:defRPr sz="3600" kern="1200">
              <a:solidFill>
                <a:schemeClr val="tx1"/>
              </a:solidFill>
              <a:latin typeface="Lato Light" pitchFamily="34" charset="0"/>
              <a:ea typeface="+mn-ea"/>
              <a:cs typeface="+mn-cs"/>
            </a:defRPr>
          </a:lvl7pPr>
          <a:lvl8pPr marL="3200400" algn="l" defTabSz="914400" rtl="0" eaLnBrk="1" latinLnBrk="0" hangingPunct="1">
            <a:defRPr sz="3600" kern="1200">
              <a:solidFill>
                <a:schemeClr val="tx1"/>
              </a:solidFill>
              <a:latin typeface="Lato Light" pitchFamily="34" charset="0"/>
              <a:ea typeface="+mn-ea"/>
              <a:cs typeface="+mn-cs"/>
            </a:defRPr>
          </a:lvl8pPr>
          <a:lvl9pPr marL="3657600" algn="l" defTabSz="914400" rtl="0" eaLnBrk="1" latinLnBrk="0" hangingPunct="1">
            <a:defRPr sz="3600" kern="1200">
              <a:solidFill>
                <a:schemeClr val="tx1"/>
              </a:solidFill>
              <a:latin typeface="Lato Light" pitchFamily="34" charset="0"/>
              <a:ea typeface="+mn-ea"/>
              <a:cs typeface="+mn-cs"/>
            </a:defRPr>
          </a:lvl9pPr>
        </a:lstStyle>
        <a:p xmlns:a="http://schemas.openxmlformats.org/drawingml/2006/main">
          <a:pPr algn="ctr"/>
          <a:r>
            <a:rPr lang="en-US" sz="2000" b="1" dirty="0">
              <a:solidFill>
                <a:schemeClr val="bg1"/>
              </a:solidFill>
              <a:latin typeface="+mn-lt"/>
            </a:rPr>
            <a:t>9%</a:t>
          </a:r>
        </a:p>
      </cdr:txBody>
    </cdr:sp>
  </cdr:relSizeAnchor>
  <cdr:relSizeAnchor xmlns:cdr="http://schemas.openxmlformats.org/drawingml/2006/chartDrawing">
    <cdr:from>
      <cdr:x>0.34293</cdr:x>
      <cdr:y>0.26819</cdr:y>
    </cdr:from>
    <cdr:to>
      <cdr:x>0.44017</cdr:x>
      <cdr:y>0.32757</cdr:y>
    </cdr:to>
    <cdr:sp macro="" textlink="">
      <cdr:nvSpPr>
        <cdr:cNvPr id="8" name="TextBox 100">
          <a:extLst xmlns:a="http://schemas.openxmlformats.org/drawingml/2006/main">
            <a:ext uri="{FF2B5EF4-FFF2-40B4-BE49-F238E27FC236}">
              <a16:creationId xmlns:a16="http://schemas.microsoft.com/office/drawing/2014/main" id="{5E49233E-CBB0-787E-2BDF-9C8E66E8B42B}"/>
            </a:ext>
          </a:extLst>
        </cdr:cNvPr>
        <cdr:cNvSpPr txBox="1"/>
      </cdr:nvSpPr>
      <cdr:spPr>
        <a:xfrm xmlns:a="http://schemas.openxmlformats.org/drawingml/2006/main">
          <a:off x="2477235" y="1807172"/>
          <a:ext cx="702436" cy="400110"/>
        </a:xfrm>
        <a:prstGeom xmlns:a="http://schemas.openxmlformats.org/drawingml/2006/main" prst="rect">
          <a:avLst/>
        </a:prstGeom>
      </cdr:spPr>
      <cdr:txBody>
        <a:bodyPr xmlns:a="http://schemas.openxmlformats.org/drawingml/2006/main" wrap="none" rtlCol="0">
          <a:spAutoFit/>
        </a:bodyPr>
        <a:lstStyle xmlns:a="http://schemas.openxmlformats.org/drawingml/2006/main">
          <a:defPPr>
            <a:defRPr lang="en-US"/>
          </a:defPPr>
          <a:lvl1pPr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1pPr>
          <a:lvl2pPr marL="912813" indent="-4556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2pPr>
          <a:lvl3pPr marL="1827213" indent="-9128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3pPr>
          <a:lvl4pPr marL="2741613" indent="-13700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4pPr>
          <a:lvl5pPr marL="3656013" indent="-18272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5pPr>
          <a:lvl6pPr marL="2286000" algn="l" defTabSz="914400" rtl="0" eaLnBrk="1" latinLnBrk="0" hangingPunct="1">
            <a:defRPr sz="3600" kern="1200">
              <a:solidFill>
                <a:schemeClr val="tx1"/>
              </a:solidFill>
              <a:latin typeface="Lato Light" pitchFamily="34" charset="0"/>
              <a:ea typeface="+mn-ea"/>
              <a:cs typeface="+mn-cs"/>
            </a:defRPr>
          </a:lvl6pPr>
          <a:lvl7pPr marL="2743200" algn="l" defTabSz="914400" rtl="0" eaLnBrk="1" latinLnBrk="0" hangingPunct="1">
            <a:defRPr sz="3600" kern="1200">
              <a:solidFill>
                <a:schemeClr val="tx1"/>
              </a:solidFill>
              <a:latin typeface="Lato Light" pitchFamily="34" charset="0"/>
              <a:ea typeface="+mn-ea"/>
              <a:cs typeface="+mn-cs"/>
            </a:defRPr>
          </a:lvl7pPr>
          <a:lvl8pPr marL="3200400" algn="l" defTabSz="914400" rtl="0" eaLnBrk="1" latinLnBrk="0" hangingPunct="1">
            <a:defRPr sz="3600" kern="1200">
              <a:solidFill>
                <a:schemeClr val="tx1"/>
              </a:solidFill>
              <a:latin typeface="Lato Light" pitchFamily="34" charset="0"/>
              <a:ea typeface="+mn-ea"/>
              <a:cs typeface="+mn-cs"/>
            </a:defRPr>
          </a:lvl8pPr>
          <a:lvl9pPr marL="3657600" algn="l" defTabSz="914400" rtl="0" eaLnBrk="1" latinLnBrk="0" hangingPunct="1">
            <a:defRPr sz="3600" kern="1200">
              <a:solidFill>
                <a:schemeClr val="tx1"/>
              </a:solidFill>
              <a:latin typeface="Lato Light" pitchFamily="34" charset="0"/>
              <a:ea typeface="+mn-ea"/>
              <a:cs typeface="+mn-cs"/>
            </a:defRPr>
          </a:lvl9pPr>
        </a:lstStyle>
        <a:p xmlns:a="http://schemas.openxmlformats.org/drawingml/2006/main">
          <a:pPr algn="ctr"/>
          <a:r>
            <a:rPr lang="en-US" sz="2000" b="1" dirty="0">
              <a:solidFill>
                <a:schemeClr val="bg1"/>
              </a:solidFill>
              <a:latin typeface="+mn-lt"/>
            </a:rPr>
            <a:t>18%</a:t>
          </a:r>
        </a:p>
      </cdr:txBody>
    </cdr:sp>
  </cdr:relSizeAnchor>
  <cdr:relSizeAnchor xmlns:cdr="http://schemas.openxmlformats.org/drawingml/2006/chartDrawing">
    <cdr:from>
      <cdr:x>0.12533</cdr:x>
      <cdr:y>0.3425</cdr:y>
    </cdr:from>
    <cdr:to>
      <cdr:x>0.23345</cdr:x>
      <cdr:y>0.44145</cdr:y>
    </cdr:to>
    <cdr:sp macro="" textlink="">
      <cdr:nvSpPr>
        <cdr:cNvPr id="9" name="Freeform: Shape 8">
          <a:extLst xmlns:a="http://schemas.openxmlformats.org/drawingml/2006/main">
            <a:ext uri="{FF2B5EF4-FFF2-40B4-BE49-F238E27FC236}">
              <a16:creationId xmlns:a16="http://schemas.microsoft.com/office/drawing/2014/main" id="{0F06CC1F-9109-D47A-5462-A799E428EE02}"/>
            </a:ext>
          </a:extLst>
        </cdr:cNvPr>
        <cdr:cNvSpPr/>
      </cdr:nvSpPr>
      <cdr:spPr>
        <a:xfrm xmlns:a="http://schemas.openxmlformats.org/drawingml/2006/main">
          <a:off x="905330" y="2307932"/>
          <a:ext cx="781050" cy="666750"/>
        </a:xfrm>
        <a:custGeom xmlns:a="http://schemas.openxmlformats.org/drawingml/2006/main">
          <a:avLst/>
          <a:gdLst>
            <a:gd name="connsiteX0" fmla="*/ 781050 w 781050"/>
            <a:gd name="connsiteY0" fmla="*/ 666750 h 666750"/>
            <a:gd name="connsiteX1" fmla="*/ 0 w 781050"/>
            <a:gd name="connsiteY1" fmla="*/ 666750 h 666750"/>
            <a:gd name="connsiteX2" fmla="*/ 0 w 781050"/>
            <a:gd name="connsiteY2" fmla="*/ 0 h 666750"/>
          </a:gdLst>
          <a:ahLst/>
          <a:cxnLst>
            <a:cxn ang="0">
              <a:pos x="connsiteX0" y="connsiteY0"/>
            </a:cxn>
            <a:cxn ang="0">
              <a:pos x="connsiteX1" y="connsiteY1"/>
            </a:cxn>
            <a:cxn ang="0">
              <a:pos x="connsiteX2" y="connsiteY2"/>
            </a:cxn>
          </a:cxnLst>
          <a:rect l="l" t="t" r="r" b="b"/>
          <a:pathLst>
            <a:path w="781050" h="666750">
              <a:moveTo>
                <a:pt x="781050" y="666750"/>
              </a:moveTo>
              <a:lnTo>
                <a:pt x="0" y="666750"/>
              </a:lnTo>
              <a:lnTo>
                <a:pt x="0" y="0"/>
              </a:lnTo>
            </a:path>
          </a:pathLst>
        </a:cu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0.65254</cdr:x>
      <cdr:y>0.06432</cdr:y>
    </cdr:from>
    <cdr:to>
      <cdr:x>0.94068</cdr:x>
      <cdr:y>0.2044</cdr:y>
    </cdr:to>
    <cdr:sp macro="" textlink="">
      <cdr:nvSpPr>
        <cdr:cNvPr id="2" name="Rectangle 1">
          <a:extLst xmlns:a="http://schemas.openxmlformats.org/drawingml/2006/main">
            <a:ext uri="{FF2B5EF4-FFF2-40B4-BE49-F238E27FC236}">
              <a16:creationId xmlns:a16="http://schemas.microsoft.com/office/drawing/2014/main" id="{72608E69-5189-6680-09C4-8A0A0EAC11C5}"/>
            </a:ext>
          </a:extLst>
        </cdr:cNvPr>
        <cdr:cNvSpPr/>
      </cdr:nvSpPr>
      <cdr:spPr>
        <a:xfrm xmlns:a="http://schemas.openxmlformats.org/drawingml/2006/main">
          <a:off x="5867400" y="419862"/>
          <a:ext cx="2590800" cy="914400"/>
        </a:xfrm>
        <a:prstGeom xmlns:a="http://schemas.openxmlformats.org/drawingml/2006/main" prst="rect">
          <a:avLst/>
        </a:prstGeom>
        <a:solidFill xmlns:a="http://schemas.openxmlformats.org/drawingml/2006/main">
          <a:schemeClr val="accent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pPr algn="ctr"/>
          <a:r>
            <a:rPr lang="en-US" sz="2800" dirty="0">
              <a:latin typeface="Franklin Gothic Medium" panose="020B0603020102020204" pitchFamily="34" charset="0"/>
              <a:cs typeface="Segoe UI" panose="020B0502040204020203" pitchFamily="34" charset="0"/>
            </a:rPr>
            <a:t>Key Opportunities</a:t>
          </a:r>
        </a:p>
      </cdr:txBody>
    </cdr:sp>
  </cdr:relSizeAnchor>
  <cdr:relSizeAnchor xmlns:cdr="http://schemas.openxmlformats.org/drawingml/2006/chartDrawing">
    <cdr:from>
      <cdr:x>0.16949</cdr:x>
      <cdr:y>0.06686</cdr:y>
    </cdr:from>
    <cdr:to>
      <cdr:x>0.45763</cdr:x>
      <cdr:y>0.20694</cdr:y>
    </cdr:to>
    <cdr:sp macro="" textlink="">
      <cdr:nvSpPr>
        <cdr:cNvPr id="3" name="Rectangle 2">
          <a:extLst xmlns:a="http://schemas.openxmlformats.org/drawingml/2006/main">
            <a:ext uri="{FF2B5EF4-FFF2-40B4-BE49-F238E27FC236}">
              <a16:creationId xmlns:a16="http://schemas.microsoft.com/office/drawing/2014/main" id="{997159E4-9396-FF16-3568-FE43BA9E1C5F}"/>
            </a:ext>
          </a:extLst>
        </cdr:cNvPr>
        <cdr:cNvSpPr/>
      </cdr:nvSpPr>
      <cdr:spPr>
        <a:xfrm xmlns:a="http://schemas.openxmlformats.org/drawingml/2006/main">
          <a:off x="1524000" y="436427"/>
          <a:ext cx="2590800" cy="914400"/>
        </a:xfrm>
        <a:prstGeom xmlns:a="http://schemas.openxmlformats.org/drawingml/2006/main" prst="rect">
          <a:avLst/>
        </a:prstGeom>
        <a:solidFill xmlns:a="http://schemas.openxmlformats.org/drawingml/2006/main">
          <a:srgbClr val="80E1E4"/>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800" dirty="0">
              <a:latin typeface="Franklin Gothic Medium" panose="020B0603020102020204" pitchFamily="34" charset="0"/>
              <a:cs typeface="Segoe UI" panose="020B0502040204020203" pitchFamily="34" charset="0"/>
            </a:rPr>
            <a:t>Secondary Opportunities</a:t>
          </a:r>
        </a:p>
      </cdr:txBody>
    </cdr:sp>
  </cdr:relSizeAnchor>
  <cdr:relSizeAnchor xmlns:cdr="http://schemas.openxmlformats.org/drawingml/2006/chartDrawing">
    <cdr:from>
      <cdr:x>0.16102</cdr:x>
      <cdr:y>0.52323</cdr:y>
    </cdr:from>
    <cdr:to>
      <cdr:x>0.44915</cdr:x>
      <cdr:y>0.6633</cdr:y>
    </cdr:to>
    <cdr:sp macro="" textlink="">
      <cdr:nvSpPr>
        <cdr:cNvPr id="4" name="Rectangle 3">
          <a:extLst xmlns:a="http://schemas.openxmlformats.org/drawingml/2006/main">
            <a:ext uri="{FF2B5EF4-FFF2-40B4-BE49-F238E27FC236}">
              <a16:creationId xmlns:a16="http://schemas.microsoft.com/office/drawing/2014/main" id="{060EF269-7DA1-51B6-5A9F-6A36CCE8B351}"/>
            </a:ext>
          </a:extLst>
        </cdr:cNvPr>
        <cdr:cNvSpPr/>
      </cdr:nvSpPr>
      <cdr:spPr>
        <a:xfrm xmlns:a="http://schemas.openxmlformats.org/drawingml/2006/main">
          <a:off x="2030144" y="4789257"/>
          <a:ext cx="3632750" cy="1282096"/>
        </a:xfrm>
        <a:prstGeom xmlns:a="http://schemas.openxmlformats.org/drawingml/2006/main" prst="rect">
          <a:avLst/>
        </a:prstGeom>
        <a:solidFill xmlns:a="http://schemas.openxmlformats.org/drawingml/2006/main">
          <a:schemeClr val="accent6"/>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800" dirty="0">
              <a:latin typeface="Franklin Gothic Medium" panose="020B0603020102020204" pitchFamily="34" charset="0"/>
              <a:cs typeface="Segoe UI" panose="020B0502040204020203" pitchFamily="34" charset="0"/>
            </a:rPr>
            <a:t>Low Opportunity</a:t>
          </a:r>
        </a:p>
      </cdr:txBody>
    </cdr:sp>
  </cdr:relSizeAnchor>
  <cdr:relSizeAnchor xmlns:cdr="http://schemas.openxmlformats.org/drawingml/2006/chartDrawing">
    <cdr:from>
      <cdr:x>0.65254</cdr:x>
      <cdr:y>0.51805</cdr:y>
    </cdr:from>
    <cdr:to>
      <cdr:x>0.94068</cdr:x>
      <cdr:y>0.65813</cdr:y>
    </cdr:to>
    <cdr:sp macro="" textlink="">
      <cdr:nvSpPr>
        <cdr:cNvPr id="5" name="Rectangle 4">
          <a:extLst xmlns:a="http://schemas.openxmlformats.org/drawingml/2006/main">
            <a:ext uri="{FF2B5EF4-FFF2-40B4-BE49-F238E27FC236}">
              <a16:creationId xmlns:a16="http://schemas.microsoft.com/office/drawing/2014/main" id="{CAB3CFE5-C5CD-A522-4EC8-646DC5C2BBDA}"/>
            </a:ext>
          </a:extLst>
        </cdr:cNvPr>
        <cdr:cNvSpPr/>
      </cdr:nvSpPr>
      <cdr:spPr>
        <a:xfrm xmlns:a="http://schemas.openxmlformats.org/drawingml/2006/main">
          <a:off x="5867400" y="3381720"/>
          <a:ext cx="2590800" cy="914400"/>
        </a:xfrm>
        <a:prstGeom xmlns:a="http://schemas.openxmlformats.org/drawingml/2006/main" prst="rect">
          <a:avLst/>
        </a:prstGeom>
        <a:solidFill xmlns:a="http://schemas.openxmlformats.org/drawingml/2006/main">
          <a:schemeClr val="accent5"/>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800" dirty="0">
              <a:latin typeface="Franklin Gothic Medium" panose="020B0603020102020204" pitchFamily="34" charset="0"/>
              <a:cs typeface="Segoe UI" panose="020B0502040204020203" pitchFamily="34" charset="0"/>
            </a:rPr>
            <a:t>Table Stakes</a:t>
          </a:r>
        </a:p>
      </cdr:txBody>
    </cdr:sp>
  </cdr:relSizeAnchor>
  <cdr:relSizeAnchor xmlns:cdr="http://schemas.openxmlformats.org/drawingml/2006/chartDrawing">
    <cdr:from>
      <cdr:x>0.2561</cdr:x>
      <cdr:y>0.36627</cdr:y>
    </cdr:from>
    <cdr:to>
      <cdr:x>0.27886</cdr:x>
      <cdr:y>0.42801</cdr:y>
    </cdr:to>
    <cdr:sp macro="" textlink="">
      <cdr:nvSpPr>
        <cdr:cNvPr id="6" name="Oval 5">
          <a:extLst xmlns:a="http://schemas.openxmlformats.org/drawingml/2006/main">
            <a:ext uri="{FF2B5EF4-FFF2-40B4-BE49-F238E27FC236}">
              <a16:creationId xmlns:a16="http://schemas.microsoft.com/office/drawing/2014/main" id="{17A6BB0C-88C8-97EC-798C-987462390EC7}"/>
            </a:ext>
          </a:extLst>
        </cdr:cNvPr>
        <cdr:cNvSpPr/>
      </cdr:nvSpPr>
      <cdr:spPr>
        <a:xfrm xmlns:a="http://schemas.openxmlformats.org/drawingml/2006/main">
          <a:off x="5670625" y="2990056"/>
          <a:ext cx="504056" cy="504056"/>
        </a:xfrm>
        <a:prstGeom xmlns:a="http://schemas.openxmlformats.org/drawingml/2006/main" prst="ellipse">
          <a:avLst/>
        </a:prstGeom>
        <a:solidFill xmlns:a="http://schemas.openxmlformats.org/drawingml/2006/main">
          <a:srgbClr val="0086BF"/>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0.24959</cdr:x>
      <cdr:y>0.86412</cdr:y>
    </cdr:from>
    <cdr:to>
      <cdr:x>0.27236</cdr:x>
      <cdr:y>0.92587</cdr:y>
    </cdr:to>
    <cdr:sp macro="" textlink="">
      <cdr:nvSpPr>
        <cdr:cNvPr id="7" name="Oval 6">
          <a:extLst xmlns:a="http://schemas.openxmlformats.org/drawingml/2006/main">
            <a:ext uri="{FF2B5EF4-FFF2-40B4-BE49-F238E27FC236}">
              <a16:creationId xmlns:a16="http://schemas.microsoft.com/office/drawing/2014/main" id="{06A52FD0-BCA8-A007-B289-36DBD44D85B9}"/>
            </a:ext>
          </a:extLst>
        </cdr:cNvPr>
        <cdr:cNvSpPr/>
      </cdr:nvSpPr>
      <cdr:spPr>
        <a:xfrm xmlns:a="http://schemas.openxmlformats.org/drawingml/2006/main">
          <a:off x="5526609" y="7054328"/>
          <a:ext cx="504056" cy="504056"/>
        </a:xfrm>
        <a:prstGeom xmlns:a="http://schemas.openxmlformats.org/drawingml/2006/main" prst="ellipse">
          <a:avLst/>
        </a:prstGeom>
        <a:solidFill xmlns:a="http://schemas.openxmlformats.org/drawingml/2006/main">
          <a:srgbClr val="0086BF"/>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0.50192</cdr:x>
      <cdr:y>0.57334</cdr:y>
    </cdr:from>
    <cdr:to>
      <cdr:x>0.52468</cdr:x>
      <cdr:y>0.63509</cdr:y>
    </cdr:to>
    <cdr:sp macro="" textlink="">
      <cdr:nvSpPr>
        <cdr:cNvPr id="8" name="Oval 7">
          <a:extLst xmlns:a="http://schemas.openxmlformats.org/drawingml/2006/main">
            <a:ext uri="{FF2B5EF4-FFF2-40B4-BE49-F238E27FC236}">
              <a16:creationId xmlns:a16="http://schemas.microsoft.com/office/drawing/2014/main" id="{8C9308B3-28A8-7B83-393F-3BE6BF1A051C}"/>
            </a:ext>
          </a:extLst>
        </cdr:cNvPr>
        <cdr:cNvSpPr/>
      </cdr:nvSpPr>
      <cdr:spPr>
        <a:xfrm xmlns:a="http://schemas.openxmlformats.org/drawingml/2006/main">
          <a:off x="11113633" y="4680520"/>
          <a:ext cx="504056" cy="504056"/>
        </a:xfrm>
        <a:prstGeom xmlns:a="http://schemas.openxmlformats.org/drawingml/2006/main" prst="ellipse">
          <a:avLst/>
        </a:prstGeom>
        <a:solidFill xmlns:a="http://schemas.openxmlformats.org/drawingml/2006/main">
          <a:srgbClr val="0086BF"/>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0.62683</cdr:x>
      <cdr:y>0.46913</cdr:y>
    </cdr:from>
    <cdr:to>
      <cdr:x>0.64959</cdr:x>
      <cdr:y>0.53087</cdr:y>
    </cdr:to>
    <cdr:sp macro="" textlink="">
      <cdr:nvSpPr>
        <cdr:cNvPr id="9" name="Oval 8">
          <a:extLst xmlns:a="http://schemas.openxmlformats.org/drawingml/2006/main">
            <a:ext uri="{FF2B5EF4-FFF2-40B4-BE49-F238E27FC236}">
              <a16:creationId xmlns:a16="http://schemas.microsoft.com/office/drawing/2014/main" id="{008DBC57-8177-B9C4-1288-13552D7D8BD1}"/>
            </a:ext>
          </a:extLst>
        </cdr:cNvPr>
        <cdr:cNvSpPr/>
      </cdr:nvSpPr>
      <cdr:spPr>
        <a:xfrm xmlns:a="http://schemas.openxmlformats.org/drawingml/2006/main">
          <a:off x="13879537" y="3829757"/>
          <a:ext cx="504056" cy="504056"/>
        </a:xfrm>
        <a:prstGeom xmlns:a="http://schemas.openxmlformats.org/drawingml/2006/main" prst="ellipse">
          <a:avLst/>
        </a:prstGeom>
        <a:solidFill xmlns:a="http://schemas.openxmlformats.org/drawingml/2006/main">
          <a:srgbClr val="0086BF"/>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0.95854</cdr:x>
      <cdr:y>0.60862</cdr:y>
    </cdr:from>
    <cdr:to>
      <cdr:x>0.9813</cdr:x>
      <cdr:y>0.67037</cdr:y>
    </cdr:to>
    <cdr:sp macro="" textlink="">
      <cdr:nvSpPr>
        <cdr:cNvPr id="10" name="Oval 9">
          <a:extLst xmlns:a="http://schemas.openxmlformats.org/drawingml/2006/main">
            <a:ext uri="{FF2B5EF4-FFF2-40B4-BE49-F238E27FC236}">
              <a16:creationId xmlns:a16="http://schemas.microsoft.com/office/drawing/2014/main" id="{EBEFF1D1-14EA-AA57-E51A-425C8A70CC02}"/>
            </a:ext>
          </a:extLst>
        </cdr:cNvPr>
        <cdr:cNvSpPr/>
      </cdr:nvSpPr>
      <cdr:spPr>
        <a:xfrm xmlns:a="http://schemas.openxmlformats.org/drawingml/2006/main">
          <a:off x="21224353" y="4968552"/>
          <a:ext cx="504056" cy="504056"/>
        </a:xfrm>
        <a:prstGeom xmlns:a="http://schemas.openxmlformats.org/drawingml/2006/main" prst="ellipse">
          <a:avLst/>
        </a:prstGeom>
        <a:solidFill xmlns:a="http://schemas.openxmlformats.org/drawingml/2006/main">
          <a:srgbClr val="0086BF"/>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0.60732</cdr:x>
      <cdr:y>0.29108</cdr:y>
    </cdr:from>
    <cdr:to>
      <cdr:x>0.63008</cdr:x>
      <cdr:y>0.35283</cdr:y>
    </cdr:to>
    <cdr:sp macro="" textlink="">
      <cdr:nvSpPr>
        <cdr:cNvPr id="11" name="Oval 10">
          <a:extLst xmlns:a="http://schemas.openxmlformats.org/drawingml/2006/main">
            <a:ext uri="{FF2B5EF4-FFF2-40B4-BE49-F238E27FC236}">
              <a16:creationId xmlns:a16="http://schemas.microsoft.com/office/drawing/2014/main" id="{262DBC7A-D395-D3FE-65C8-5D1EE0FCCFEE}"/>
            </a:ext>
          </a:extLst>
        </cdr:cNvPr>
        <cdr:cNvSpPr/>
      </cdr:nvSpPr>
      <cdr:spPr>
        <a:xfrm xmlns:a="http://schemas.openxmlformats.org/drawingml/2006/main">
          <a:off x="13447489" y="2376264"/>
          <a:ext cx="504056" cy="504056"/>
        </a:xfrm>
        <a:prstGeom xmlns:a="http://schemas.openxmlformats.org/drawingml/2006/main" prst="ellipse">
          <a:avLst/>
        </a:prstGeom>
        <a:solidFill xmlns:a="http://schemas.openxmlformats.org/drawingml/2006/main">
          <a:srgbClr val="0086BF"/>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0.54553</cdr:x>
      <cdr:y>0.2558</cdr:y>
    </cdr:from>
    <cdr:to>
      <cdr:x>0.56829</cdr:x>
      <cdr:y>0.31754</cdr:y>
    </cdr:to>
    <cdr:sp macro="" textlink="">
      <cdr:nvSpPr>
        <cdr:cNvPr id="12" name="Oval 11">
          <a:extLst xmlns:a="http://schemas.openxmlformats.org/drawingml/2006/main">
            <a:ext uri="{FF2B5EF4-FFF2-40B4-BE49-F238E27FC236}">
              <a16:creationId xmlns:a16="http://schemas.microsoft.com/office/drawing/2014/main" id="{6DC7B393-C708-4B92-3A6F-36406EC03037}"/>
            </a:ext>
          </a:extLst>
        </cdr:cNvPr>
        <cdr:cNvSpPr/>
      </cdr:nvSpPr>
      <cdr:spPr>
        <a:xfrm xmlns:a="http://schemas.openxmlformats.org/drawingml/2006/main">
          <a:off x="12079337" y="2088232"/>
          <a:ext cx="504056" cy="504056"/>
        </a:xfrm>
        <a:prstGeom xmlns:a="http://schemas.openxmlformats.org/drawingml/2006/main" prst="ellipse">
          <a:avLst/>
        </a:prstGeom>
        <a:solidFill xmlns:a="http://schemas.openxmlformats.org/drawingml/2006/main">
          <a:srgbClr val="0086BF"/>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0.83295</cdr:x>
      <cdr:y>0.16124</cdr:y>
    </cdr:from>
    <cdr:to>
      <cdr:x>0.83295</cdr:x>
      <cdr:y>0.17835</cdr:y>
    </cdr:to>
    <cdr:cxnSp macro="">
      <cdr:nvCxnSpPr>
        <cdr:cNvPr id="3" name="Straight Connector 2">
          <a:extLst xmlns:a="http://schemas.openxmlformats.org/drawingml/2006/main">
            <a:ext uri="{FF2B5EF4-FFF2-40B4-BE49-F238E27FC236}">
              <a16:creationId xmlns:a16="http://schemas.microsoft.com/office/drawing/2014/main" id="{0C703F50-8C59-818E-D4F5-3D46EC464B22}"/>
            </a:ext>
          </a:extLst>
        </cdr:cNvPr>
        <cdr:cNvCxnSpPr/>
      </cdr:nvCxnSpPr>
      <cdr:spPr>
        <a:xfrm xmlns:a="http://schemas.openxmlformats.org/drawingml/2006/main">
          <a:off x="8803900" y="1356389"/>
          <a:ext cx="0" cy="144016"/>
        </a:xfrm>
        <a:prstGeom xmlns:a="http://schemas.openxmlformats.org/drawingml/2006/main" prst="line">
          <a:avLst/>
        </a:prstGeom>
        <a:ln xmlns:a="http://schemas.openxmlformats.org/drawingml/2006/main">
          <a:solidFill>
            <a:schemeClr val="accent4"/>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0.78104</cdr:x>
      <cdr:y>0.19747</cdr:y>
    </cdr:from>
    <cdr:to>
      <cdr:x>0.78104</cdr:x>
      <cdr:y>0.21459</cdr:y>
    </cdr:to>
    <cdr:cxnSp macro="">
      <cdr:nvCxnSpPr>
        <cdr:cNvPr id="4" name="Straight Connector 3">
          <a:extLst xmlns:a="http://schemas.openxmlformats.org/drawingml/2006/main">
            <a:ext uri="{FF2B5EF4-FFF2-40B4-BE49-F238E27FC236}">
              <a16:creationId xmlns:a16="http://schemas.microsoft.com/office/drawing/2014/main" id="{8E7443D4-5F18-BB5B-67AD-ADD1F9734C81}"/>
            </a:ext>
          </a:extLst>
        </cdr:cNvPr>
        <cdr:cNvCxnSpPr/>
      </cdr:nvCxnSpPr>
      <cdr:spPr>
        <a:xfrm xmlns:a="http://schemas.openxmlformats.org/drawingml/2006/main">
          <a:off x="8255260" y="1661189"/>
          <a:ext cx="0" cy="144016"/>
        </a:xfrm>
        <a:prstGeom xmlns:a="http://schemas.openxmlformats.org/drawingml/2006/main" prst="line">
          <a:avLst/>
        </a:prstGeom>
        <a:ln xmlns:a="http://schemas.openxmlformats.org/drawingml/2006/main">
          <a:solidFill>
            <a:schemeClr val="accent4"/>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0.918</cdr:x>
      <cdr:y>0.32477</cdr:y>
    </cdr:from>
    <cdr:to>
      <cdr:x>0.93162</cdr:x>
      <cdr:y>0.32477</cdr:y>
    </cdr:to>
    <cdr:cxnSp macro="">
      <cdr:nvCxnSpPr>
        <cdr:cNvPr id="7" name="Straight Connector 6">
          <a:extLst xmlns:a="http://schemas.openxmlformats.org/drawingml/2006/main">
            <a:ext uri="{FF2B5EF4-FFF2-40B4-BE49-F238E27FC236}">
              <a16:creationId xmlns:a16="http://schemas.microsoft.com/office/drawing/2014/main" id="{76A83B17-3F5E-5A51-46BA-1D4CE0C10C05}"/>
            </a:ext>
          </a:extLst>
        </cdr:cNvPr>
        <cdr:cNvCxnSpPr/>
      </cdr:nvCxnSpPr>
      <cdr:spPr>
        <a:xfrm xmlns:a="http://schemas.openxmlformats.org/drawingml/2006/main" flipH="1">
          <a:off x="9702856" y="2732160"/>
          <a:ext cx="144016" cy="0"/>
        </a:xfrm>
        <a:prstGeom xmlns:a="http://schemas.openxmlformats.org/drawingml/2006/main" prst="line">
          <a:avLst/>
        </a:prstGeom>
        <a:ln xmlns:a="http://schemas.openxmlformats.org/drawingml/2006/main">
          <a:solidFill>
            <a:schemeClr val="accent4"/>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0.96756</cdr:x>
      <cdr:y>0.6801</cdr:y>
    </cdr:from>
    <cdr:to>
      <cdr:x>0.98198</cdr:x>
      <cdr:y>0.72539</cdr:y>
    </cdr:to>
    <cdr:sp macro="" textlink="">
      <cdr:nvSpPr>
        <cdr:cNvPr id="3" name="Freeform: Shape 2">
          <a:extLst xmlns:a="http://schemas.openxmlformats.org/drawingml/2006/main">
            <a:ext uri="{FF2B5EF4-FFF2-40B4-BE49-F238E27FC236}">
              <a16:creationId xmlns:a16="http://schemas.microsoft.com/office/drawing/2014/main" id="{74F360EE-E074-9E84-E1E5-9EBE7879BF24}"/>
            </a:ext>
          </a:extLst>
        </cdr:cNvPr>
        <cdr:cNvSpPr/>
      </cdr:nvSpPr>
      <cdr:spPr>
        <a:xfrm xmlns:a="http://schemas.openxmlformats.org/drawingml/2006/main">
          <a:off x="10226676" y="5721349"/>
          <a:ext cx="152400" cy="381000"/>
        </a:xfrm>
        <a:custGeom xmlns:a="http://schemas.openxmlformats.org/drawingml/2006/main">
          <a:avLst/>
          <a:gdLst>
            <a:gd name="connsiteX0" fmla="*/ 152400 w 152400"/>
            <a:gd name="connsiteY0" fmla="*/ 0 h 381000"/>
            <a:gd name="connsiteX1" fmla="*/ 152400 w 152400"/>
            <a:gd name="connsiteY1" fmla="*/ 381000 h 381000"/>
            <a:gd name="connsiteX2" fmla="*/ 0 w 152400"/>
            <a:gd name="connsiteY2" fmla="*/ 381000 h 381000"/>
          </a:gdLst>
          <a:ahLst/>
          <a:cxnLst>
            <a:cxn ang="0">
              <a:pos x="connsiteX0" y="connsiteY0"/>
            </a:cxn>
            <a:cxn ang="0">
              <a:pos x="connsiteX1" y="connsiteY1"/>
            </a:cxn>
            <a:cxn ang="0">
              <a:pos x="connsiteX2" y="connsiteY2"/>
            </a:cxn>
          </a:cxnLst>
          <a:rect l="l" t="t" r="r" b="b"/>
          <a:pathLst>
            <a:path w="152400" h="381000">
              <a:moveTo>
                <a:pt x="152400" y="0"/>
              </a:moveTo>
              <a:lnTo>
                <a:pt x="152400" y="381000"/>
              </a:lnTo>
              <a:lnTo>
                <a:pt x="0" y="381000"/>
              </a:lnTo>
            </a:path>
          </a:pathLst>
        </a:custGeom>
        <a:noFill xmlns:a="http://schemas.openxmlformats.org/drawingml/2006/main"/>
        <a:ln xmlns:a="http://schemas.openxmlformats.org/drawingml/2006/main">
          <a:solidFill>
            <a:schemeClr val="accent4"/>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0.68639</cdr:x>
      <cdr:y>0.27966</cdr:y>
    </cdr:from>
    <cdr:to>
      <cdr:x>0.70532</cdr:x>
      <cdr:y>0.38836</cdr:y>
    </cdr:to>
    <cdr:sp macro="" textlink="">
      <cdr:nvSpPr>
        <cdr:cNvPr id="4" name="Freeform: Shape 3">
          <a:extLst xmlns:a="http://schemas.openxmlformats.org/drawingml/2006/main">
            <a:ext uri="{FF2B5EF4-FFF2-40B4-BE49-F238E27FC236}">
              <a16:creationId xmlns:a16="http://schemas.microsoft.com/office/drawing/2014/main" id="{26E9D827-15C8-8203-90E7-C5BA73A809FB}"/>
            </a:ext>
          </a:extLst>
        </cdr:cNvPr>
        <cdr:cNvSpPr/>
      </cdr:nvSpPr>
      <cdr:spPr>
        <a:xfrm xmlns:a="http://schemas.openxmlformats.org/drawingml/2006/main">
          <a:off x="7254876" y="2352674"/>
          <a:ext cx="200025" cy="914400"/>
        </a:xfrm>
        <a:custGeom xmlns:a="http://schemas.openxmlformats.org/drawingml/2006/main">
          <a:avLst/>
          <a:gdLst>
            <a:gd name="connsiteX0" fmla="*/ 0 w 209550"/>
            <a:gd name="connsiteY0" fmla="*/ 981075 h 981075"/>
            <a:gd name="connsiteX1" fmla="*/ 0 w 209550"/>
            <a:gd name="connsiteY1" fmla="*/ 0 h 981075"/>
            <a:gd name="connsiteX2" fmla="*/ 209550 w 209550"/>
            <a:gd name="connsiteY2" fmla="*/ 0 h 981075"/>
          </a:gdLst>
          <a:ahLst/>
          <a:cxnLst>
            <a:cxn ang="0">
              <a:pos x="connsiteX0" y="connsiteY0"/>
            </a:cxn>
            <a:cxn ang="0">
              <a:pos x="connsiteX1" y="connsiteY1"/>
            </a:cxn>
            <a:cxn ang="0">
              <a:pos x="connsiteX2" y="connsiteY2"/>
            </a:cxn>
          </a:cxnLst>
          <a:rect l="l" t="t" r="r" b="b"/>
          <a:pathLst>
            <a:path w="209550" h="981075">
              <a:moveTo>
                <a:pt x="0" y="981075"/>
              </a:moveTo>
              <a:lnTo>
                <a:pt x="0" y="0"/>
              </a:lnTo>
              <a:lnTo>
                <a:pt x="209550" y="0"/>
              </a:lnTo>
            </a:path>
          </a:pathLst>
        </a:custGeom>
        <a:noFill xmlns:a="http://schemas.openxmlformats.org/drawingml/2006/main"/>
        <a:ln xmlns:a="http://schemas.openxmlformats.org/drawingml/2006/main">
          <a:solidFill>
            <a:schemeClr val="accent4"/>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0.82765</cdr:x>
      <cdr:y>0.54025</cdr:y>
    </cdr:from>
    <cdr:to>
      <cdr:x>0.82765</cdr:x>
      <cdr:y>0.55367</cdr:y>
    </cdr:to>
    <cdr:cxnSp macro="">
      <cdr:nvCxnSpPr>
        <cdr:cNvPr id="6" name="Straight Connector 5">
          <a:extLst xmlns:a="http://schemas.openxmlformats.org/drawingml/2006/main">
            <a:ext uri="{FF2B5EF4-FFF2-40B4-BE49-F238E27FC236}">
              <a16:creationId xmlns:a16="http://schemas.microsoft.com/office/drawing/2014/main" id="{65775CF1-0E19-E88D-C45F-B25AF29EABC5}"/>
            </a:ext>
          </a:extLst>
        </cdr:cNvPr>
        <cdr:cNvCxnSpPr/>
      </cdr:nvCxnSpPr>
      <cdr:spPr>
        <a:xfrm xmlns:a="http://schemas.openxmlformats.org/drawingml/2006/main">
          <a:off x="8747920" y="4544837"/>
          <a:ext cx="0" cy="112887"/>
        </a:xfrm>
        <a:prstGeom xmlns:a="http://schemas.openxmlformats.org/drawingml/2006/main" prst="line">
          <a:avLst/>
        </a:prstGeom>
        <a:noFill xmlns:a="http://schemas.openxmlformats.org/drawingml/2006/main"/>
        <a:ln xmlns:a="http://schemas.openxmlformats.org/drawingml/2006/main">
          <a:solidFill>
            <a:schemeClr val="accent4"/>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cxnSp>
  </cdr:relSizeAnchor>
</c:userShapes>
</file>

<file path=ppt/drawings/drawing7.xml><?xml version="1.0" encoding="utf-8"?>
<c:userShapes xmlns:c="http://schemas.openxmlformats.org/drawingml/2006/chart">
  <cdr:relSizeAnchor xmlns:cdr="http://schemas.openxmlformats.org/drawingml/2006/chartDrawing">
    <cdr:from>
      <cdr:x>0.68439</cdr:x>
      <cdr:y>0.29353</cdr:y>
    </cdr:from>
    <cdr:to>
      <cdr:x>0.69655</cdr:x>
      <cdr:y>0.33345</cdr:y>
    </cdr:to>
    <cdr:sp macro="" textlink="">
      <cdr:nvSpPr>
        <cdr:cNvPr id="2" name="Freeform: Shape 1">
          <a:extLst xmlns:a="http://schemas.openxmlformats.org/drawingml/2006/main">
            <a:ext uri="{FF2B5EF4-FFF2-40B4-BE49-F238E27FC236}">
              <a16:creationId xmlns:a16="http://schemas.microsoft.com/office/drawing/2014/main" id="{DFC44323-8712-5FF6-D285-9A363761EADA}"/>
            </a:ext>
          </a:extLst>
        </cdr:cNvPr>
        <cdr:cNvSpPr/>
      </cdr:nvSpPr>
      <cdr:spPr>
        <a:xfrm xmlns:a="http://schemas.openxmlformats.org/drawingml/2006/main">
          <a:off x="7233675" y="2469355"/>
          <a:ext cx="128588" cy="335757"/>
        </a:xfrm>
        <a:custGeom xmlns:a="http://schemas.openxmlformats.org/drawingml/2006/main">
          <a:avLst/>
          <a:gdLst>
            <a:gd name="connsiteX0" fmla="*/ 0 w 128588"/>
            <a:gd name="connsiteY0" fmla="*/ 0 h 354807"/>
            <a:gd name="connsiteX1" fmla="*/ 0 w 128588"/>
            <a:gd name="connsiteY1" fmla="*/ 354807 h 354807"/>
            <a:gd name="connsiteX2" fmla="*/ 128588 w 128588"/>
            <a:gd name="connsiteY2" fmla="*/ 354807 h 354807"/>
          </a:gdLst>
          <a:ahLst/>
          <a:cxnLst>
            <a:cxn ang="0">
              <a:pos x="connsiteX0" y="connsiteY0"/>
            </a:cxn>
            <a:cxn ang="0">
              <a:pos x="connsiteX1" y="connsiteY1"/>
            </a:cxn>
            <a:cxn ang="0">
              <a:pos x="connsiteX2" y="connsiteY2"/>
            </a:cxn>
          </a:cxnLst>
          <a:rect l="l" t="t" r="r" b="b"/>
          <a:pathLst>
            <a:path w="128588" h="354807">
              <a:moveTo>
                <a:pt x="0" y="0"/>
              </a:moveTo>
              <a:lnTo>
                <a:pt x="0" y="354807"/>
              </a:lnTo>
              <a:lnTo>
                <a:pt x="128588" y="354807"/>
              </a:lnTo>
            </a:path>
          </a:pathLst>
        </a:custGeom>
        <a:noFill xmlns:a="http://schemas.openxmlformats.org/drawingml/2006/main"/>
        <a:ln xmlns:a="http://schemas.openxmlformats.org/drawingml/2006/main" w="9525">
          <a:solidFill>
            <a:schemeClr val="accent4"/>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0.71998</cdr:x>
      <cdr:y>0.14679</cdr:y>
    </cdr:from>
    <cdr:to>
      <cdr:x>0.71998</cdr:x>
      <cdr:y>0.27518</cdr:y>
    </cdr:to>
    <cdr:cxnSp macro="">
      <cdr:nvCxnSpPr>
        <cdr:cNvPr id="4" name="Straight Connector 3">
          <a:extLst xmlns:a="http://schemas.openxmlformats.org/drawingml/2006/main">
            <a:ext uri="{FF2B5EF4-FFF2-40B4-BE49-F238E27FC236}">
              <a16:creationId xmlns:a16="http://schemas.microsoft.com/office/drawing/2014/main" id="{963A2C52-3FE1-A4CF-5164-B0E181AE7957}"/>
            </a:ext>
          </a:extLst>
        </cdr:cNvPr>
        <cdr:cNvCxnSpPr/>
      </cdr:nvCxnSpPr>
      <cdr:spPr>
        <a:xfrm xmlns:a="http://schemas.openxmlformats.org/drawingml/2006/main">
          <a:off x="7609862" y="1234851"/>
          <a:ext cx="0" cy="1080120"/>
        </a:xfrm>
        <a:prstGeom xmlns:a="http://schemas.openxmlformats.org/drawingml/2006/main" prst="line">
          <a:avLst/>
        </a:prstGeom>
        <a:ln xmlns:a="http://schemas.openxmlformats.org/drawingml/2006/main" w="9525">
          <a:solidFill>
            <a:schemeClr val="accent4"/>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0.68439</cdr:x>
      <cdr:y>0.29353</cdr:y>
    </cdr:from>
    <cdr:to>
      <cdr:x>0.69655</cdr:x>
      <cdr:y>0.33345</cdr:y>
    </cdr:to>
    <cdr:sp macro="" textlink="">
      <cdr:nvSpPr>
        <cdr:cNvPr id="2" name="Freeform: Shape 1">
          <a:extLst xmlns:a="http://schemas.openxmlformats.org/drawingml/2006/main">
            <a:ext uri="{FF2B5EF4-FFF2-40B4-BE49-F238E27FC236}">
              <a16:creationId xmlns:a16="http://schemas.microsoft.com/office/drawing/2014/main" id="{DFC44323-8712-5FF6-D285-9A363761EADA}"/>
            </a:ext>
          </a:extLst>
        </cdr:cNvPr>
        <cdr:cNvSpPr/>
      </cdr:nvSpPr>
      <cdr:spPr>
        <a:xfrm xmlns:a="http://schemas.openxmlformats.org/drawingml/2006/main">
          <a:off x="7233675" y="2469355"/>
          <a:ext cx="128588" cy="335757"/>
        </a:xfrm>
        <a:custGeom xmlns:a="http://schemas.openxmlformats.org/drawingml/2006/main">
          <a:avLst/>
          <a:gdLst>
            <a:gd name="connsiteX0" fmla="*/ 0 w 128588"/>
            <a:gd name="connsiteY0" fmla="*/ 0 h 354807"/>
            <a:gd name="connsiteX1" fmla="*/ 0 w 128588"/>
            <a:gd name="connsiteY1" fmla="*/ 354807 h 354807"/>
            <a:gd name="connsiteX2" fmla="*/ 128588 w 128588"/>
            <a:gd name="connsiteY2" fmla="*/ 354807 h 354807"/>
          </a:gdLst>
          <a:ahLst/>
          <a:cxnLst>
            <a:cxn ang="0">
              <a:pos x="connsiteX0" y="connsiteY0"/>
            </a:cxn>
            <a:cxn ang="0">
              <a:pos x="connsiteX1" y="connsiteY1"/>
            </a:cxn>
            <a:cxn ang="0">
              <a:pos x="connsiteX2" y="connsiteY2"/>
            </a:cxn>
          </a:cxnLst>
          <a:rect l="l" t="t" r="r" b="b"/>
          <a:pathLst>
            <a:path w="128588" h="354807">
              <a:moveTo>
                <a:pt x="0" y="0"/>
              </a:moveTo>
              <a:lnTo>
                <a:pt x="0" y="354807"/>
              </a:lnTo>
              <a:lnTo>
                <a:pt x="128588" y="354807"/>
              </a:lnTo>
            </a:path>
          </a:pathLst>
        </a:custGeom>
        <a:noFill xmlns:a="http://schemas.openxmlformats.org/drawingml/2006/main"/>
        <a:ln xmlns:a="http://schemas.openxmlformats.org/drawingml/2006/main" w="9525">
          <a:solidFill>
            <a:schemeClr val="accent4"/>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0.71998</cdr:x>
      <cdr:y>0.14679</cdr:y>
    </cdr:from>
    <cdr:to>
      <cdr:x>0.71998</cdr:x>
      <cdr:y>0.27518</cdr:y>
    </cdr:to>
    <cdr:cxnSp macro="">
      <cdr:nvCxnSpPr>
        <cdr:cNvPr id="4" name="Straight Connector 3">
          <a:extLst xmlns:a="http://schemas.openxmlformats.org/drawingml/2006/main">
            <a:ext uri="{FF2B5EF4-FFF2-40B4-BE49-F238E27FC236}">
              <a16:creationId xmlns:a16="http://schemas.microsoft.com/office/drawing/2014/main" id="{963A2C52-3FE1-A4CF-5164-B0E181AE7957}"/>
            </a:ext>
          </a:extLst>
        </cdr:cNvPr>
        <cdr:cNvCxnSpPr/>
      </cdr:nvCxnSpPr>
      <cdr:spPr>
        <a:xfrm xmlns:a="http://schemas.openxmlformats.org/drawingml/2006/main">
          <a:off x="7609862" y="1234851"/>
          <a:ext cx="0" cy="1080120"/>
        </a:xfrm>
        <a:prstGeom xmlns:a="http://schemas.openxmlformats.org/drawingml/2006/main" prst="line">
          <a:avLst/>
        </a:prstGeom>
        <a:ln xmlns:a="http://schemas.openxmlformats.org/drawingml/2006/main" w="9525">
          <a:solidFill>
            <a:schemeClr val="accent4"/>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828434" eaLnBrk="1" fontAlgn="auto" hangingPunct="1">
              <a:spcBef>
                <a:spcPts val="0"/>
              </a:spcBef>
              <a:spcAft>
                <a:spcPts val="0"/>
              </a:spcAft>
              <a:defRPr sz="1200">
                <a:latin typeface="+mn-lt"/>
              </a:defRPr>
            </a:lvl1pPr>
          </a:lstStyle>
          <a:p>
            <a:pPr>
              <a:defRPr/>
            </a:pPr>
            <a:endParaRPr lang="ru-RU" dirty="0">
              <a:latin typeface="Segoe UI" panose="020B0502040204020203" pitchFamily="34" charset="0"/>
            </a:endParaRPr>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1828434" eaLnBrk="1" fontAlgn="auto" hangingPunct="1">
              <a:spcBef>
                <a:spcPts val="0"/>
              </a:spcBef>
              <a:spcAft>
                <a:spcPts val="0"/>
              </a:spcAft>
              <a:defRPr sz="1200">
                <a:latin typeface="+mn-lt"/>
              </a:defRPr>
            </a:lvl1pPr>
          </a:lstStyle>
          <a:p>
            <a:pPr>
              <a:defRPr/>
            </a:pPr>
            <a:fld id="{A3908CAB-18D1-4856-A43D-D6B68E51C1A9}" type="datetimeFigureOut">
              <a:rPr lang="ru-RU">
                <a:latin typeface="Segoe UI" panose="020B0502040204020203" pitchFamily="34" charset="0"/>
              </a:rPr>
              <a:pPr>
                <a:defRPr/>
              </a:pPr>
              <a:t>25.04.2023</a:t>
            </a:fld>
            <a:endParaRPr lang="ru-RU" dirty="0">
              <a:latin typeface="Segoe UI" panose="020B0502040204020203" pitchFamily="34" charset="0"/>
            </a:endParaRPr>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1828434" eaLnBrk="1" fontAlgn="auto" hangingPunct="1">
              <a:spcBef>
                <a:spcPts val="0"/>
              </a:spcBef>
              <a:spcAft>
                <a:spcPts val="0"/>
              </a:spcAft>
              <a:defRPr sz="1200">
                <a:latin typeface="+mn-lt"/>
              </a:defRPr>
            </a:lvl1pPr>
          </a:lstStyle>
          <a:p>
            <a:pPr>
              <a:defRPr/>
            </a:pPr>
            <a:endParaRPr lang="ru-RU" dirty="0">
              <a:latin typeface="Segoe UI" panose="020B0502040204020203" pitchFamily="34" charset="0"/>
            </a:endParaRPr>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35EAE6DB-E82E-4377-AE0F-D0B3BE59AD35}" type="slidenum">
              <a:rPr lang="ru-RU" altLang="ru-RU">
                <a:latin typeface="Segoe UI" panose="020B0502040204020203" pitchFamily="34" charset="0"/>
              </a:rPr>
              <a:pPr>
                <a:defRPr/>
              </a:pPr>
              <a:t>‹#›</a:t>
            </a:fld>
            <a:endParaRPr lang="ru-RU" altLang="ru-RU" dirty="0">
              <a:latin typeface="Segoe UI" panose="020B0502040204020203" pitchFamily="34" charset="0"/>
            </a:endParaRPr>
          </a:p>
        </p:txBody>
      </p:sp>
    </p:spTree>
    <p:extLst>
      <p:ext uri="{BB962C8B-B14F-4D97-AF65-F5344CB8AC3E}">
        <p14:creationId xmlns:p14="http://schemas.microsoft.com/office/powerpoint/2010/main" val="391274486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828434" eaLnBrk="1" fontAlgn="auto" hangingPunct="1">
              <a:spcBef>
                <a:spcPts val="0"/>
              </a:spcBef>
              <a:spcAft>
                <a:spcPts val="0"/>
              </a:spcAft>
              <a:defRPr sz="1200" b="0" i="0">
                <a:latin typeface="Segoe UI" panose="020B0502040204020203" pitchFamily="34"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1828434" eaLnBrk="1" fontAlgn="auto" hangingPunct="1">
              <a:spcBef>
                <a:spcPts val="0"/>
              </a:spcBef>
              <a:spcAft>
                <a:spcPts val="0"/>
              </a:spcAft>
              <a:defRPr sz="1200" b="0" i="0">
                <a:latin typeface="Segoe UI" panose="020B0502040204020203" pitchFamily="34" charset="0"/>
              </a:defRPr>
            </a:lvl1pPr>
          </a:lstStyle>
          <a:p>
            <a:pPr>
              <a:defRPr/>
            </a:pPr>
            <a:fld id="{A49E4EC9-73E2-4694-B0B4-8400B1233370}" type="datetimeFigureOut">
              <a:rPr lang="en-US" smtClean="0"/>
              <a:pPr>
                <a:defRPr/>
              </a:pPr>
              <a:t>4/25/2023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828434" eaLnBrk="1" fontAlgn="auto" hangingPunct="1">
              <a:spcBef>
                <a:spcPts val="0"/>
              </a:spcBef>
              <a:spcAft>
                <a:spcPts val="0"/>
              </a:spcAft>
              <a:defRPr sz="1200" b="0" i="0">
                <a:latin typeface="Segoe UI" panose="020B0502040204020203" pitchFamily="34"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b="0" i="0">
                <a:latin typeface="Segoe UI" panose="020B0502040204020203" pitchFamily="34" charset="0"/>
              </a:defRPr>
            </a:lvl1pPr>
          </a:lstStyle>
          <a:p>
            <a:pPr>
              <a:defRPr/>
            </a:pPr>
            <a:fld id="{E03A06C9-5463-4157-95AD-15011390AC3C}" type="slidenum">
              <a:rPr lang="en-US" altLang="ru-RU" smtClean="0"/>
              <a:pPr>
                <a:defRPr/>
              </a:pPr>
              <a:t>‹#›</a:t>
            </a:fld>
            <a:endParaRPr lang="en-US" altLang="ru-RU" dirty="0"/>
          </a:p>
        </p:txBody>
      </p:sp>
    </p:spTree>
    <p:extLst>
      <p:ext uri="{BB962C8B-B14F-4D97-AF65-F5344CB8AC3E}">
        <p14:creationId xmlns:p14="http://schemas.microsoft.com/office/powerpoint/2010/main" val="1701723974"/>
      </p:ext>
    </p:extLst>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2400" b="0" i="0" kern="1200">
        <a:solidFill>
          <a:schemeClr val="tx1"/>
        </a:solidFill>
        <a:latin typeface="Segoe UI" panose="020B0502040204020203" pitchFamily="34" charset="0"/>
        <a:ea typeface="+mn-ea"/>
        <a:cs typeface="+mn-cs"/>
      </a:defRPr>
    </a:lvl1pPr>
    <a:lvl2pPr marL="912813" algn="l" defTabSz="912813" rtl="0" eaLnBrk="0" fontAlgn="base" hangingPunct="0">
      <a:spcBef>
        <a:spcPct val="30000"/>
      </a:spcBef>
      <a:spcAft>
        <a:spcPct val="0"/>
      </a:spcAft>
      <a:defRPr sz="2400" b="0" i="0" kern="1200">
        <a:solidFill>
          <a:schemeClr val="tx1"/>
        </a:solidFill>
        <a:latin typeface="Segoe UI" panose="020B0502040204020203" pitchFamily="34" charset="0"/>
        <a:ea typeface="+mn-ea"/>
        <a:cs typeface="+mn-cs"/>
      </a:defRPr>
    </a:lvl2pPr>
    <a:lvl3pPr marL="1827213" algn="l" defTabSz="912813" rtl="0" eaLnBrk="0" fontAlgn="base" hangingPunct="0">
      <a:spcBef>
        <a:spcPct val="30000"/>
      </a:spcBef>
      <a:spcAft>
        <a:spcPct val="0"/>
      </a:spcAft>
      <a:defRPr sz="2400" b="0" i="0" kern="1200">
        <a:solidFill>
          <a:schemeClr val="tx1"/>
        </a:solidFill>
        <a:latin typeface="Segoe UI" panose="020B0502040204020203" pitchFamily="34" charset="0"/>
        <a:ea typeface="+mn-ea"/>
        <a:cs typeface="+mn-cs"/>
      </a:defRPr>
    </a:lvl3pPr>
    <a:lvl4pPr marL="2741613" algn="l" defTabSz="912813" rtl="0" eaLnBrk="0" fontAlgn="base" hangingPunct="0">
      <a:spcBef>
        <a:spcPct val="30000"/>
      </a:spcBef>
      <a:spcAft>
        <a:spcPct val="0"/>
      </a:spcAft>
      <a:defRPr sz="2400" b="0" i="0" kern="1200">
        <a:solidFill>
          <a:schemeClr val="tx1"/>
        </a:solidFill>
        <a:latin typeface="Segoe UI" panose="020B0502040204020203" pitchFamily="34" charset="0"/>
        <a:ea typeface="+mn-ea"/>
        <a:cs typeface="+mn-cs"/>
      </a:defRPr>
    </a:lvl4pPr>
    <a:lvl5pPr marL="3656013" algn="l" defTabSz="912813" rtl="0" eaLnBrk="0" fontAlgn="base" hangingPunct="0">
      <a:spcBef>
        <a:spcPct val="30000"/>
      </a:spcBef>
      <a:spcAft>
        <a:spcPct val="0"/>
      </a:spcAft>
      <a:defRPr sz="2400" b="0" i="0" kern="1200">
        <a:solidFill>
          <a:schemeClr val="tx1"/>
        </a:solidFill>
        <a:latin typeface="Segoe UI" panose="020B0502040204020203" pitchFamily="34"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itchFamily="2" charset="2"/>
              <a:buChar char=""/>
            </a:pPr>
            <a:endParaRPr lang="en-CA" sz="2400" dirty="0">
              <a:effectLst/>
              <a:ea typeface="DengXian" panose="02010600030101010101" pitchFamily="2" charset="-122"/>
              <a:cs typeface="Segoe UI" panose="020B0502040204020203" pitchFamily="34" charset="0"/>
            </a:endParaRPr>
          </a:p>
        </p:txBody>
      </p:sp>
      <p:sp>
        <p:nvSpPr>
          <p:cNvPr id="4" name="Slide Number Placeholder 3"/>
          <p:cNvSpPr>
            <a:spLocks noGrp="1"/>
          </p:cNvSpPr>
          <p:nvPr>
            <p:ph type="sldNum" sz="quarter" idx="5"/>
          </p:nvPr>
        </p:nvSpPr>
        <p:spPr/>
        <p:txBody>
          <a:bodyPr/>
          <a:lstStyle/>
          <a:p>
            <a:pPr>
              <a:defRPr/>
            </a:pPr>
            <a:fld id="{E03A06C9-5463-4157-95AD-15011390AC3C}" type="slidenum">
              <a:rPr lang="en-US" altLang="ru-RU" smtClean="0"/>
              <a:pPr>
                <a:defRPr/>
              </a:pPr>
              <a:t>1</a:t>
            </a:fld>
            <a:endParaRPr lang="en-US" altLang="ru-RU" dirty="0"/>
          </a:p>
        </p:txBody>
      </p:sp>
    </p:spTree>
    <p:extLst>
      <p:ext uri="{BB962C8B-B14F-4D97-AF65-F5344CB8AC3E}">
        <p14:creationId xmlns:p14="http://schemas.microsoft.com/office/powerpoint/2010/main" val="630618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pPr>
              <a:defRPr/>
            </a:pPr>
            <a:fld id="{E03A06C9-5463-4157-95AD-15011390AC3C}" type="slidenum">
              <a:rPr lang="en-US" altLang="ru-RU" smtClean="0"/>
              <a:pPr>
                <a:defRPr/>
              </a:pPr>
              <a:t>11</a:t>
            </a:fld>
            <a:endParaRPr lang="en-US" altLang="ru-RU" dirty="0"/>
          </a:p>
        </p:txBody>
      </p:sp>
    </p:spTree>
    <p:extLst>
      <p:ext uri="{BB962C8B-B14F-4D97-AF65-F5344CB8AC3E}">
        <p14:creationId xmlns:p14="http://schemas.microsoft.com/office/powerpoint/2010/main" val="4075455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pPr>
              <a:defRPr/>
            </a:pPr>
            <a:fld id="{E03A06C9-5463-4157-95AD-15011390AC3C}" type="slidenum">
              <a:rPr lang="en-US" altLang="ru-RU" smtClean="0"/>
              <a:pPr>
                <a:defRPr/>
              </a:pPr>
              <a:t>12</a:t>
            </a:fld>
            <a:endParaRPr lang="en-US" altLang="ru-RU" dirty="0"/>
          </a:p>
        </p:txBody>
      </p:sp>
    </p:spTree>
    <p:extLst>
      <p:ext uri="{BB962C8B-B14F-4D97-AF65-F5344CB8AC3E}">
        <p14:creationId xmlns:p14="http://schemas.microsoft.com/office/powerpoint/2010/main" val="3405940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03A06C9-5463-4157-95AD-15011390AC3C}" type="slidenum">
              <a:rPr lang="en-US" altLang="ru-RU" smtClean="0"/>
              <a:pPr>
                <a:defRPr/>
              </a:pPr>
              <a:t>13</a:t>
            </a:fld>
            <a:endParaRPr lang="en-US" altLang="ru-RU" dirty="0"/>
          </a:p>
        </p:txBody>
      </p:sp>
    </p:spTree>
    <p:extLst>
      <p:ext uri="{BB962C8B-B14F-4D97-AF65-F5344CB8AC3E}">
        <p14:creationId xmlns:p14="http://schemas.microsoft.com/office/powerpoint/2010/main" val="3908138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itchFamily="2" charset="2"/>
              <a:buChar char=""/>
            </a:pPr>
            <a:r>
              <a:rPr lang="en-US" sz="2400" dirty="0">
                <a:effectLst/>
                <a:ea typeface="DengXian" panose="02010600030101010101" pitchFamily="2" charset="-122"/>
                <a:cs typeface="Segoe UI" panose="020B0502040204020203" pitchFamily="34" charset="0"/>
              </a:rPr>
              <a:t>There was a great quote during the interviews for the F2SB study from this guy Jordan, who runs a B2B SaaS company. Really smart guy. Super interesting. The provocative version is what you see on the slide there. But the rest of what he said was “I just want our money to go in and out to the right places at the right times.”</a:t>
            </a:r>
            <a:endParaRPr lang="en-CA" sz="2400" dirty="0">
              <a:effectLst/>
              <a:ea typeface="DengXian" panose="02010600030101010101" pitchFamily="2" charset="-122"/>
              <a:cs typeface="Segoe UI" panose="020B0502040204020203" pitchFamily="34" charset="0"/>
            </a:endParaRPr>
          </a:p>
          <a:p>
            <a:pPr marL="342900" lvl="0" indent="-342900">
              <a:lnSpc>
                <a:spcPct val="107000"/>
              </a:lnSpc>
              <a:spcAft>
                <a:spcPts val="800"/>
              </a:spcAft>
              <a:buFont typeface="Symbol" pitchFamily="2" charset="2"/>
              <a:buChar char=""/>
            </a:pPr>
            <a:r>
              <a:rPr lang="en-US" sz="2400" dirty="0">
                <a:effectLst/>
                <a:ea typeface="DengXian" panose="02010600030101010101" pitchFamily="2" charset="-122"/>
                <a:cs typeface="Segoe UI" panose="020B0502040204020203" pitchFamily="34" charset="0"/>
              </a:rPr>
              <a:t>That captures in essence the nature of what marketers of financial services are up against: Your customers, and your prospects, don’t care about what you have to offer – except to the extent it helps them get their job done. What they care about is getting their job done.</a:t>
            </a:r>
            <a:endParaRPr lang="en-CA" sz="2400" dirty="0">
              <a:effectLst/>
              <a:ea typeface="DengXian" panose="02010600030101010101" pitchFamily="2" charset="-122"/>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E03A06C9-5463-4157-95AD-15011390AC3C}" type="slidenum">
              <a:rPr lang="en-US" altLang="ru-RU" smtClean="0"/>
              <a:pPr>
                <a:defRPr/>
              </a:pPr>
              <a:t>15</a:t>
            </a:fld>
            <a:endParaRPr lang="en-US" altLang="ru-RU" dirty="0"/>
          </a:p>
        </p:txBody>
      </p:sp>
    </p:spTree>
    <p:extLst>
      <p:ext uri="{BB962C8B-B14F-4D97-AF65-F5344CB8AC3E}">
        <p14:creationId xmlns:p14="http://schemas.microsoft.com/office/powerpoint/2010/main" val="105880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pPr>
              <a:defRPr/>
            </a:pPr>
            <a:fld id="{E03A06C9-5463-4157-95AD-15011390AC3C}" type="slidenum">
              <a:rPr lang="en-US" altLang="ru-RU" smtClean="0"/>
              <a:pPr>
                <a:defRPr/>
              </a:pPr>
              <a:t>17</a:t>
            </a:fld>
            <a:endParaRPr lang="en-US" altLang="ru-RU" dirty="0"/>
          </a:p>
        </p:txBody>
      </p:sp>
    </p:spTree>
    <p:extLst>
      <p:ext uri="{BB962C8B-B14F-4D97-AF65-F5344CB8AC3E}">
        <p14:creationId xmlns:p14="http://schemas.microsoft.com/office/powerpoint/2010/main" val="2626930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pPr>
              <a:defRPr/>
            </a:pPr>
            <a:fld id="{E03A06C9-5463-4157-95AD-15011390AC3C}" type="slidenum">
              <a:rPr lang="en-US" altLang="ru-RU" smtClean="0"/>
              <a:pPr>
                <a:defRPr/>
              </a:pPr>
              <a:t>19</a:t>
            </a:fld>
            <a:endParaRPr lang="en-US" altLang="ru-RU" dirty="0"/>
          </a:p>
        </p:txBody>
      </p:sp>
    </p:spTree>
    <p:extLst>
      <p:ext uri="{BB962C8B-B14F-4D97-AF65-F5344CB8AC3E}">
        <p14:creationId xmlns:p14="http://schemas.microsoft.com/office/powerpoint/2010/main" val="1430241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03A06C9-5463-4157-95AD-15011390AC3C}" type="slidenum">
              <a:rPr lang="en-US" altLang="ru-RU" smtClean="0"/>
              <a:pPr>
                <a:defRPr/>
              </a:pPr>
              <a:t>20</a:t>
            </a:fld>
            <a:endParaRPr lang="en-US" altLang="ru-RU" dirty="0"/>
          </a:p>
        </p:txBody>
      </p:sp>
    </p:spTree>
    <p:extLst>
      <p:ext uri="{BB962C8B-B14F-4D97-AF65-F5344CB8AC3E}">
        <p14:creationId xmlns:p14="http://schemas.microsoft.com/office/powerpoint/2010/main" val="3253157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itchFamily="2" charset="2"/>
              <a:buChar char=""/>
            </a:pPr>
            <a:endParaRPr lang="en-CA" sz="2400" dirty="0">
              <a:effectLst/>
              <a:ea typeface="DengXian" panose="02010600030101010101" pitchFamily="2" charset="-122"/>
              <a:cs typeface="Segoe UI" panose="020B0502040204020203" pitchFamily="34" charset="0"/>
            </a:endParaRPr>
          </a:p>
        </p:txBody>
      </p:sp>
      <p:sp>
        <p:nvSpPr>
          <p:cNvPr id="4" name="Slide Number Placeholder 3"/>
          <p:cNvSpPr>
            <a:spLocks noGrp="1"/>
          </p:cNvSpPr>
          <p:nvPr>
            <p:ph type="sldNum" sz="quarter" idx="5"/>
          </p:nvPr>
        </p:nvSpPr>
        <p:spPr/>
        <p:txBody>
          <a:bodyPr/>
          <a:lstStyle/>
          <a:p>
            <a:pPr>
              <a:defRPr/>
            </a:pPr>
            <a:fld id="{E03A06C9-5463-4157-95AD-15011390AC3C}" type="slidenum">
              <a:rPr lang="en-US" altLang="ru-RU" smtClean="0"/>
              <a:pPr>
                <a:defRPr/>
              </a:pPr>
              <a:t>21</a:t>
            </a:fld>
            <a:endParaRPr lang="en-US" altLang="ru-RU" dirty="0"/>
          </a:p>
        </p:txBody>
      </p:sp>
    </p:spTree>
    <p:extLst>
      <p:ext uri="{BB962C8B-B14F-4D97-AF65-F5344CB8AC3E}">
        <p14:creationId xmlns:p14="http://schemas.microsoft.com/office/powerpoint/2010/main" val="371639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itchFamily="2" charset="2"/>
              <a:buChar char=""/>
            </a:pPr>
            <a:r>
              <a:rPr lang="en-US" sz="2400" dirty="0">
                <a:effectLst/>
                <a:ea typeface="DengXian" panose="02010600030101010101" pitchFamily="2" charset="-122"/>
                <a:cs typeface="Segoe UI" panose="020B0502040204020203" pitchFamily="34" charset="0"/>
              </a:rPr>
              <a:t>What I’m going to talk about today is results from our 2023 F2SB study, where we interviewed and then surveyed over a thousand businesses in that SME range, from 2-99 employees…</a:t>
            </a:r>
            <a:endParaRPr lang="en-CA" sz="2400" dirty="0">
              <a:effectLst/>
              <a:ea typeface="DengXian" panose="02010600030101010101" pitchFamily="2" charset="-122"/>
              <a:cs typeface="Segoe UI" panose="020B0502040204020203" pitchFamily="34" charset="0"/>
            </a:endParaRPr>
          </a:p>
          <a:p>
            <a:pPr marL="342900" lvl="0" indent="-342900">
              <a:lnSpc>
                <a:spcPct val="107000"/>
              </a:lnSpc>
              <a:buFont typeface="Symbol" pitchFamily="2" charset="2"/>
              <a:buChar char=""/>
            </a:pPr>
            <a:r>
              <a:rPr lang="en-US" sz="2400" dirty="0">
                <a:effectLst/>
                <a:ea typeface="DengXian" panose="02010600030101010101" pitchFamily="2" charset="-122"/>
                <a:cs typeface="Segoe UI" panose="020B0502040204020203" pitchFamily="34" charset="0"/>
              </a:rPr>
              <a:t>… about their financial service needs.</a:t>
            </a:r>
            <a:endParaRPr lang="en-CA" sz="2400" dirty="0">
              <a:effectLst/>
              <a:ea typeface="DengXian" panose="02010600030101010101" pitchFamily="2" charset="-122"/>
              <a:cs typeface="Segoe UI" panose="020B0502040204020203" pitchFamily="34" charset="0"/>
            </a:endParaRPr>
          </a:p>
          <a:p>
            <a:pPr marL="342900" lvl="0" indent="-342900">
              <a:lnSpc>
                <a:spcPct val="107000"/>
              </a:lnSpc>
              <a:buFont typeface="Symbol" pitchFamily="2" charset="2"/>
              <a:buChar char=""/>
            </a:pPr>
            <a:r>
              <a:rPr lang="en-US" sz="2400" dirty="0">
                <a:effectLst/>
                <a:ea typeface="DengXian" panose="02010600030101010101" pitchFamily="2" charset="-122"/>
                <a:cs typeface="Segoe UI" panose="020B0502040204020203" pitchFamily="34" charset="0"/>
              </a:rPr>
              <a:t>This study is hot off the press. You guys are the first audience to see it live, although we did have an article about the study just appear in The Financial Brand.</a:t>
            </a:r>
            <a:endParaRPr lang="en-CA" sz="2400" dirty="0">
              <a:effectLst/>
              <a:ea typeface="DengXian" panose="02010600030101010101" pitchFamily="2" charset="-122"/>
              <a:cs typeface="Segoe UI" panose="020B0502040204020203" pitchFamily="34" charset="0"/>
            </a:endParaRPr>
          </a:p>
          <a:p>
            <a:pPr marL="342900" lvl="0" indent="-342900">
              <a:lnSpc>
                <a:spcPct val="107000"/>
              </a:lnSpc>
              <a:spcAft>
                <a:spcPts val="800"/>
              </a:spcAft>
              <a:buFont typeface="Symbol" pitchFamily="2" charset="2"/>
              <a:buChar char=""/>
            </a:pPr>
            <a:r>
              <a:rPr lang="en-US" sz="2400" dirty="0">
                <a:effectLst/>
                <a:ea typeface="DengXian" panose="02010600030101010101" pitchFamily="2" charset="-122"/>
                <a:cs typeface="Segoe UI" panose="020B0502040204020203" pitchFamily="34" charset="0"/>
              </a:rPr>
              <a:t>But DMFS is the first. I love you the most.</a:t>
            </a:r>
            <a:endParaRPr lang="en-CA" sz="2400" dirty="0">
              <a:effectLst/>
              <a:ea typeface="DengXian" panose="02010600030101010101" pitchFamily="2" charset="-122"/>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E03A06C9-5463-4157-95AD-15011390AC3C}" type="slidenum">
              <a:rPr lang="en-US" altLang="ru-RU" smtClean="0"/>
              <a:pPr>
                <a:defRPr/>
              </a:pPr>
              <a:t>2</a:t>
            </a:fld>
            <a:endParaRPr lang="en-US" altLang="ru-RU" dirty="0"/>
          </a:p>
        </p:txBody>
      </p:sp>
    </p:spTree>
    <p:extLst>
      <p:ext uri="{BB962C8B-B14F-4D97-AF65-F5344CB8AC3E}">
        <p14:creationId xmlns:p14="http://schemas.microsoft.com/office/powerpoint/2010/main" val="3218641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itchFamily="2" charset="2"/>
              <a:buChar char=""/>
            </a:pPr>
            <a:r>
              <a:rPr lang="en-US" sz="2400" dirty="0">
                <a:effectLst/>
                <a:ea typeface="DengXian" panose="02010600030101010101" pitchFamily="2" charset="-122"/>
                <a:cs typeface="Segoe UI" panose="020B0502040204020203" pitchFamily="34" charset="0"/>
              </a:rPr>
              <a:t>The reason I’m so excited about this study is that even though it’s intended for people like you, who are at financial institutions and spreading the word about financial services…</a:t>
            </a:r>
            <a:endParaRPr lang="en-CA" sz="2400" dirty="0">
              <a:effectLst/>
              <a:ea typeface="DengXian" panose="02010600030101010101" pitchFamily="2" charset="-122"/>
              <a:cs typeface="Segoe UI" panose="020B0502040204020203" pitchFamily="34" charset="0"/>
            </a:endParaRPr>
          </a:p>
          <a:p>
            <a:pPr marL="342900" lvl="0" indent="-342900">
              <a:lnSpc>
                <a:spcPct val="107000"/>
              </a:lnSpc>
              <a:buFont typeface="Symbol" pitchFamily="2" charset="2"/>
              <a:buChar char=""/>
            </a:pPr>
            <a:r>
              <a:rPr lang="en-US" sz="2400" dirty="0">
                <a:effectLst/>
                <a:ea typeface="DengXian" panose="02010600030101010101" pitchFamily="2" charset="-122"/>
                <a:cs typeface="Segoe UI" panose="020B0502040204020203" pitchFamily="34" charset="0"/>
              </a:rPr>
              <a:t>The F2SB study didn’t ask SMEs about checking accounts or credit cards or merchant services or payroll services or lines of credit. </a:t>
            </a:r>
            <a:endParaRPr lang="en-CA" sz="2400" dirty="0">
              <a:effectLst/>
              <a:ea typeface="DengXian" panose="02010600030101010101" pitchFamily="2" charset="-122"/>
              <a:cs typeface="Segoe UI" panose="020B0502040204020203" pitchFamily="34" charset="0"/>
            </a:endParaRPr>
          </a:p>
          <a:p>
            <a:pPr marL="342900" lvl="0" indent="-342900">
              <a:lnSpc>
                <a:spcPct val="107000"/>
              </a:lnSpc>
              <a:spcAft>
                <a:spcPts val="800"/>
              </a:spcAft>
              <a:buFont typeface="Symbol" pitchFamily="2" charset="2"/>
              <a:buChar char=""/>
            </a:pPr>
            <a:r>
              <a:rPr lang="en-US" sz="2400" dirty="0">
                <a:effectLst/>
                <a:ea typeface="DengXian" panose="02010600030101010101" pitchFamily="2" charset="-122"/>
                <a:cs typeface="Segoe UI" panose="020B0502040204020203" pitchFamily="34" charset="0"/>
              </a:rPr>
              <a:t>And the reason we didn’t do this is – I’m going to say it out loud: SMEs don’t want those things.</a:t>
            </a:r>
            <a:endParaRPr lang="en-CA" sz="2400" dirty="0">
              <a:effectLst/>
              <a:ea typeface="DengXian" panose="02010600030101010101" pitchFamily="2" charset="-122"/>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E03A06C9-5463-4157-95AD-15011390AC3C}" type="slidenum">
              <a:rPr lang="en-US" altLang="ru-RU" smtClean="0"/>
              <a:pPr>
                <a:defRPr/>
              </a:pPr>
              <a:t>3</a:t>
            </a:fld>
            <a:endParaRPr lang="en-US" altLang="ru-RU" dirty="0"/>
          </a:p>
        </p:txBody>
      </p:sp>
    </p:spTree>
    <p:extLst>
      <p:ext uri="{BB962C8B-B14F-4D97-AF65-F5344CB8AC3E}">
        <p14:creationId xmlns:p14="http://schemas.microsoft.com/office/powerpoint/2010/main" val="3905068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itchFamily="2" charset="2"/>
              <a:buChar char=""/>
            </a:pPr>
            <a:r>
              <a:rPr lang="en-US" sz="2400" dirty="0">
                <a:effectLst/>
                <a:ea typeface="DengXian" panose="02010600030101010101" pitchFamily="2" charset="-122"/>
                <a:cs typeface="Segoe UI" panose="020B0502040204020203" pitchFamily="34" charset="0"/>
              </a:rPr>
              <a:t>There was a great quote during the interviews for the F2SB study from this guy Jordan, who runs a B2B SaaS company. Really smart guy. Super interesting. The provocative version is what you see on the slide there. But the rest of what he said was “I just want our money to go in and out to the right places at the right times.”</a:t>
            </a:r>
            <a:endParaRPr lang="en-CA" sz="2400" dirty="0">
              <a:effectLst/>
              <a:ea typeface="DengXian" panose="02010600030101010101" pitchFamily="2" charset="-122"/>
              <a:cs typeface="Segoe UI" panose="020B0502040204020203" pitchFamily="34" charset="0"/>
            </a:endParaRPr>
          </a:p>
          <a:p>
            <a:pPr marL="342900" lvl="0" indent="-342900">
              <a:lnSpc>
                <a:spcPct val="107000"/>
              </a:lnSpc>
              <a:spcAft>
                <a:spcPts val="800"/>
              </a:spcAft>
              <a:buFont typeface="Symbol" pitchFamily="2" charset="2"/>
              <a:buChar char=""/>
            </a:pPr>
            <a:r>
              <a:rPr lang="en-US" sz="2400" dirty="0">
                <a:effectLst/>
                <a:ea typeface="DengXian" panose="02010600030101010101" pitchFamily="2" charset="-122"/>
                <a:cs typeface="Segoe UI" panose="020B0502040204020203" pitchFamily="34" charset="0"/>
              </a:rPr>
              <a:t>That captures in essence the nature of what marketers of financial services are up against: Your customers, and your prospects, don’t care about what you have to offer – except to the extent it helps them get their job done. What they care about is getting their job done.</a:t>
            </a:r>
            <a:endParaRPr lang="en-CA" sz="2400" dirty="0">
              <a:effectLst/>
              <a:ea typeface="DengXian" panose="02010600030101010101" pitchFamily="2" charset="-122"/>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E03A06C9-5463-4157-95AD-15011390AC3C}" type="slidenum">
              <a:rPr lang="en-US" altLang="ru-RU" smtClean="0"/>
              <a:pPr>
                <a:defRPr/>
              </a:pPr>
              <a:t>4</a:t>
            </a:fld>
            <a:endParaRPr lang="en-US" altLang="ru-RU" dirty="0"/>
          </a:p>
        </p:txBody>
      </p:sp>
    </p:spTree>
    <p:extLst>
      <p:ext uri="{BB962C8B-B14F-4D97-AF65-F5344CB8AC3E}">
        <p14:creationId xmlns:p14="http://schemas.microsoft.com/office/powerpoint/2010/main" val="1019658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itchFamily="2" charset="2"/>
              <a:buChar char=""/>
            </a:pPr>
            <a:r>
              <a:rPr lang="en-US" sz="2400" dirty="0">
                <a:effectLst/>
                <a:ea typeface="DengXian" panose="02010600030101010101" pitchFamily="2" charset="-122"/>
                <a:cs typeface="Segoe UI" panose="020B0502040204020203" pitchFamily="34" charset="0"/>
              </a:rPr>
              <a:t>And that’s the framework we used in the F2SB study. It’s called Jobs To Be Done. </a:t>
            </a:r>
            <a:endParaRPr lang="en-CA" sz="2400" dirty="0">
              <a:effectLst/>
              <a:ea typeface="DengXian" panose="02010600030101010101" pitchFamily="2" charset="-122"/>
              <a:cs typeface="Segoe UI" panose="020B0502040204020203" pitchFamily="34" charset="0"/>
            </a:endParaRPr>
          </a:p>
          <a:p>
            <a:pPr marL="342900" lvl="0" indent="-342900">
              <a:lnSpc>
                <a:spcPct val="107000"/>
              </a:lnSpc>
              <a:buFont typeface="Symbol" pitchFamily="2" charset="2"/>
              <a:buChar char=""/>
            </a:pPr>
            <a:r>
              <a:rPr lang="en-US" sz="2400" dirty="0">
                <a:effectLst/>
                <a:ea typeface="DengXian" panose="02010600030101010101" pitchFamily="2" charset="-122"/>
                <a:cs typeface="Segoe UI" panose="020B0502040204020203" pitchFamily="34" charset="0"/>
              </a:rPr>
              <a:t>In the folklore of JTBD there is a great quote that “your customers don’t want a quarter inch drill, they want a quarter inch hole”</a:t>
            </a:r>
            <a:endParaRPr lang="en-CA" sz="2400" dirty="0">
              <a:effectLst/>
              <a:ea typeface="DengXian" panose="02010600030101010101" pitchFamily="2" charset="-122"/>
              <a:cs typeface="Segoe UI" panose="020B0502040204020203" pitchFamily="34" charset="0"/>
            </a:endParaRPr>
          </a:p>
          <a:p>
            <a:pPr marL="342900" lvl="0" indent="-342900">
              <a:lnSpc>
                <a:spcPct val="107000"/>
              </a:lnSpc>
              <a:buFont typeface="Symbol" pitchFamily="2" charset="2"/>
              <a:buChar char=""/>
            </a:pPr>
            <a:r>
              <a:rPr lang="en-US" sz="2400" dirty="0">
                <a:effectLst/>
                <a:ea typeface="DengXian" panose="02010600030101010101" pitchFamily="2" charset="-122"/>
                <a:cs typeface="Segoe UI" panose="020B0502040204020203" pitchFamily="34" charset="0"/>
              </a:rPr>
              <a:t>Well guess what Jordan just said. He said I don’t want a bank. I just want my money to go to the right places at the right times.</a:t>
            </a:r>
            <a:endParaRPr lang="en-CA" sz="2400" dirty="0">
              <a:effectLst/>
              <a:ea typeface="DengXian" panose="02010600030101010101" pitchFamily="2" charset="-122"/>
              <a:cs typeface="Segoe UI" panose="020B0502040204020203" pitchFamily="34" charset="0"/>
            </a:endParaRPr>
          </a:p>
          <a:p>
            <a:pPr marL="342900" lvl="0" indent="-342900">
              <a:lnSpc>
                <a:spcPct val="107000"/>
              </a:lnSpc>
              <a:spcAft>
                <a:spcPts val="800"/>
              </a:spcAft>
              <a:buFont typeface="Symbol" pitchFamily="2" charset="2"/>
              <a:buChar char=""/>
            </a:pPr>
            <a:r>
              <a:rPr lang="en-US" sz="2400" dirty="0">
                <a:effectLst/>
                <a:ea typeface="DengXian" panose="02010600030101010101" pitchFamily="2" charset="-122"/>
                <a:cs typeface="Segoe UI" panose="020B0502040204020203" pitchFamily="34" charset="0"/>
              </a:rPr>
              <a:t>Which is exactly why we took the Jobs To Be Done framework as the basis for the F2SB study. It means that instead of asking SMEs about financial products and services, we asked them about something they genuinely care about: the jobs that they need to get done related to the financial operations of their company.</a:t>
            </a:r>
            <a:endParaRPr lang="en-CA" sz="2400" dirty="0">
              <a:effectLst/>
              <a:ea typeface="DengXian" panose="02010600030101010101" pitchFamily="2" charset="-122"/>
              <a:cs typeface="Segoe UI" panose="020B0502040204020203" pitchFamily="34" charset="0"/>
            </a:endParaRPr>
          </a:p>
        </p:txBody>
      </p:sp>
      <p:sp>
        <p:nvSpPr>
          <p:cNvPr id="4" name="Slide Number Placeholder 3"/>
          <p:cNvSpPr>
            <a:spLocks noGrp="1"/>
          </p:cNvSpPr>
          <p:nvPr>
            <p:ph type="sldNum" sz="quarter" idx="5"/>
          </p:nvPr>
        </p:nvSpPr>
        <p:spPr/>
        <p:txBody>
          <a:bodyPr/>
          <a:lstStyle/>
          <a:p>
            <a:pPr>
              <a:defRPr/>
            </a:pPr>
            <a:fld id="{E03A06C9-5463-4157-95AD-15011390AC3C}" type="slidenum">
              <a:rPr lang="en-US" altLang="ru-RU" smtClean="0"/>
              <a:pPr>
                <a:defRPr/>
              </a:pPr>
              <a:t>5</a:t>
            </a:fld>
            <a:endParaRPr lang="en-US" altLang="ru-RU" dirty="0"/>
          </a:p>
        </p:txBody>
      </p:sp>
    </p:spTree>
    <p:extLst>
      <p:ext uri="{BB962C8B-B14F-4D97-AF65-F5344CB8AC3E}">
        <p14:creationId xmlns:p14="http://schemas.microsoft.com/office/powerpoint/2010/main" val="666129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itchFamily="2" charset="2"/>
              <a:buChar char=""/>
            </a:pPr>
            <a:r>
              <a:rPr lang="en-US" sz="1100" dirty="0">
                <a:effectLst/>
                <a:ea typeface="DengXian" panose="02010600030101010101" pitchFamily="2" charset="-122"/>
                <a:cs typeface="Segoe UI" panose="020B0502040204020203" pitchFamily="34" charset="0"/>
              </a:rPr>
              <a:t>So most of the results I’m going to show you are put into this framework:</a:t>
            </a:r>
            <a:endParaRPr lang="en-CA" sz="1100" dirty="0">
              <a:effectLst/>
              <a:ea typeface="DengXian" panose="02010600030101010101" pitchFamily="2" charset="-122"/>
              <a:cs typeface="Segoe UI" panose="020B0502040204020203" pitchFamily="34" charset="0"/>
            </a:endParaRPr>
          </a:p>
          <a:p>
            <a:pPr marL="742950" lvl="1" indent="-285750">
              <a:lnSpc>
                <a:spcPct val="107000"/>
              </a:lnSpc>
              <a:buFont typeface="+mj-lt"/>
              <a:buAutoNum type="alphaLcPeriod"/>
            </a:pPr>
            <a:r>
              <a:rPr lang="en-US" sz="1100" dirty="0">
                <a:effectLst/>
                <a:ea typeface="DengXian" panose="02010600030101010101" pitchFamily="2" charset="-122"/>
                <a:cs typeface="Segoe UI" panose="020B0502040204020203" pitchFamily="34" charset="0"/>
              </a:rPr>
              <a:t>I’m a small business owner</a:t>
            </a:r>
            <a:endParaRPr lang="en-CA" sz="1100" dirty="0">
              <a:effectLst/>
              <a:ea typeface="DengXian" panose="02010600030101010101" pitchFamily="2" charset="-122"/>
              <a:cs typeface="Segoe UI" panose="020B0502040204020203" pitchFamily="34" charset="0"/>
            </a:endParaRPr>
          </a:p>
          <a:p>
            <a:pPr marL="742950" lvl="1" indent="-285750">
              <a:lnSpc>
                <a:spcPct val="107000"/>
              </a:lnSpc>
              <a:buFont typeface="+mj-lt"/>
              <a:buAutoNum type="alphaLcPeriod"/>
            </a:pPr>
            <a:r>
              <a:rPr lang="en-US" sz="1100" dirty="0">
                <a:effectLst/>
                <a:ea typeface="DengXian" panose="02010600030101010101" pitchFamily="2" charset="-122"/>
                <a:cs typeface="Segoe UI" panose="020B0502040204020203" pitchFamily="34" charset="0"/>
              </a:rPr>
              <a:t>In terms of the financial operations of my company I’ve got jobs I need to get done</a:t>
            </a:r>
            <a:endParaRPr lang="en-CA" sz="1100" dirty="0">
              <a:effectLst/>
              <a:ea typeface="DengXian" panose="02010600030101010101" pitchFamily="2" charset="-122"/>
              <a:cs typeface="Segoe UI" panose="020B0502040204020203" pitchFamily="34" charset="0"/>
            </a:endParaRPr>
          </a:p>
          <a:p>
            <a:pPr marL="342900" lvl="0" indent="-342900">
              <a:lnSpc>
                <a:spcPct val="107000"/>
              </a:lnSpc>
              <a:buFont typeface="Symbol" pitchFamily="2" charset="2"/>
              <a:buChar char=""/>
            </a:pPr>
            <a:r>
              <a:rPr lang="en-US" sz="1100" dirty="0">
                <a:effectLst/>
                <a:ea typeface="DengXian" panose="02010600030101010101" pitchFamily="2" charset="-122"/>
                <a:cs typeface="Segoe UI" panose="020B0502040204020203" pitchFamily="34" charset="0"/>
              </a:rPr>
              <a:t>Then those jobs are analyzed in two dimensions</a:t>
            </a:r>
            <a:endParaRPr lang="en-CA" sz="1100" dirty="0">
              <a:effectLst/>
              <a:ea typeface="DengXian" panose="02010600030101010101" pitchFamily="2" charset="-122"/>
              <a:cs typeface="Segoe UI" panose="020B0502040204020203" pitchFamily="34" charset="0"/>
            </a:endParaRPr>
          </a:p>
          <a:p>
            <a:pPr marL="742950" lvl="1" indent="-285750">
              <a:lnSpc>
                <a:spcPct val="107000"/>
              </a:lnSpc>
              <a:buFont typeface="+mj-lt"/>
              <a:buAutoNum type="alphaLcPeriod"/>
            </a:pPr>
            <a:r>
              <a:rPr lang="en-US" sz="1100" dirty="0">
                <a:effectLst/>
                <a:ea typeface="DengXian" panose="02010600030101010101" pitchFamily="2" charset="-122"/>
                <a:cs typeface="Segoe UI" panose="020B0502040204020203" pitchFamily="34" charset="0"/>
              </a:rPr>
              <a:t>Some of those jobs are super important</a:t>
            </a:r>
            <a:endParaRPr lang="en-CA" sz="1100" dirty="0">
              <a:effectLst/>
              <a:ea typeface="DengXian" panose="02010600030101010101" pitchFamily="2" charset="-122"/>
              <a:cs typeface="Segoe UI" panose="020B0502040204020203" pitchFamily="34" charset="0"/>
            </a:endParaRPr>
          </a:p>
          <a:p>
            <a:pPr marL="742950" lvl="1" indent="-285750">
              <a:lnSpc>
                <a:spcPct val="107000"/>
              </a:lnSpc>
              <a:buFont typeface="+mj-lt"/>
              <a:buAutoNum type="alphaLcPeriod"/>
            </a:pPr>
            <a:r>
              <a:rPr lang="en-US" sz="1100" dirty="0">
                <a:effectLst/>
                <a:ea typeface="DengXian" panose="02010600030101010101" pitchFamily="2" charset="-122"/>
                <a:cs typeface="Segoe UI" panose="020B0502040204020203" pitchFamily="34" charset="0"/>
              </a:rPr>
              <a:t>Some are not as important, but they’re on my radar</a:t>
            </a:r>
            <a:endParaRPr lang="en-CA" sz="1100" dirty="0">
              <a:effectLst/>
              <a:ea typeface="DengXian" panose="02010600030101010101" pitchFamily="2" charset="-122"/>
              <a:cs typeface="Segoe UI" panose="020B0502040204020203" pitchFamily="34" charset="0"/>
            </a:endParaRPr>
          </a:p>
          <a:p>
            <a:pPr marL="742950" lvl="1" indent="-285750">
              <a:lnSpc>
                <a:spcPct val="107000"/>
              </a:lnSpc>
              <a:buFont typeface="+mj-lt"/>
              <a:buAutoNum type="alphaLcPeriod"/>
            </a:pPr>
            <a:r>
              <a:rPr lang="en-US" sz="1100" dirty="0">
                <a:effectLst/>
                <a:ea typeface="DengXian" panose="02010600030101010101" pitchFamily="2" charset="-122"/>
                <a:cs typeface="Segoe UI" panose="020B0502040204020203" pitchFamily="34" charset="0"/>
              </a:rPr>
              <a:t>That’s the X-axis.</a:t>
            </a:r>
            <a:endParaRPr lang="en-CA" sz="1100" dirty="0">
              <a:effectLst/>
              <a:ea typeface="DengXian" panose="02010600030101010101" pitchFamily="2" charset="-122"/>
              <a:cs typeface="Segoe UI" panose="020B0502040204020203" pitchFamily="34" charset="0"/>
            </a:endParaRPr>
          </a:p>
          <a:p>
            <a:pPr marL="742950" lvl="1" indent="-285750">
              <a:lnSpc>
                <a:spcPct val="107000"/>
              </a:lnSpc>
              <a:buFont typeface="+mj-lt"/>
              <a:buAutoNum type="alphaLcPeriod"/>
            </a:pPr>
            <a:r>
              <a:rPr lang="en-US" sz="1100" dirty="0">
                <a:effectLst/>
                <a:ea typeface="DengXian" panose="02010600030101010101" pitchFamily="2" charset="-122"/>
                <a:cs typeface="Segoe UI" panose="020B0502040204020203" pitchFamily="34" charset="0"/>
              </a:rPr>
              <a:t>On the Y-axis you’ve got some level of satisfaction or dissatisfaction:</a:t>
            </a:r>
            <a:endParaRPr lang="en-CA" sz="1100" dirty="0">
              <a:effectLst/>
              <a:ea typeface="DengXian" panose="02010600030101010101" pitchFamily="2" charset="-122"/>
              <a:cs typeface="Segoe UI" panose="020B0502040204020203" pitchFamily="34" charset="0"/>
            </a:endParaRPr>
          </a:p>
          <a:p>
            <a:pPr marL="742950" lvl="1" indent="-285750">
              <a:lnSpc>
                <a:spcPct val="107000"/>
              </a:lnSpc>
              <a:buFont typeface="+mj-lt"/>
              <a:buAutoNum type="alphaLcPeriod"/>
            </a:pPr>
            <a:r>
              <a:rPr lang="en-US" sz="1100" dirty="0">
                <a:effectLst/>
                <a:ea typeface="DengXian" panose="02010600030101010101" pitchFamily="2" charset="-122"/>
                <a:cs typeface="Segoe UI" panose="020B0502040204020203" pitchFamily="34" charset="0"/>
              </a:rPr>
              <a:t>Some of these jobs are really a struggle. They’re not working. I need help. I’m dissatisfied with how they’re going.</a:t>
            </a:r>
            <a:endParaRPr lang="en-CA" sz="1100" dirty="0">
              <a:effectLst/>
              <a:ea typeface="DengXian" panose="02010600030101010101" pitchFamily="2" charset="-122"/>
              <a:cs typeface="Segoe UI" panose="020B0502040204020203" pitchFamily="34" charset="0"/>
            </a:endParaRPr>
          </a:p>
          <a:p>
            <a:pPr marL="742950" lvl="1" indent="-285750">
              <a:lnSpc>
                <a:spcPct val="107000"/>
              </a:lnSpc>
              <a:spcAft>
                <a:spcPts val="800"/>
              </a:spcAft>
              <a:buFont typeface="+mj-lt"/>
              <a:buAutoNum type="alphaLcPeriod"/>
            </a:pPr>
            <a:r>
              <a:rPr lang="en-US" sz="1100" dirty="0">
                <a:effectLst/>
                <a:ea typeface="DengXian" panose="02010600030101010101" pitchFamily="2" charset="-122"/>
                <a:cs typeface="Segoe UI" panose="020B0502040204020203" pitchFamily="34" charset="0"/>
              </a:rPr>
              <a:t>And some of the jobs I’ve got nailed. I’ve got it under control.</a:t>
            </a:r>
            <a:endParaRPr lang="en-CA" sz="1100" dirty="0">
              <a:effectLst/>
              <a:ea typeface="DengXian" panose="02010600030101010101" pitchFamily="2" charset="-122"/>
              <a:cs typeface="Segoe UI" panose="020B0502040204020203" pitchFamily="34" charset="0"/>
            </a:endParaRPr>
          </a:p>
        </p:txBody>
      </p:sp>
      <p:sp>
        <p:nvSpPr>
          <p:cNvPr id="4" name="Slide Number Placeholder 3"/>
          <p:cNvSpPr>
            <a:spLocks noGrp="1"/>
          </p:cNvSpPr>
          <p:nvPr>
            <p:ph type="sldNum" sz="quarter" idx="5"/>
          </p:nvPr>
        </p:nvSpPr>
        <p:spPr/>
        <p:txBody>
          <a:bodyPr/>
          <a:lstStyle/>
          <a:p>
            <a:pPr>
              <a:defRPr/>
            </a:pPr>
            <a:fld id="{E03A06C9-5463-4157-95AD-15011390AC3C}" type="slidenum">
              <a:rPr lang="en-US" altLang="ru-RU" smtClean="0"/>
              <a:pPr>
                <a:defRPr/>
              </a:pPr>
              <a:t>6</a:t>
            </a:fld>
            <a:endParaRPr lang="en-US" altLang="ru-RU" dirty="0"/>
          </a:p>
        </p:txBody>
      </p:sp>
    </p:spTree>
    <p:extLst>
      <p:ext uri="{BB962C8B-B14F-4D97-AF65-F5344CB8AC3E}">
        <p14:creationId xmlns:p14="http://schemas.microsoft.com/office/powerpoint/2010/main" val="749940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03A06C9-5463-4157-95AD-15011390AC3C}" type="slidenum">
              <a:rPr lang="en-US" altLang="ru-RU" smtClean="0"/>
              <a:pPr>
                <a:defRPr/>
              </a:pPr>
              <a:t>7</a:t>
            </a:fld>
            <a:endParaRPr lang="en-US" altLang="ru-RU" dirty="0"/>
          </a:p>
        </p:txBody>
      </p:sp>
    </p:spTree>
    <p:extLst>
      <p:ext uri="{BB962C8B-B14F-4D97-AF65-F5344CB8AC3E}">
        <p14:creationId xmlns:p14="http://schemas.microsoft.com/office/powerpoint/2010/main" val="899164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pPr>
              <a:defRPr/>
            </a:pPr>
            <a:fld id="{E03A06C9-5463-4157-95AD-15011390AC3C}" type="slidenum">
              <a:rPr lang="en-US" altLang="ru-RU" smtClean="0"/>
              <a:pPr>
                <a:defRPr/>
              </a:pPr>
              <a:t>9</a:t>
            </a:fld>
            <a:endParaRPr lang="en-US" altLang="ru-RU" dirty="0"/>
          </a:p>
        </p:txBody>
      </p:sp>
    </p:spTree>
    <p:extLst>
      <p:ext uri="{BB962C8B-B14F-4D97-AF65-F5344CB8AC3E}">
        <p14:creationId xmlns:p14="http://schemas.microsoft.com/office/powerpoint/2010/main" val="3275332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itchFamily="2" charset="2"/>
              <a:buChar char=""/>
            </a:pPr>
            <a:r>
              <a:rPr lang="en-US" sz="1100" dirty="0">
                <a:effectLst/>
                <a:ea typeface="DengXian" panose="02010600030101010101" pitchFamily="2" charset="-122"/>
                <a:cs typeface="Segoe UI" panose="020B0502040204020203" pitchFamily="34" charset="0"/>
              </a:rPr>
              <a:t>Now let’s switch over to the Paying Expenses set of jobs. Here we have a case of not much showing up in the key opportunities quadrant except that “tracking payments” item.</a:t>
            </a:r>
            <a:endParaRPr lang="en-CA" sz="1100" dirty="0">
              <a:effectLst/>
              <a:ea typeface="DengXian" panose="02010600030101010101" pitchFamily="2" charset="-122"/>
              <a:cs typeface="Segoe UI" panose="020B0502040204020203" pitchFamily="34" charset="0"/>
            </a:endParaRPr>
          </a:p>
          <a:p>
            <a:pPr marL="342900" lvl="0" indent="-342900">
              <a:lnSpc>
                <a:spcPct val="107000"/>
              </a:lnSpc>
              <a:buFont typeface="Symbol" pitchFamily="2" charset="2"/>
              <a:buChar char=""/>
            </a:pPr>
            <a:r>
              <a:rPr lang="en-US" sz="1100" dirty="0">
                <a:effectLst/>
                <a:ea typeface="DengXian" panose="02010600030101010101" pitchFamily="2" charset="-122"/>
                <a:cs typeface="Segoe UI" panose="020B0502040204020203" pitchFamily="34" charset="0"/>
              </a:rPr>
              <a:t>But then in the Covid Class that job slips down into the table stakes quadrant while three brand new jobs jump into key opportunities</a:t>
            </a:r>
            <a:endParaRPr lang="en-CA" sz="1100" dirty="0">
              <a:effectLst/>
              <a:ea typeface="DengXian" panose="02010600030101010101" pitchFamily="2" charset="-122"/>
              <a:cs typeface="Segoe UI" panose="020B0502040204020203" pitchFamily="34" charset="0"/>
            </a:endParaRPr>
          </a:p>
          <a:p>
            <a:pPr marL="342900" lvl="0" indent="-342900">
              <a:lnSpc>
                <a:spcPct val="107000"/>
              </a:lnSpc>
              <a:spcAft>
                <a:spcPts val="800"/>
              </a:spcAft>
              <a:buFont typeface="Symbol" pitchFamily="2" charset="2"/>
              <a:buChar char=""/>
            </a:pPr>
            <a:r>
              <a:rPr lang="en-US" sz="1100" dirty="0">
                <a:effectLst/>
                <a:ea typeface="DengXian" panose="02010600030101010101" pitchFamily="2" charset="-122"/>
                <a:cs typeface="Segoe UI" panose="020B0502040204020203" pitchFamily="34" charset="0"/>
              </a:rPr>
              <a:t>And guess what, here again, “knowing the best options” is among them. So like with “Getting Paid”, the Covid Class knows they need to educate themselves in the category of making payments.</a:t>
            </a:r>
            <a:endParaRPr lang="en-CA" sz="1100" dirty="0">
              <a:effectLst/>
              <a:ea typeface="DengXian" panose="02010600030101010101" pitchFamily="2" charset="-122"/>
              <a:cs typeface="Segoe UI" panose="020B0502040204020203" pitchFamily="34" charset="0"/>
            </a:endParaRPr>
          </a:p>
          <a:p>
            <a:endParaRPr lang="en-US" sz="1100" dirty="0"/>
          </a:p>
        </p:txBody>
      </p:sp>
      <p:sp>
        <p:nvSpPr>
          <p:cNvPr id="4" name="Slide Number Placeholder 3"/>
          <p:cNvSpPr>
            <a:spLocks noGrp="1"/>
          </p:cNvSpPr>
          <p:nvPr>
            <p:ph type="sldNum" sz="quarter" idx="5"/>
          </p:nvPr>
        </p:nvSpPr>
        <p:spPr/>
        <p:txBody>
          <a:bodyPr/>
          <a:lstStyle/>
          <a:p>
            <a:pPr>
              <a:defRPr/>
            </a:pPr>
            <a:fld id="{E03A06C9-5463-4157-95AD-15011390AC3C}" type="slidenum">
              <a:rPr lang="en-US" altLang="ru-RU" smtClean="0"/>
              <a:pPr>
                <a:defRPr/>
              </a:pPr>
              <a:t>10</a:t>
            </a:fld>
            <a:endParaRPr lang="en-US" altLang="ru-RU" dirty="0"/>
          </a:p>
        </p:txBody>
      </p:sp>
    </p:spTree>
    <p:extLst>
      <p:ext uri="{BB962C8B-B14F-4D97-AF65-F5344CB8AC3E}">
        <p14:creationId xmlns:p14="http://schemas.microsoft.com/office/powerpoint/2010/main" val="3314785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sv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sv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with header">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421537-0CB4-BFFD-5784-20C260AEA1F0}"/>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6171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84F5FAF1-E2BB-5929-B412-423F71FF0BE0}"/>
              </a:ext>
            </a:extLst>
          </p:cNvPr>
          <p:cNvSpPr>
            <a:spLocks noGrp="1"/>
          </p:cNvSpPr>
          <p:nvPr>
            <p:ph type="body" sz="quarter" idx="13"/>
          </p:nvPr>
        </p:nvSpPr>
        <p:spPr>
          <a:xfrm>
            <a:off x="1117600" y="3371850"/>
            <a:ext cx="10509250" cy="871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6">
            <a:extLst>
              <a:ext uri="{FF2B5EF4-FFF2-40B4-BE49-F238E27FC236}">
                <a16:creationId xmlns:a16="http://schemas.microsoft.com/office/drawing/2014/main" id="{A0CFB66B-052D-F0C9-74CE-D7694237AAE6}"/>
              </a:ext>
            </a:extLst>
          </p:cNvPr>
          <p:cNvSpPr>
            <a:spLocks noGrp="1"/>
          </p:cNvSpPr>
          <p:nvPr>
            <p:ph type="body" sz="quarter" idx="14"/>
          </p:nvPr>
        </p:nvSpPr>
        <p:spPr>
          <a:xfrm>
            <a:off x="12736830" y="3371850"/>
            <a:ext cx="10509250" cy="871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3">
            <a:extLst>
              <a:ext uri="{FF2B5EF4-FFF2-40B4-BE49-F238E27FC236}">
                <a16:creationId xmlns:a16="http://schemas.microsoft.com/office/drawing/2014/main" id="{22A1F6B9-18EA-D095-43F5-F6F283E3AA4F}"/>
              </a:ext>
            </a:extLst>
          </p:cNvPr>
          <p:cNvSpPr>
            <a:spLocks noGrp="1"/>
          </p:cNvSpPr>
          <p:nvPr>
            <p:ph type="title" hasCustomPrompt="1"/>
          </p:nvPr>
        </p:nvSpPr>
        <p:spPr>
          <a:xfrm>
            <a:off x="1117600" y="774247"/>
            <a:ext cx="22165056" cy="1808615"/>
          </a:xfrm>
        </p:spPr>
        <p:txBody>
          <a:bodyPr/>
          <a:lstStyle/>
          <a:p>
            <a:r>
              <a:rPr lang="en-US" dirty="0"/>
              <a:t>Insert header 1 line</a:t>
            </a:r>
          </a:p>
        </p:txBody>
      </p:sp>
    </p:spTree>
    <p:extLst>
      <p:ext uri="{BB962C8B-B14F-4D97-AF65-F5344CB8AC3E}">
        <p14:creationId xmlns:p14="http://schemas.microsoft.com/office/powerpoint/2010/main" val="111250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2 column">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84F5FAF1-E2BB-5929-B412-423F71FF0BE0}"/>
              </a:ext>
            </a:extLst>
          </p:cNvPr>
          <p:cNvSpPr>
            <a:spLocks noGrp="1"/>
          </p:cNvSpPr>
          <p:nvPr>
            <p:ph type="body" sz="quarter" idx="13"/>
          </p:nvPr>
        </p:nvSpPr>
        <p:spPr>
          <a:xfrm>
            <a:off x="1117598" y="3371851"/>
            <a:ext cx="22161500" cy="1463040"/>
          </a:xfrm>
        </p:spPr>
        <p:txBody>
          <a:bodyPr/>
          <a:lstStyle/>
          <a:p>
            <a:pPr lvl="0"/>
            <a:r>
              <a:rPr lang="en-US"/>
              <a:t>Click to edit Master text styles</a:t>
            </a:r>
          </a:p>
          <a:p>
            <a:pPr lvl="1"/>
            <a:r>
              <a:rPr lang="en-US"/>
              <a:t>Second level</a:t>
            </a:r>
          </a:p>
          <a:p>
            <a:pPr lvl="2"/>
            <a:r>
              <a:rPr lang="en-US"/>
              <a:t>Third level</a:t>
            </a:r>
          </a:p>
        </p:txBody>
      </p:sp>
      <p:sp>
        <p:nvSpPr>
          <p:cNvPr id="4" name="Chart Placeholder 2">
            <a:extLst>
              <a:ext uri="{FF2B5EF4-FFF2-40B4-BE49-F238E27FC236}">
                <a16:creationId xmlns:a16="http://schemas.microsoft.com/office/drawing/2014/main" id="{BB73C348-FE62-3E3E-891F-1A2D49D11575}"/>
              </a:ext>
            </a:extLst>
          </p:cNvPr>
          <p:cNvSpPr>
            <a:spLocks noGrp="1"/>
          </p:cNvSpPr>
          <p:nvPr>
            <p:ph type="chart" sz="quarter" idx="15"/>
          </p:nvPr>
        </p:nvSpPr>
        <p:spPr>
          <a:xfrm>
            <a:off x="1117598" y="4974336"/>
            <a:ext cx="22165056" cy="7114477"/>
          </a:xfrm>
        </p:spPr>
        <p:txBody>
          <a:bodyPr anchor="ctr"/>
          <a:lstStyle>
            <a:lvl1pPr marL="0" indent="0" algn="ctr">
              <a:buFontTx/>
              <a:buNone/>
              <a:defRPr/>
            </a:lvl1pPr>
          </a:lstStyle>
          <a:p>
            <a:r>
              <a:rPr lang="en-US"/>
              <a:t>Click icon to add chart</a:t>
            </a:r>
            <a:endParaRPr lang="en-US" dirty="0"/>
          </a:p>
        </p:txBody>
      </p:sp>
      <p:sp>
        <p:nvSpPr>
          <p:cNvPr id="5" name="Title 3">
            <a:extLst>
              <a:ext uri="{FF2B5EF4-FFF2-40B4-BE49-F238E27FC236}">
                <a16:creationId xmlns:a16="http://schemas.microsoft.com/office/drawing/2014/main" id="{87604AA5-1ECF-3AA8-173C-07C1C461447B}"/>
              </a:ext>
            </a:extLst>
          </p:cNvPr>
          <p:cNvSpPr>
            <a:spLocks noGrp="1"/>
          </p:cNvSpPr>
          <p:nvPr>
            <p:ph type="title" hasCustomPrompt="1"/>
          </p:nvPr>
        </p:nvSpPr>
        <p:spPr>
          <a:xfrm>
            <a:off x="1117600" y="774247"/>
            <a:ext cx="22165056" cy="1808615"/>
          </a:xfrm>
        </p:spPr>
        <p:txBody>
          <a:bodyPr/>
          <a:lstStyle/>
          <a:p>
            <a:r>
              <a:rPr lang="en-US" dirty="0"/>
              <a:t>Insert header 1 line</a:t>
            </a:r>
          </a:p>
        </p:txBody>
      </p:sp>
    </p:spTree>
    <p:extLst>
      <p:ext uri="{BB962C8B-B14F-4D97-AF65-F5344CB8AC3E}">
        <p14:creationId xmlns:p14="http://schemas.microsoft.com/office/powerpoint/2010/main" val="205756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 2 column">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84F5FAF1-E2BB-5929-B412-423F71FF0BE0}"/>
              </a:ext>
            </a:extLst>
          </p:cNvPr>
          <p:cNvSpPr>
            <a:spLocks noGrp="1"/>
          </p:cNvSpPr>
          <p:nvPr>
            <p:ph type="body" sz="quarter" idx="13"/>
          </p:nvPr>
        </p:nvSpPr>
        <p:spPr>
          <a:xfrm>
            <a:off x="1117598" y="3371851"/>
            <a:ext cx="10509252" cy="8716962"/>
          </a:xfrm>
        </p:spPr>
        <p:txBody>
          <a:bodyPr/>
          <a:lstStyle/>
          <a:p>
            <a:pPr lvl="0"/>
            <a:r>
              <a:rPr lang="en-US"/>
              <a:t>Click to edit Master text styles</a:t>
            </a:r>
          </a:p>
          <a:p>
            <a:pPr lvl="1"/>
            <a:r>
              <a:rPr lang="en-US"/>
              <a:t>Second level</a:t>
            </a:r>
          </a:p>
          <a:p>
            <a:pPr lvl="2"/>
            <a:r>
              <a:rPr lang="en-US"/>
              <a:t>Third level</a:t>
            </a:r>
          </a:p>
        </p:txBody>
      </p:sp>
      <p:sp>
        <p:nvSpPr>
          <p:cNvPr id="4" name="Chart Placeholder 2">
            <a:extLst>
              <a:ext uri="{FF2B5EF4-FFF2-40B4-BE49-F238E27FC236}">
                <a16:creationId xmlns:a16="http://schemas.microsoft.com/office/drawing/2014/main" id="{BB73C348-FE62-3E3E-891F-1A2D49D11575}"/>
              </a:ext>
            </a:extLst>
          </p:cNvPr>
          <p:cNvSpPr>
            <a:spLocks noGrp="1"/>
          </p:cNvSpPr>
          <p:nvPr>
            <p:ph type="chart" sz="quarter" idx="15"/>
          </p:nvPr>
        </p:nvSpPr>
        <p:spPr>
          <a:xfrm>
            <a:off x="12773400" y="3371850"/>
            <a:ext cx="10509253" cy="8716963"/>
          </a:xfrm>
        </p:spPr>
        <p:txBody>
          <a:bodyPr anchor="ctr"/>
          <a:lstStyle>
            <a:lvl1pPr marL="0" indent="0" algn="ctr">
              <a:buFontTx/>
              <a:buNone/>
              <a:defRPr/>
            </a:lvl1pPr>
          </a:lstStyle>
          <a:p>
            <a:r>
              <a:rPr lang="en-US"/>
              <a:t>Click icon to add chart</a:t>
            </a:r>
            <a:endParaRPr lang="en-US" dirty="0"/>
          </a:p>
        </p:txBody>
      </p:sp>
      <p:sp>
        <p:nvSpPr>
          <p:cNvPr id="5" name="Title 3">
            <a:extLst>
              <a:ext uri="{FF2B5EF4-FFF2-40B4-BE49-F238E27FC236}">
                <a16:creationId xmlns:a16="http://schemas.microsoft.com/office/drawing/2014/main" id="{87604AA5-1ECF-3AA8-173C-07C1C461447B}"/>
              </a:ext>
            </a:extLst>
          </p:cNvPr>
          <p:cNvSpPr>
            <a:spLocks noGrp="1"/>
          </p:cNvSpPr>
          <p:nvPr>
            <p:ph type="title" hasCustomPrompt="1"/>
          </p:nvPr>
        </p:nvSpPr>
        <p:spPr>
          <a:xfrm>
            <a:off x="1117600" y="774247"/>
            <a:ext cx="22165056" cy="1808615"/>
          </a:xfrm>
        </p:spPr>
        <p:txBody>
          <a:bodyPr/>
          <a:lstStyle/>
          <a:p>
            <a:r>
              <a:rPr lang="en-US" dirty="0"/>
              <a:t>Insert header 1 line</a:t>
            </a:r>
          </a:p>
        </p:txBody>
      </p:sp>
    </p:spTree>
    <p:extLst>
      <p:ext uri="{BB962C8B-B14F-4D97-AF65-F5344CB8AC3E}">
        <p14:creationId xmlns:p14="http://schemas.microsoft.com/office/powerpoint/2010/main" val="21925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column with subhea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789C180-572A-6C0F-894C-882D35C4865B}"/>
              </a:ext>
            </a:extLst>
          </p:cNvPr>
          <p:cNvSpPr>
            <a:spLocks noGrp="1"/>
          </p:cNvSpPr>
          <p:nvPr>
            <p:ph type="body" sz="quarter" idx="14"/>
          </p:nvPr>
        </p:nvSpPr>
        <p:spPr>
          <a:xfrm>
            <a:off x="1117600" y="4584248"/>
            <a:ext cx="10509250" cy="75045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a:extLst>
              <a:ext uri="{FF2B5EF4-FFF2-40B4-BE49-F238E27FC236}">
                <a16:creationId xmlns:a16="http://schemas.microsoft.com/office/drawing/2014/main" id="{987AA1A4-5E45-6E5B-7633-D857DBD630B1}"/>
              </a:ext>
            </a:extLst>
          </p:cNvPr>
          <p:cNvSpPr>
            <a:spLocks noGrp="1"/>
          </p:cNvSpPr>
          <p:nvPr>
            <p:ph type="body" sz="quarter" idx="13" hasCustomPrompt="1"/>
          </p:nvPr>
        </p:nvSpPr>
        <p:spPr>
          <a:xfrm>
            <a:off x="1117600" y="3365048"/>
            <a:ext cx="22128480" cy="978408"/>
          </a:xfrm>
        </p:spPr>
        <p:txBody>
          <a:bodyPr>
            <a:normAutofit/>
          </a:bodyPr>
          <a:lstStyle>
            <a:lvl1pPr marL="0" indent="0">
              <a:buNone/>
              <a:defRPr sz="2600" cap="all" baseline="0"/>
            </a:lvl1pPr>
          </a:lstStyle>
          <a:p>
            <a:pPr lvl="0"/>
            <a:r>
              <a:rPr lang="en-US" dirty="0"/>
              <a:t>INSERT SUB HEADER</a:t>
            </a:r>
          </a:p>
        </p:txBody>
      </p:sp>
      <p:sp>
        <p:nvSpPr>
          <p:cNvPr id="9" name="Text Placeholder 6">
            <a:extLst>
              <a:ext uri="{FF2B5EF4-FFF2-40B4-BE49-F238E27FC236}">
                <a16:creationId xmlns:a16="http://schemas.microsoft.com/office/drawing/2014/main" id="{8EEB0E4C-9903-D7BD-DCEE-722549ABEBC9}"/>
              </a:ext>
            </a:extLst>
          </p:cNvPr>
          <p:cNvSpPr>
            <a:spLocks noGrp="1"/>
          </p:cNvSpPr>
          <p:nvPr>
            <p:ph type="body" sz="quarter" idx="15"/>
          </p:nvPr>
        </p:nvSpPr>
        <p:spPr>
          <a:xfrm>
            <a:off x="12736830" y="4584248"/>
            <a:ext cx="10509250" cy="75045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3">
            <a:extLst>
              <a:ext uri="{FF2B5EF4-FFF2-40B4-BE49-F238E27FC236}">
                <a16:creationId xmlns:a16="http://schemas.microsoft.com/office/drawing/2014/main" id="{8D44D14A-C02D-A8B9-C96F-021E0D5FC639}"/>
              </a:ext>
            </a:extLst>
          </p:cNvPr>
          <p:cNvSpPr>
            <a:spLocks noGrp="1"/>
          </p:cNvSpPr>
          <p:nvPr>
            <p:ph type="title" hasCustomPrompt="1"/>
          </p:nvPr>
        </p:nvSpPr>
        <p:spPr>
          <a:xfrm>
            <a:off x="1117600" y="774247"/>
            <a:ext cx="22165056" cy="1808615"/>
          </a:xfrm>
        </p:spPr>
        <p:txBody>
          <a:bodyPr/>
          <a:lstStyle/>
          <a:p>
            <a:r>
              <a:rPr lang="en-US" dirty="0"/>
              <a:t>Insert header 1 line</a:t>
            </a:r>
          </a:p>
        </p:txBody>
      </p:sp>
    </p:spTree>
    <p:extLst>
      <p:ext uri="{BB962C8B-B14F-4D97-AF65-F5344CB8AC3E}">
        <p14:creationId xmlns:p14="http://schemas.microsoft.com/office/powerpoint/2010/main" val="165192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2 column B ">
    <p:spTree>
      <p:nvGrpSpPr>
        <p:cNvPr id="1" name=""/>
        <p:cNvGrpSpPr/>
        <p:nvPr/>
      </p:nvGrpSpPr>
      <p:grpSpPr>
        <a:xfrm>
          <a:off x="0" y="0"/>
          <a:ext cx="0" cy="0"/>
          <a:chOff x="0" y="0"/>
          <a:chExt cx="0" cy="0"/>
        </a:xfrm>
      </p:grpSpPr>
      <p:sp>
        <p:nvSpPr>
          <p:cNvPr id="13" name="Text Placeholder 6">
            <a:extLst>
              <a:ext uri="{FF2B5EF4-FFF2-40B4-BE49-F238E27FC236}">
                <a16:creationId xmlns:a16="http://schemas.microsoft.com/office/drawing/2014/main" id="{C546BD1D-C73A-017D-208B-D29BC763EFAC}"/>
              </a:ext>
            </a:extLst>
          </p:cNvPr>
          <p:cNvSpPr>
            <a:spLocks noGrp="1"/>
          </p:cNvSpPr>
          <p:nvPr>
            <p:ph type="body" sz="quarter" idx="14"/>
          </p:nvPr>
        </p:nvSpPr>
        <p:spPr>
          <a:xfrm>
            <a:off x="1117600" y="4584248"/>
            <a:ext cx="10509250" cy="75045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6">
            <a:extLst>
              <a:ext uri="{FF2B5EF4-FFF2-40B4-BE49-F238E27FC236}">
                <a16:creationId xmlns:a16="http://schemas.microsoft.com/office/drawing/2014/main" id="{4BBD9133-6A69-54C8-DBF5-7775266F6B08}"/>
              </a:ext>
            </a:extLst>
          </p:cNvPr>
          <p:cNvSpPr>
            <a:spLocks noGrp="1"/>
          </p:cNvSpPr>
          <p:nvPr>
            <p:ph type="body" sz="quarter" idx="17"/>
          </p:nvPr>
        </p:nvSpPr>
        <p:spPr>
          <a:xfrm>
            <a:off x="12736830" y="4584248"/>
            <a:ext cx="10509250" cy="75045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5">
            <a:extLst>
              <a:ext uri="{FF2B5EF4-FFF2-40B4-BE49-F238E27FC236}">
                <a16:creationId xmlns:a16="http://schemas.microsoft.com/office/drawing/2014/main" id="{642630A8-D7E8-CE6B-EB2D-E9A0215D66C4}"/>
              </a:ext>
            </a:extLst>
          </p:cNvPr>
          <p:cNvSpPr>
            <a:spLocks noGrp="1"/>
          </p:cNvSpPr>
          <p:nvPr>
            <p:ph type="body" sz="quarter" idx="13" hasCustomPrompt="1"/>
          </p:nvPr>
        </p:nvSpPr>
        <p:spPr>
          <a:xfrm>
            <a:off x="1117600" y="3365048"/>
            <a:ext cx="10515600" cy="978408"/>
          </a:xfrm>
        </p:spPr>
        <p:txBody>
          <a:bodyPr>
            <a:normAutofit/>
          </a:bodyPr>
          <a:lstStyle>
            <a:lvl1pPr marL="0" indent="0">
              <a:buNone/>
              <a:defRPr sz="2600" cap="all" baseline="0"/>
            </a:lvl1pPr>
          </a:lstStyle>
          <a:p>
            <a:pPr lvl="0"/>
            <a:r>
              <a:rPr lang="en-US" dirty="0"/>
              <a:t>INSERT SUB HEADER</a:t>
            </a:r>
          </a:p>
        </p:txBody>
      </p:sp>
      <p:sp>
        <p:nvSpPr>
          <p:cNvPr id="20" name="Text Placeholder 5">
            <a:extLst>
              <a:ext uri="{FF2B5EF4-FFF2-40B4-BE49-F238E27FC236}">
                <a16:creationId xmlns:a16="http://schemas.microsoft.com/office/drawing/2014/main" id="{D287AB56-8E65-5116-858D-982CE2C14803}"/>
              </a:ext>
            </a:extLst>
          </p:cNvPr>
          <p:cNvSpPr>
            <a:spLocks noGrp="1"/>
          </p:cNvSpPr>
          <p:nvPr>
            <p:ph type="body" sz="quarter" idx="18" hasCustomPrompt="1"/>
          </p:nvPr>
        </p:nvSpPr>
        <p:spPr>
          <a:xfrm>
            <a:off x="12730480" y="3365048"/>
            <a:ext cx="10515600" cy="978408"/>
          </a:xfrm>
        </p:spPr>
        <p:txBody>
          <a:bodyPr>
            <a:normAutofit/>
          </a:bodyPr>
          <a:lstStyle>
            <a:lvl1pPr marL="0" indent="0">
              <a:buNone/>
              <a:defRPr sz="2600" cap="all" baseline="0"/>
            </a:lvl1pPr>
          </a:lstStyle>
          <a:p>
            <a:pPr lvl="0"/>
            <a:r>
              <a:rPr lang="en-US" dirty="0"/>
              <a:t>INSERT SUB HEADER</a:t>
            </a:r>
          </a:p>
        </p:txBody>
      </p:sp>
      <p:sp>
        <p:nvSpPr>
          <p:cNvPr id="21" name="Title 3">
            <a:extLst>
              <a:ext uri="{FF2B5EF4-FFF2-40B4-BE49-F238E27FC236}">
                <a16:creationId xmlns:a16="http://schemas.microsoft.com/office/drawing/2014/main" id="{91349440-609F-DC26-D36E-226B586AE560}"/>
              </a:ext>
            </a:extLst>
          </p:cNvPr>
          <p:cNvSpPr>
            <a:spLocks noGrp="1"/>
          </p:cNvSpPr>
          <p:nvPr>
            <p:ph type="title" hasCustomPrompt="1"/>
          </p:nvPr>
        </p:nvSpPr>
        <p:spPr>
          <a:xfrm>
            <a:off x="1117600" y="774247"/>
            <a:ext cx="22165056" cy="1808615"/>
          </a:xfrm>
        </p:spPr>
        <p:txBody>
          <a:bodyPr/>
          <a:lstStyle/>
          <a:p>
            <a:r>
              <a:rPr lang="en-US" dirty="0"/>
              <a:t>Insert header 1 line</a:t>
            </a:r>
          </a:p>
        </p:txBody>
      </p:sp>
    </p:spTree>
    <p:extLst>
      <p:ext uri="{BB962C8B-B14F-4D97-AF65-F5344CB8AC3E}">
        <p14:creationId xmlns:p14="http://schemas.microsoft.com/office/powerpoint/2010/main" val="406838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6E7DF96C-4A80-ABC5-50F7-57105D1F4327}"/>
              </a:ext>
            </a:extLst>
          </p:cNvPr>
          <p:cNvSpPr>
            <a:spLocks noGrp="1"/>
          </p:cNvSpPr>
          <p:nvPr>
            <p:ph type="body" sz="quarter" idx="13"/>
          </p:nvPr>
        </p:nvSpPr>
        <p:spPr>
          <a:xfrm>
            <a:off x="1117600" y="3371850"/>
            <a:ext cx="6727825" cy="871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9CCE7BAF-856D-F290-D870-6BFC53580596}"/>
              </a:ext>
            </a:extLst>
          </p:cNvPr>
          <p:cNvSpPr>
            <a:spLocks noGrp="1"/>
          </p:cNvSpPr>
          <p:nvPr>
            <p:ph type="body" sz="quarter" idx="14"/>
          </p:nvPr>
        </p:nvSpPr>
        <p:spPr>
          <a:xfrm>
            <a:off x="16518255" y="3371850"/>
            <a:ext cx="6727825" cy="871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6">
            <a:extLst>
              <a:ext uri="{FF2B5EF4-FFF2-40B4-BE49-F238E27FC236}">
                <a16:creationId xmlns:a16="http://schemas.microsoft.com/office/drawing/2014/main" id="{9BF27E42-051F-107C-C81D-C8B627027C8C}"/>
              </a:ext>
            </a:extLst>
          </p:cNvPr>
          <p:cNvSpPr>
            <a:spLocks noGrp="1"/>
          </p:cNvSpPr>
          <p:nvPr>
            <p:ph type="body" sz="quarter" idx="15"/>
          </p:nvPr>
        </p:nvSpPr>
        <p:spPr>
          <a:xfrm>
            <a:off x="8817927" y="3371850"/>
            <a:ext cx="6727825" cy="871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3">
            <a:extLst>
              <a:ext uri="{FF2B5EF4-FFF2-40B4-BE49-F238E27FC236}">
                <a16:creationId xmlns:a16="http://schemas.microsoft.com/office/drawing/2014/main" id="{717E7016-F677-8797-5DB5-DE64BA61A2D8}"/>
              </a:ext>
            </a:extLst>
          </p:cNvPr>
          <p:cNvSpPr>
            <a:spLocks noGrp="1"/>
          </p:cNvSpPr>
          <p:nvPr>
            <p:ph type="title" hasCustomPrompt="1"/>
          </p:nvPr>
        </p:nvSpPr>
        <p:spPr>
          <a:xfrm>
            <a:off x="1117600" y="774247"/>
            <a:ext cx="22165056" cy="1808615"/>
          </a:xfrm>
        </p:spPr>
        <p:txBody>
          <a:bodyPr/>
          <a:lstStyle/>
          <a:p>
            <a:r>
              <a:rPr lang="en-US" dirty="0"/>
              <a:t>Insert header 1 line</a:t>
            </a:r>
          </a:p>
        </p:txBody>
      </p:sp>
    </p:spTree>
    <p:extLst>
      <p:ext uri="{BB962C8B-B14F-4D97-AF65-F5344CB8AC3E}">
        <p14:creationId xmlns:p14="http://schemas.microsoft.com/office/powerpoint/2010/main" val="68917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stage">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F4D24177-B49B-86F1-45B9-B66A8A232188}"/>
              </a:ext>
            </a:extLst>
          </p:cNvPr>
          <p:cNvSpPr/>
          <p:nvPr userDrawn="1"/>
        </p:nvSpPr>
        <p:spPr>
          <a:xfrm>
            <a:off x="1131054" y="3959987"/>
            <a:ext cx="6547053" cy="1826102"/>
          </a:xfrm>
          <a:prstGeom prst="rect">
            <a:avLst/>
          </a:prstGeom>
          <a:solidFill>
            <a:schemeClr val="accent1"/>
          </a:solidFill>
          <a:ln w="12700">
            <a:solidFill>
              <a:schemeClr val="accent1"/>
            </a:solidFill>
            <a:miter/>
          </a:ln>
        </p:spPr>
        <p:txBody>
          <a:bodyPr lIns="91414" rIns="91414" anchor="ctr"/>
          <a:lstStyle/>
          <a:p>
            <a:pPr algn="ctr" defTabSz="3653512">
              <a:defRPr sz="3600">
                <a:solidFill>
                  <a:srgbClr val="FFFFFF"/>
                </a:solidFill>
              </a:defRPr>
            </a:pPr>
            <a:endParaRPr sz="7198" dirty="0">
              <a:latin typeface="Segoe UI" panose="020B0502040204020203" pitchFamily="34" charset="0"/>
            </a:endParaRPr>
          </a:p>
        </p:txBody>
      </p:sp>
      <p:sp>
        <p:nvSpPr>
          <p:cNvPr id="3" name="Rectangle 12">
            <a:extLst>
              <a:ext uri="{FF2B5EF4-FFF2-40B4-BE49-F238E27FC236}">
                <a16:creationId xmlns:a16="http://schemas.microsoft.com/office/drawing/2014/main" id="{C3A5DB28-F0AD-7CC5-34D6-30381081D0D9}"/>
              </a:ext>
            </a:extLst>
          </p:cNvPr>
          <p:cNvSpPr/>
          <p:nvPr userDrawn="1"/>
        </p:nvSpPr>
        <p:spPr>
          <a:xfrm>
            <a:off x="1131054" y="6033451"/>
            <a:ext cx="6547053" cy="5525163"/>
          </a:xfrm>
          <a:prstGeom prst="rect">
            <a:avLst/>
          </a:prstGeom>
          <a:ln w="12700">
            <a:solidFill>
              <a:schemeClr val="accent1"/>
            </a:solidFill>
            <a:miter/>
          </a:ln>
        </p:spPr>
        <p:txBody>
          <a:bodyPr lIns="91414" rIns="91414" anchor="ctr"/>
          <a:lstStyle/>
          <a:p>
            <a:pPr algn="ctr" defTabSz="3653512">
              <a:defRPr sz="3600">
                <a:solidFill>
                  <a:srgbClr val="FFFFFF"/>
                </a:solidFill>
              </a:defRPr>
            </a:pPr>
            <a:endParaRPr sz="7198" dirty="0">
              <a:latin typeface="Segoe UI" panose="020B0502040204020203" pitchFamily="34" charset="0"/>
            </a:endParaRPr>
          </a:p>
        </p:txBody>
      </p:sp>
      <p:sp>
        <p:nvSpPr>
          <p:cNvPr id="4" name="Triangle">
            <a:extLst>
              <a:ext uri="{FF2B5EF4-FFF2-40B4-BE49-F238E27FC236}">
                <a16:creationId xmlns:a16="http://schemas.microsoft.com/office/drawing/2014/main" id="{D47F88C9-2734-1851-B123-82028F6975C4}"/>
              </a:ext>
            </a:extLst>
          </p:cNvPr>
          <p:cNvSpPr/>
          <p:nvPr userDrawn="1"/>
        </p:nvSpPr>
        <p:spPr>
          <a:xfrm rot="5400000">
            <a:off x="7533197" y="4698236"/>
            <a:ext cx="664811" cy="34960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286BF"/>
          </a:solidFill>
          <a:ln w="12700">
            <a:miter lim="400000"/>
          </a:ln>
        </p:spPr>
        <p:txBody>
          <a:bodyPr lIns="91414" rIns="91414" anchor="ctr"/>
          <a:lstStyle/>
          <a:p>
            <a:endParaRPr sz="7198" dirty="0">
              <a:latin typeface="Segoe UI" panose="020B0502040204020203" pitchFamily="34" charset="0"/>
            </a:endParaRPr>
          </a:p>
        </p:txBody>
      </p:sp>
      <p:sp>
        <p:nvSpPr>
          <p:cNvPr id="12" name="Rectangle 12">
            <a:extLst>
              <a:ext uri="{FF2B5EF4-FFF2-40B4-BE49-F238E27FC236}">
                <a16:creationId xmlns:a16="http://schemas.microsoft.com/office/drawing/2014/main" id="{ABBDBA8E-FCDC-7136-E53D-7D32E6A60FF2}"/>
              </a:ext>
            </a:extLst>
          </p:cNvPr>
          <p:cNvSpPr/>
          <p:nvPr userDrawn="1"/>
        </p:nvSpPr>
        <p:spPr>
          <a:xfrm>
            <a:off x="8931550" y="3959987"/>
            <a:ext cx="6547053" cy="1826102"/>
          </a:xfrm>
          <a:prstGeom prst="rect">
            <a:avLst/>
          </a:prstGeom>
          <a:solidFill>
            <a:schemeClr val="accent1"/>
          </a:solidFill>
          <a:ln w="12700">
            <a:solidFill>
              <a:schemeClr val="accent1"/>
            </a:solidFill>
            <a:miter/>
          </a:ln>
        </p:spPr>
        <p:txBody>
          <a:bodyPr lIns="91414" rIns="91414" anchor="ctr"/>
          <a:lstStyle/>
          <a:p>
            <a:pPr algn="ctr" defTabSz="3653512">
              <a:defRPr sz="3600">
                <a:solidFill>
                  <a:srgbClr val="FFFFFF"/>
                </a:solidFill>
              </a:defRPr>
            </a:pPr>
            <a:endParaRPr sz="7198" dirty="0">
              <a:latin typeface="Segoe UI" panose="020B0502040204020203" pitchFamily="34" charset="0"/>
            </a:endParaRPr>
          </a:p>
        </p:txBody>
      </p:sp>
      <p:sp>
        <p:nvSpPr>
          <p:cNvPr id="13" name="Rectangle 12">
            <a:extLst>
              <a:ext uri="{FF2B5EF4-FFF2-40B4-BE49-F238E27FC236}">
                <a16:creationId xmlns:a16="http://schemas.microsoft.com/office/drawing/2014/main" id="{11D87C45-091B-3F17-9CD7-A00142F215C8}"/>
              </a:ext>
            </a:extLst>
          </p:cNvPr>
          <p:cNvSpPr/>
          <p:nvPr userDrawn="1"/>
        </p:nvSpPr>
        <p:spPr>
          <a:xfrm>
            <a:off x="8931550" y="6033451"/>
            <a:ext cx="6547053" cy="5525163"/>
          </a:xfrm>
          <a:prstGeom prst="rect">
            <a:avLst/>
          </a:prstGeom>
          <a:ln w="12700">
            <a:solidFill>
              <a:schemeClr val="accent1"/>
            </a:solidFill>
            <a:miter/>
          </a:ln>
        </p:spPr>
        <p:txBody>
          <a:bodyPr lIns="91414" rIns="91414" anchor="ctr"/>
          <a:lstStyle/>
          <a:p>
            <a:pPr algn="ctr" defTabSz="3653512">
              <a:defRPr sz="3600">
                <a:solidFill>
                  <a:srgbClr val="FFFFFF"/>
                </a:solidFill>
              </a:defRPr>
            </a:pPr>
            <a:endParaRPr sz="7198" dirty="0">
              <a:latin typeface="Segoe UI" panose="020B0502040204020203" pitchFamily="34" charset="0"/>
            </a:endParaRPr>
          </a:p>
        </p:txBody>
      </p:sp>
      <p:sp>
        <p:nvSpPr>
          <p:cNvPr id="41" name="Text Placeholder 5">
            <a:extLst>
              <a:ext uri="{FF2B5EF4-FFF2-40B4-BE49-F238E27FC236}">
                <a16:creationId xmlns:a16="http://schemas.microsoft.com/office/drawing/2014/main" id="{2454AE5D-E30D-A377-7364-ED9823C832BD}"/>
              </a:ext>
            </a:extLst>
          </p:cNvPr>
          <p:cNvSpPr>
            <a:spLocks noGrp="1"/>
          </p:cNvSpPr>
          <p:nvPr userDrawn="1">
            <p:ph type="body" sz="quarter" idx="13" hasCustomPrompt="1"/>
          </p:nvPr>
        </p:nvSpPr>
        <p:spPr>
          <a:xfrm>
            <a:off x="1530275" y="4383834"/>
            <a:ext cx="4140869" cy="978408"/>
          </a:xfrm>
        </p:spPr>
        <p:txBody>
          <a:bodyPr anchor="ctr">
            <a:normAutofit/>
          </a:bodyPr>
          <a:lstStyle>
            <a:lvl1pPr marL="0" indent="0">
              <a:buNone/>
              <a:defRPr sz="2600" b="1" cap="all" baseline="0">
                <a:solidFill>
                  <a:schemeClr val="bg1"/>
                </a:solidFill>
              </a:defRPr>
            </a:lvl1pPr>
          </a:lstStyle>
          <a:p>
            <a:pPr lvl="0"/>
            <a:r>
              <a:rPr lang="en-US" dirty="0"/>
              <a:t>INSERT HEADER</a:t>
            </a:r>
          </a:p>
        </p:txBody>
      </p:sp>
      <p:sp>
        <p:nvSpPr>
          <p:cNvPr id="43" name="Text Placeholder 5">
            <a:extLst>
              <a:ext uri="{FF2B5EF4-FFF2-40B4-BE49-F238E27FC236}">
                <a16:creationId xmlns:a16="http://schemas.microsoft.com/office/drawing/2014/main" id="{72CF44AA-61FB-0F83-7CBE-E9477BA4BF31}"/>
              </a:ext>
            </a:extLst>
          </p:cNvPr>
          <p:cNvSpPr>
            <a:spLocks noGrp="1"/>
          </p:cNvSpPr>
          <p:nvPr userDrawn="1">
            <p:ph type="body" sz="quarter" idx="14" hasCustomPrompt="1"/>
          </p:nvPr>
        </p:nvSpPr>
        <p:spPr>
          <a:xfrm>
            <a:off x="9320921" y="4383834"/>
            <a:ext cx="4140869" cy="978408"/>
          </a:xfrm>
        </p:spPr>
        <p:txBody>
          <a:bodyPr anchor="ctr">
            <a:normAutofit/>
          </a:bodyPr>
          <a:lstStyle>
            <a:lvl1pPr marL="0" indent="0">
              <a:buNone/>
              <a:defRPr sz="2600" b="1" cap="all" baseline="0">
                <a:solidFill>
                  <a:schemeClr val="bg1"/>
                </a:solidFill>
              </a:defRPr>
            </a:lvl1pPr>
          </a:lstStyle>
          <a:p>
            <a:pPr lvl="0"/>
            <a:r>
              <a:rPr lang="en-US" dirty="0"/>
              <a:t>INSERT HEADER</a:t>
            </a:r>
          </a:p>
        </p:txBody>
      </p:sp>
      <p:sp>
        <p:nvSpPr>
          <p:cNvPr id="46" name="Text Placeholder 6">
            <a:extLst>
              <a:ext uri="{FF2B5EF4-FFF2-40B4-BE49-F238E27FC236}">
                <a16:creationId xmlns:a16="http://schemas.microsoft.com/office/drawing/2014/main" id="{D823FC48-0B01-7AB3-2B62-4B6527FCC9A2}"/>
              </a:ext>
            </a:extLst>
          </p:cNvPr>
          <p:cNvSpPr>
            <a:spLocks noGrp="1"/>
          </p:cNvSpPr>
          <p:nvPr userDrawn="1">
            <p:ph type="body" sz="quarter" idx="16"/>
          </p:nvPr>
        </p:nvSpPr>
        <p:spPr>
          <a:xfrm>
            <a:off x="1131054" y="6033451"/>
            <a:ext cx="6547053" cy="5532763"/>
          </a:xfrm>
        </p:spPr>
        <p:txBody>
          <a:bodyPr lIns="365760" tIns="365760" rIns="182880" bIns="182880"/>
          <a:lstStyle>
            <a:lvl1pPr>
              <a:defRPr sz="2200"/>
            </a:lvl1pPr>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7" name="Text Placeholder 6">
            <a:extLst>
              <a:ext uri="{FF2B5EF4-FFF2-40B4-BE49-F238E27FC236}">
                <a16:creationId xmlns:a16="http://schemas.microsoft.com/office/drawing/2014/main" id="{0F245BE6-0A46-EC71-B430-F1EDF35D334A}"/>
              </a:ext>
            </a:extLst>
          </p:cNvPr>
          <p:cNvSpPr>
            <a:spLocks noGrp="1"/>
          </p:cNvSpPr>
          <p:nvPr userDrawn="1">
            <p:ph type="body" sz="quarter" idx="17"/>
          </p:nvPr>
        </p:nvSpPr>
        <p:spPr>
          <a:xfrm>
            <a:off x="8931550" y="6033451"/>
            <a:ext cx="6547053" cy="5532763"/>
          </a:xfrm>
        </p:spPr>
        <p:txBody>
          <a:bodyPr lIns="365760" tIns="365760" rIns="182880" bIns="182880"/>
          <a:lstStyle>
            <a:lvl1pPr>
              <a:defRPr sz="2200"/>
            </a:lvl1pPr>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5" name="Triangle">
            <a:extLst>
              <a:ext uri="{FF2B5EF4-FFF2-40B4-BE49-F238E27FC236}">
                <a16:creationId xmlns:a16="http://schemas.microsoft.com/office/drawing/2014/main" id="{12E1117B-F2AA-C58B-CED8-A5ED3E5128E8}"/>
              </a:ext>
            </a:extLst>
          </p:cNvPr>
          <p:cNvSpPr/>
          <p:nvPr/>
        </p:nvSpPr>
        <p:spPr>
          <a:xfrm rot="10800000">
            <a:off x="5235827" y="11550764"/>
            <a:ext cx="361256" cy="361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A628A"/>
          </a:solidFill>
          <a:ln w="12700" cap="flat">
            <a:noFill/>
            <a:miter lim="400000"/>
          </a:ln>
          <a:effectLst/>
        </p:spPr>
        <p:txBody>
          <a:bodyPr wrap="square" lIns="91414" tIns="91414" rIns="91414" bIns="91414" numCol="1" anchor="ctr">
            <a:noAutofit/>
          </a:bodyPr>
          <a:lstStyle/>
          <a:p>
            <a:endParaRPr sz="7198" dirty="0">
              <a:latin typeface="Segoe UI" panose="020B0502040204020203" pitchFamily="34" charset="0"/>
            </a:endParaRPr>
          </a:p>
        </p:txBody>
      </p:sp>
      <p:sp>
        <p:nvSpPr>
          <p:cNvPr id="56" name="Rectangle">
            <a:extLst>
              <a:ext uri="{FF2B5EF4-FFF2-40B4-BE49-F238E27FC236}">
                <a16:creationId xmlns:a16="http://schemas.microsoft.com/office/drawing/2014/main" id="{5FA44D1F-3268-827D-B7F5-E15BF66309CE}"/>
              </a:ext>
            </a:extLst>
          </p:cNvPr>
          <p:cNvSpPr/>
          <p:nvPr/>
        </p:nvSpPr>
        <p:spPr>
          <a:xfrm>
            <a:off x="5597081" y="11235645"/>
            <a:ext cx="1701207" cy="676378"/>
          </a:xfrm>
          <a:prstGeom prst="rect">
            <a:avLst/>
          </a:prstGeom>
          <a:solidFill>
            <a:srgbClr val="0286BF"/>
          </a:solidFill>
          <a:ln w="12700" cap="flat">
            <a:noFill/>
            <a:miter lim="400000"/>
          </a:ln>
          <a:effectLst>
            <a:outerShdw blurRad="190500" dist="126976" dir="12371863" rotWithShape="0">
              <a:srgbClr val="142D40">
                <a:alpha val="16898"/>
              </a:srgbClr>
            </a:outerShdw>
          </a:effectLst>
        </p:spPr>
        <p:txBody>
          <a:bodyPr wrap="square" lIns="91414" tIns="91414" rIns="91414" bIns="91414" numCol="1" anchor="ctr">
            <a:noAutofit/>
          </a:bodyPr>
          <a:lstStyle/>
          <a:p>
            <a:endParaRPr sz="7198" dirty="0">
              <a:latin typeface="Segoe UI" panose="020B0502040204020203" pitchFamily="34" charset="0"/>
            </a:endParaRPr>
          </a:p>
        </p:txBody>
      </p:sp>
      <p:sp>
        <p:nvSpPr>
          <p:cNvPr id="59" name="Triangle">
            <a:extLst>
              <a:ext uri="{FF2B5EF4-FFF2-40B4-BE49-F238E27FC236}">
                <a16:creationId xmlns:a16="http://schemas.microsoft.com/office/drawing/2014/main" id="{08CF0BCC-B2DA-B0DB-8B52-3F40DABEAAA3}"/>
              </a:ext>
            </a:extLst>
          </p:cNvPr>
          <p:cNvSpPr/>
          <p:nvPr/>
        </p:nvSpPr>
        <p:spPr>
          <a:xfrm rot="10800000">
            <a:off x="12960829" y="11550764"/>
            <a:ext cx="361256" cy="361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A628A"/>
          </a:solidFill>
          <a:ln w="12700" cap="flat">
            <a:noFill/>
            <a:miter lim="400000"/>
          </a:ln>
          <a:effectLst/>
        </p:spPr>
        <p:txBody>
          <a:bodyPr wrap="square" lIns="91414" tIns="91414" rIns="91414" bIns="91414" numCol="1" anchor="ctr">
            <a:noAutofit/>
          </a:bodyPr>
          <a:lstStyle/>
          <a:p>
            <a:endParaRPr sz="7198" dirty="0">
              <a:latin typeface="Segoe UI" panose="020B0502040204020203" pitchFamily="34" charset="0"/>
            </a:endParaRPr>
          </a:p>
        </p:txBody>
      </p:sp>
      <p:sp>
        <p:nvSpPr>
          <p:cNvPr id="60" name="Rectangle">
            <a:extLst>
              <a:ext uri="{FF2B5EF4-FFF2-40B4-BE49-F238E27FC236}">
                <a16:creationId xmlns:a16="http://schemas.microsoft.com/office/drawing/2014/main" id="{8672DEFA-214B-AAE0-506D-252A45F71626}"/>
              </a:ext>
            </a:extLst>
          </p:cNvPr>
          <p:cNvSpPr/>
          <p:nvPr/>
        </p:nvSpPr>
        <p:spPr>
          <a:xfrm>
            <a:off x="13322083" y="11235645"/>
            <a:ext cx="1701207" cy="676378"/>
          </a:xfrm>
          <a:prstGeom prst="rect">
            <a:avLst/>
          </a:prstGeom>
          <a:solidFill>
            <a:srgbClr val="0286BF"/>
          </a:solidFill>
          <a:ln w="12700" cap="flat">
            <a:noFill/>
            <a:miter lim="400000"/>
          </a:ln>
          <a:effectLst>
            <a:outerShdw blurRad="190500" dist="126976" dir="12371863" rotWithShape="0">
              <a:srgbClr val="142D40">
                <a:alpha val="16898"/>
              </a:srgbClr>
            </a:outerShdw>
          </a:effectLst>
        </p:spPr>
        <p:txBody>
          <a:bodyPr wrap="square" lIns="91414" tIns="91414" rIns="91414" bIns="91414" numCol="1" anchor="ctr">
            <a:noAutofit/>
          </a:bodyPr>
          <a:lstStyle/>
          <a:p>
            <a:endParaRPr sz="7198" dirty="0">
              <a:latin typeface="Segoe UI" panose="020B0502040204020203" pitchFamily="34" charset="0"/>
            </a:endParaRPr>
          </a:p>
        </p:txBody>
      </p:sp>
      <p:sp>
        <p:nvSpPr>
          <p:cNvPr id="69" name="Title 3">
            <a:extLst>
              <a:ext uri="{FF2B5EF4-FFF2-40B4-BE49-F238E27FC236}">
                <a16:creationId xmlns:a16="http://schemas.microsoft.com/office/drawing/2014/main" id="{D84DE3B3-A00F-EC34-ECA1-0066A8BE8CF7}"/>
              </a:ext>
            </a:extLst>
          </p:cNvPr>
          <p:cNvSpPr>
            <a:spLocks noGrp="1"/>
          </p:cNvSpPr>
          <p:nvPr>
            <p:ph type="title" hasCustomPrompt="1"/>
          </p:nvPr>
        </p:nvSpPr>
        <p:spPr>
          <a:xfrm>
            <a:off x="1117600" y="774247"/>
            <a:ext cx="22165056" cy="1808615"/>
          </a:xfrm>
        </p:spPr>
        <p:txBody>
          <a:bodyPr/>
          <a:lstStyle/>
          <a:p>
            <a:r>
              <a:rPr lang="en-US" dirty="0"/>
              <a:t>Insert header 1 line</a:t>
            </a:r>
          </a:p>
        </p:txBody>
      </p:sp>
      <p:sp>
        <p:nvSpPr>
          <p:cNvPr id="7" name="Text Placeholder 6">
            <a:extLst>
              <a:ext uri="{FF2B5EF4-FFF2-40B4-BE49-F238E27FC236}">
                <a16:creationId xmlns:a16="http://schemas.microsoft.com/office/drawing/2014/main" id="{6AF92A78-FE6D-E998-41AF-E66B98B9F2F7}"/>
              </a:ext>
            </a:extLst>
          </p:cNvPr>
          <p:cNvSpPr>
            <a:spLocks noGrp="1"/>
          </p:cNvSpPr>
          <p:nvPr>
            <p:ph type="body" sz="quarter" idx="19" hasCustomPrompt="1"/>
          </p:nvPr>
        </p:nvSpPr>
        <p:spPr>
          <a:xfrm>
            <a:off x="5636097" y="11331252"/>
            <a:ext cx="1627188" cy="495300"/>
          </a:xfrm>
        </p:spPr>
        <p:txBody>
          <a:bodyPr anchor="ctr"/>
          <a:lstStyle>
            <a:lvl1pPr marL="0" indent="0" algn="ctr" defTabSz="913606" rtl="0" eaLnBrk="0" fontAlgn="base" hangingPunct="0">
              <a:lnSpc>
                <a:spcPct val="100000"/>
              </a:lnSpc>
              <a:spcBef>
                <a:spcPts val="0"/>
              </a:spcBef>
              <a:spcAft>
                <a:spcPct val="0"/>
              </a:spcAft>
              <a:buNone/>
              <a:defRPr lang="en-US" sz="2399" b="1" kern="1200" spc="48" dirty="0">
                <a:solidFill>
                  <a:srgbClr val="FFFFFF"/>
                </a:solidFill>
                <a:latin typeface="Segoe UI" panose="020B0502040204020203" pitchFamily="34" charset="0"/>
                <a:ea typeface="Avenir Next Regular"/>
                <a:cs typeface="Segoe UI" panose="020B0502040204020203" pitchFamily="34" charset="0"/>
                <a:sym typeface="Avenir Next Regular"/>
              </a:defRPr>
            </a:lvl1pPr>
          </a:lstStyle>
          <a:p>
            <a:pPr lvl="0"/>
            <a:r>
              <a:rPr lang="en-US" dirty="0"/>
              <a:t>Stage 1</a:t>
            </a:r>
          </a:p>
        </p:txBody>
      </p:sp>
      <p:sp>
        <p:nvSpPr>
          <p:cNvPr id="9" name="Text Placeholder 6">
            <a:extLst>
              <a:ext uri="{FF2B5EF4-FFF2-40B4-BE49-F238E27FC236}">
                <a16:creationId xmlns:a16="http://schemas.microsoft.com/office/drawing/2014/main" id="{7FEAB248-7239-7D41-416A-D037A888557A}"/>
              </a:ext>
            </a:extLst>
          </p:cNvPr>
          <p:cNvSpPr>
            <a:spLocks noGrp="1"/>
          </p:cNvSpPr>
          <p:nvPr>
            <p:ph type="body" sz="quarter" idx="20" hasCustomPrompt="1"/>
          </p:nvPr>
        </p:nvSpPr>
        <p:spPr>
          <a:xfrm>
            <a:off x="13373337" y="11331252"/>
            <a:ext cx="1627188" cy="495300"/>
          </a:xfrm>
        </p:spPr>
        <p:txBody>
          <a:bodyPr anchor="ctr"/>
          <a:lstStyle>
            <a:lvl1pPr marL="0" indent="0" algn="ctr" defTabSz="913606" rtl="0" eaLnBrk="0" fontAlgn="base" hangingPunct="0">
              <a:lnSpc>
                <a:spcPct val="100000"/>
              </a:lnSpc>
              <a:spcBef>
                <a:spcPts val="0"/>
              </a:spcBef>
              <a:spcAft>
                <a:spcPct val="0"/>
              </a:spcAft>
              <a:buNone/>
              <a:defRPr lang="en-US" sz="2399" b="1" kern="1200" spc="48" dirty="0">
                <a:solidFill>
                  <a:srgbClr val="FFFFFF"/>
                </a:solidFill>
                <a:latin typeface="Segoe UI" panose="020B0502040204020203" pitchFamily="34" charset="0"/>
                <a:ea typeface="Avenir Next Regular"/>
                <a:cs typeface="Segoe UI" panose="020B0502040204020203" pitchFamily="34" charset="0"/>
                <a:sym typeface="Avenir Next Regular"/>
              </a:defRPr>
            </a:lvl1pPr>
          </a:lstStyle>
          <a:p>
            <a:pPr lvl="0"/>
            <a:r>
              <a:rPr lang="en-US" dirty="0"/>
              <a:t>Stage 2</a:t>
            </a:r>
          </a:p>
        </p:txBody>
      </p:sp>
    </p:spTree>
    <p:extLst>
      <p:ext uri="{BB962C8B-B14F-4D97-AF65-F5344CB8AC3E}">
        <p14:creationId xmlns:p14="http://schemas.microsoft.com/office/powerpoint/2010/main" val="230073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stage">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F4D24177-B49B-86F1-45B9-B66A8A232188}"/>
              </a:ext>
            </a:extLst>
          </p:cNvPr>
          <p:cNvSpPr/>
          <p:nvPr userDrawn="1"/>
        </p:nvSpPr>
        <p:spPr>
          <a:xfrm>
            <a:off x="1131054" y="3959987"/>
            <a:ext cx="6547053" cy="1826102"/>
          </a:xfrm>
          <a:prstGeom prst="rect">
            <a:avLst/>
          </a:prstGeom>
          <a:solidFill>
            <a:schemeClr val="accent1"/>
          </a:solidFill>
          <a:ln w="12700">
            <a:solidFill>
              <a:schemeClr val="accent1"/>
            </a:solidFill>
            <a:miter/>
          </a:ln>
        </p:spPr>
        <p:txBody>
          <a:bodyPr lIns="91414" rIns="91414" anchor="ctr"/>
          <a:lstStyle/>
          <a:p>
            <a:pPr algn="ctr" defTabSz="3653512">
              <a:defRPr sz="3600">
                <a:solidFill>
                  <a:srgbClr val="FFFFFF"/>
                </a:solidFill>
              </a:defRPr>
            </a:pPr>
            <a:endParaRPr sz="7198" dirty="0">
              <a:latin typeface="Segoe UI" panose="020B0502040204020203" pitchFamily="34" charset="0"/>
            </a:endParaRPr>
          </a:p>
        </p:txBody>
      </p:sp>
      <p:sp>
        <p:nvSpPr>
          <p:cNvPr id="3" name="Rectangle 12">
            <a:extLst>
              <a:ext uri="{FF2B5EF4-FFF2-40B4-BE49-F238E27FC236}">
                <a16:creationId xmlns:a16="http://schemas.microsoft.com/office/drawing/2014/main" id="{C3A5DB28-F0AD-7CC5-34D6-30381081D0D9}"/>
              </a:ext>
            </a:extLst>
          </p:cNvPr>
          <p:cNvSpPr/>
          <p:nvPr userDrawn="1"/>
        </p:nvSpPr>
        <p:spPr>
          <a:xfrm>
            <a:off x="1131054" y="6033451"/>
            <a:ext cx="6547053" cy="5525163"/>
          </a:xfrm>
          <a:prstGeom prst="rect">
            <a:avLst/>
          </a:prstGeom>
          <a:ln w="12700">
            <a:solidFill>
              <a:schemeClr val="accent1"/>
            </a:solidFill>
            <a:miter/>
          </a:ln>
        </p:spPr>
        <p:txBody>
          <a:bodyPr lIns="91414" rIns="91414" anchor="ctr"/>
          <a:lstStyle/>
          <a:p>
            <a:pPr algn="ctr" defTabSz="3653512">
              <a:defRPr sz="3600">
                <a:solidFill>
                  <a:srgbClr val="FFFFFF"/>
                </a:solidFill>
              </a:defRPr>
            </a:pPr>
            <a:endParaRPr sz="7198" dirty="0">
              <a:latin typeface="Segoe UI" panose="020B0502040204020203" pitchFamily="34" charset="0"/>
            </a:endParaRPr>
          </a:p>
        </p:txBody>
      </p:sp>
      <p:sp>
        <p:nvSpPr>
          <p:cNvPr id="4" name="Triangle">
            <a:extLst>
              <a:ext uri="{FF2B5EF4-FFF2-40B4-BE49-F238E27FC236}">
                <a16:creationId xmlns:a16="http://schemas.microsoft.com/office/drawing/2014/main" id="{D47F88C9-2734-1851-B123-82028F6975C4}"/>
              </a:ext>
            </a:extLst>
          </p:cNvPr>
          <p:cNvSpPr/>
          <p:nvPr userDrawn="1"/>
        </p:nvSpPr>
        <p:spPr>
          <a:xfrm rot="5400000">
            <a:off x="7533197" y="4698236"/>
            <a:ext cx="664811" cy="34960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286BF"/>
          </a:solidFill>
          <a:ln w="12700">
            <a:miter lim="400000"/>
          </a:ln>
        </p:spPr>
        <p:txBody>
          <a:bodyPr lIns="91414" rIns="91414" anchor="ctr"/>
          <a:lstStyle/>
          <a:p>
            <a:endParaRPr sz="7198" dirty="0">
              <a:latin typeface="Segoe UI" panose="020B0502040204020203" pitchFamily="34" charset="0"/>
            </a:endParaRPr>
          </a:p>
        </p:txBody>
      </p:sp>
      <p:sp>
        <p:nvSpPr>
          <p:cNvPr id="12" name="Rectangle 12">
            <a:extLst>
              <a:ext uri="{FF2B5EF4-FFF2-40B4-BE49-F238E27FC236}">
                <a16:creationId xmlns:a16="http://schemas.microsoft.com/office/drawing/2014/main" id="{ABBDBA8E-FCDC-7136-E53D-7D32E6A60FF2}"/>
              </a:ext>
            </a:extLst>
          </p:cNvPr>
          <p:cNvSpPr/>
          <p:nvPr userDrawn="1"/>
        </p:nvSpPr>
        <p:spPr>
          <a:xfrm>
            <a:off x="8931550" y="3959987"/>
            <a:ext cx="6547053" cy="1826102"/>
          </a:xfrm>
          <a:prstGeom prst="rect">
            <a:avLst/>
          </a:prstGeom>
          <a:solidFill>
            <a:schemeClr val="accent1"/>
          </a:solidFill>
          <a:ln w="12700">
            <a:solidFill>
              <a:schemeClr val="accent1"/>
            </a:solidFill>
            <a:miter/>
          </a:ln>
        </p:spPr>
        <p:txBody>
          <a:bodyPr lIns="91414" rIns="91414" anchor="ctr"/>
          <a:lstStyle/>
          <a:p>
            <a:pPr algn="ctr" defTabSz="3653512">
              <a:defRPr sz="3600">
                <a:solidFill>
                  <a:srgbClr val="FFFFFF"/>
                </a:solidFill>
              </a:defRPr>
            </a:pPr>
            <a:endParaRPr sz="7198" dirty="0">
              <a:latin typeface="Segoe UI" panose="020B0502040204020203" pitchFamily="34" charset="0"/>
            </a:endParaRPr>
          </a:p>
        </p:txBody>
      </p:sp>
      <p:sp>
        <p:nvSpPr>
          <p:cNvPr id="13" name="Rectangle 12">
            <a:extLst>
              <a:ext uri="{FF2B5EF4-FFF2-40B4-BE49-F238E27FC236}">
                <a16:creationId xmlns:a16="http://schemas.microsoft.com/office/drawing/2014/main" id="{11D87C45-091B-3F17-9CD7-A00142F215C8}"/>
              </a:ext>
            </a:extLst>
          </p:cNvPr>
          <p:cNvSpPr/>
          <p:nvPr userDrawn="1"/>
        </p:nvSpPr>
        <p:spPr>
          <a:xfrm>
            <a:off x="8931550" y="6033451"/>
            <a:ext cx="6547053" cy="5525163"/>
          </a:xfrm>
          <a:prstGeom prst="rect">
            <a:avLst/>
          </a:prstGeom>
          <a:ln w="12700">
            <a:solidFill>
              <a:schemeClr val="accent1"/>
            </a:solidFill>
            <a:miter/>
          </a:ln>
        </p:spPr>
        <p:txBody>
          <a:bodyPr lIns="91414" rIns="91414" anchor="ctr"/>
          <a:lstStyle/>
          <a:p>
            <a:pPr algn="ctr" defTabSz="3653512">
              <a:defRPr sz="3600">
                <a:solidFill>
                  <a:srgbClr val="FFFFFF"/>
                </a:solidFill>
              </a:defRPr>
            </a:pPr>
            <a:endParaRPr sz="7198" dirty="0">
              <a:latin typeface="Segoe UI" panose="020B0502040204020203" pitchFamily="34" charset="0"/>
            </a:endParaRPr>
          </a:p>
        </p:txBody>
      </p:sp>
      <p:sp>
        <p:nvSpPr>
          <p:cNvPr id="14" name="Triangle">
            <a:extLst>
              <a:ext uri="{FF2B5EF4-FFF2-40B4-BE49-F238E27FC236}">
                <a16:creationId xmlns:a16="http://schemas.microsoft.com/office/drawing/2014/main" id="{ED3DB5DA-949D-DEC1-6D7F-87C287661E0B}"/>
              </a:ext>
            </a:extLst>
          </p:cNvPr>
          <p:cNvSpPr/>
          <p:nvPr userDrawn="1"/>
        </p:nvSpPr>
        <p:spPr>
          <a:xfrm rot="5400000">
            <a:off x="15333694" y="4698236"/>
            <a:ext cx="664811" cy="34960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286BF"/>
          </a:solidFill>
          <a:ln w="12700">
            <a:miter lim="400000"/>
          </a:ln>
        </p:spPr>
        <p:txBody>
          <a:bodyPr lIns="91414" rIns="91414" anchor="ctr"/>
          <a:lstStyle/>
          <a:p>
            <a:endParaRPr sz="7198" dirty="0">
              <a:latin typeface="Segoe UI" panose="020B0502040204020203" pitchFamily="34" charset="0"/>
            </a:endParaRPr>
          </a:p>
        </p:txBody>
      </p:sp>
      <p:sp>
        <p:nvSpPr>
          <p:cNvPr id="19" name="Rectangle 12">
            <a:extLst>
              <a:ext uri="{FF2B5EF4-FFF2-40B4-BE49-F238E27FC236}">
                <a16:creationId xmlns:a16="http://schemas.microsoft.com/office/drawing/2014/main" id="{6B3B69F0-A98E-6A18-9FCA-C6BB7ECB7748}"/>
              </a:ext>
            </a:extLst>
          </p:cNvPr>
          <p:cNvSpPr/>
          <p:nvPr userDrawn="1"/>
        </p:nvSpPr>
        <p:spPr>
          <a:xfrm>
            <a:off x="16732047" y="3959987"/>
            <a:ext cx="6547053" cy="1826102"/>
          </a:xfrm>
          <a:prstGeom prst="rect">
            <a:avLst/>
          </a:prstGeom>
          <a:solidFill>
            <a:schemeClr val="accent1"/>
          </a:solidFill>
          <a:ln w="12700">
            <a:solidFill>
              <a:schemeClr val="accent1"/>
            </a:solidFill>
            <a:miter/>
          </a:ln>
        </p:spPr>
        <p:txBody>
          <a:bodyPr lIns="91414" rIns="91414" anchor="ctr"/>
          <a:lstStyle/>
          <a:p>
            <a:pPr algn="ctr" defTabSz="3653512">
              <a:defRPr sz="3600">
                <a:solidFill>
                  <a:srgbClr val="FFFFFF"/>
                </a:solidFill>
              </a:defRPr>
            </a:pPr>
            <a:endParaRPr sz="7198" dirty="0">
              <a:latin typeface="Segoe UI" panose="020B0502040204020203" pitchFamily="34" charset="0"/>
            </a:endParaRPr>
          </a:p>
        </p:txBody>
      </p:sp>
      <p:sp>
        <p:nvSpPr>
          <p:cNvPr id="20" name="Rectangle 12">
            <a:extLst>
              <a:ext uri="{FF2B5EF4-FFF2-40B4-BE49-F238E27FC236}">
                <a16:creationId xmlns:a16="http://schemas.microsoft.com/office/drawing/2014/main" id="{C14224E6-373B-6C27-FDCD-F7E82949D5EE}"/>
              </a:ext>
            </a:extLst>
          </p:cNvPr>
          <p:cNvSpPr/>
          <p:nvPr userDrawn="1"/>
        </p:nvSpPr>
        <p:spPr>
          <a:xfrm>
            <a:off x="16732047" y="6033451"/>
            <a:ext cx="6547053" cy="5525163"/>
          </a:xfrm>
          <a:prstGeom prst="rect">
            <a:avLst/>
          </a:prstGeom>
          <a:ln w="12700">
            <a:solidFill>
              <a:schemeClr val="accent1"/>
            </a:solidFill>
            <a:miter/>
          </a:ln>
        </p:spPr>
        <p:txBody>
          <a:bodyPr lIns="91414" rIns="91414" anchor="ctr"/>
          <a:lstStyle/>
          <a:p>
            <a:pPr algn="ctr" defTabSz="3653512">
              <a:defRPr sz="3600">
                <a:solidFill>
                  <a:srgbClr val="FFFFFF"/>
                </a:solidFill>
              </a:defRPr>
            </a:pPr>
            <a:endParaRPr sz="7198" dirty="0">
              <a:latin typeface="Segoe UI" panose="020B0502040204020203" pitchFamily="34" charset="0"/>
            </a:endParaRPr>
          </a:p>
        </p:txBody>
      </p:sp>
      <p:sp>
        <p:nvSpPr>
          <p:cNvPr id="41" name="Text Placeholder 5">
            <a:extLst>
              <a:ext uri="{FF2B5EF4-FFF2-40B4-BE49-F238E27FC236}">
                <a16:creationId xmlns:a16="http://schemas.microsoft.com/office/drawing/2014/main" id="{2454AE5D-E30D-A377-7364-ED9823C832BD}"/>
              </a:ext>
            </a:extLst>
          </p:cNvPr>
          <p:cNvSpPr>
            <a:spLocks noGrp="1"/>
          </p:cNvSpPr>
          <p:nvPr userDrawn="1">
            <p:ph type="body" sz="quarter" idx="13" hasCustomPrompt="1"/>
          </p:nvPr>
        </p:nvSpPr>
        <p:spPr>
          <a:xfrm>
            <a:off x="1530275" y="4383834"/>
            <a:ext cx="4140869" cy="978408"/>
          </a:xfrm>
        </p:spPr>
        <p:txBody>
          <a:bodyPr anchor="ctr">
            <a:normAutofit/>
          </a:bodyPr>
          <a:lstStyle>
            <a:lvl1pPr marL="0" indent="0">
              <a:buNone/>
              <a:defRPr sz="2600" b="1" cap="all" baseline="0">
                <a:solidFill>
                  <a:schemeClr val="bg1"/>
                </a:solidFill>
              </a:defRPr>
            </a:lvl1pPr>
          </a:lstStyle>
          <a:p>
            <a:pPr lvl="0"/>
            <a:r>
              <a:rPr lang="en-US" dirty="0"/>
              <a:t>INSERT HEADER</a:t>
            </a:r>
          </a:p>
        </p:txBody>
      </p:sp>
      <p:sp>
        <p:nvSpPr>
          <p:cNvPr id="43" name="Text Placeholder 5">
            <a:extLst>
              <a:ext uri="{FF2B5EF4-FFF2-40B4-BE49-F238E27FC236}">
                <a16:creationId xmlns:a16="http://schemas.microsoft.com/office/drawing/2014/main" id="{72CF44AA-61FB-0F83-7CBE-E9477BA4BF31}"/>
              </a:ext>
            </a:extLst>
          </p:cNvPr>
          <p:cNvSpPr>
            <a:spLocks noGrp="1"/>
          </p:cNvSpPr>
          <p:nvPr userDrawn="1">
            <p:ph type="body" sz="quarter" idx="14" hasCustomPrompt="1"/>
          </p:nvPr>
        </p:nvSpPr>
        <p:spPr>
          <a:xfrm>
            <a:off x="9320921" y="4383834"/>
            <a:ext cx="4140869" cy="978408"/>
          </a:xfrm>
        </p:spPr>
        <p:txBody>
          <a:bodyPr anchor="ctr">
            <a:normAutofit/>
          </a:bodyPr>
          <a:lstStyle>
            <a:lvl1pPr marL="0" indent="0">
              <a:buNone/>
              <a:defRPr sz="2600" b="1" cap="all" baseline="0">
                <a:solidFill>
                  <a:schemeClr val="bg1"/>
                </a:solidFill>
              </a:defRPr>
            </a:lvl1pPr>
          </a:lstStyle>
          <a:p>
            <a:pPr lvl="0"/>
            <a:r>
              <a:rPr lang="en-US" dirty="0"/>
              <a:t>INSERT HEADER</a:t>
            </a:r>
          </a:p>
        </p:txBody>
      </p:sp>
      <p:sp>
        <p:nvSpPr>
          <p:cNvPr id="44" name="Text Placeholder 5">
            <a:extLst>
              <a:ext uri="{FF2B5EF4-FFF2-40B4-BE49-F238E27FC236}">
                <a16:creationId xmlns:a16="http://schemas.microsoft.com/office/drawing/2014/main" id="{0D6A0544-4FB2-0873-9E97-9CAFB5C9C35A}"/>
              </a:ext>
            </a:extLst>
          </p:cNvPr>
          <p:cNvSpPr>
            <a:spLocks noGrp="1"/>
          </p:cNvSpPr>
          <p:nvPr userDrawn="1">
            <p:ph type="body" sz="quarter" idx="15" hasCustomPrompt="1"/>
          </p:nvPr>
        </p:nvSpPr>
        <p:spPr>
          <a:xfrm>
            <a:off x="17131268" y="4383834"/>
            <a:ext cx="4140869" cy="978408"/>
          </a:xfrm>
        </p:spPr>
        <p:txBody>
          <a:bodyPr anchor="ctr">
            <a:normAutofit/>
          </a:bodyPr>
          <a:lstStyle>
            <a:lvl1pPr marL="0" indent="0">
              <a:buNone/>
              <a:defRPr sz="2600" b="1" cap="all" baseline="0">
                <a:solidFill>
                  <a:schemeClr val="bg1"/>
                </a:solidFill>
              </a:defRPr>
            </a:lvl1pPr>
          </a:lstStyle>
          <a:p>
            <a:pPr lvl="0"/>
            <a:r>
              <a:rPr lang="en-US" dirty="0"/>
              <a:t>INSERT HEADER</a:t>
            </a:r>
          </a:p>
        </p:txBody>
      </p:sp>
      <p:sp>
        <p:nvSpPr>
          <p:cNvPr id="46" name="Text Placeholder 6">
            <a:extLst>
              <a:ext uri="{FF2B5EF4-FFF2-40B4-BE49-F238E27FC236}">
                <a16:creationId xmlns:a16="http://schemas.microsoft.com/office/drawing/2014/main" id="{D823FC48-0B01-7AB3-2B62-4B6527FCC9A2}"/>
              </a:ext>
            </a:extLst>
          </p:cNvPr>
          <p:cNvSpPr>
            <a:spLocks noGrp="1"/>
          </p:cNvSpPr>
          <p:nvPr userDrawn="1">
            <p:ph type="body" sz="quarter" idx="16"/>
          </p:nvPr>
        </p:nvSpPr>
        <p:spPr>
          <a:xfrm>
            <a:off x="1131054" y="6033451"/>
            <a:ext cx="6547053" cy="5532763"/>
          </a:xfrm>
        </p:spPr>
        <p:txBody>
          <a:bodyPr lIns="365760" tIns="365760" rIns="182880" bIns="182880"/>
          <a:lstStyle>
            <a:lvl1pPr>
              <a:defRPr sz="2200"/>
            </a:lvl1pPr>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7" name="Text Placeholder 6">
            <a:extLst>
              <a:ext uri="{FF2B5EF4-FFF2-40B4-BE49-F238E27FC236}">
                <a16:creationId xmlns:a16="http://schemas.microsoft.com/office/drawing/2014/main" id="{0F245BE6-0A46-EC71-B430-F1EDF35D334A}"/>
              </a:ext>
            </a:extLst>
          </p:cNvPr>
          <p:cNvSpPr>
            <a:spLocks noGrp="1"/>
          </p:cNvSpPr>
          <p:nvPr userDrawn="1">
            <p:ph type="body" sz="quarter" idx="17"/>
          </p:nvPr>
        </p:nvSpPr>
        <p:spPr>
          <a:xfrm>
            <a:off x="8931550" y="6033451"/>
            <a:ext cx="6547053" cy="5532763"/>
          </a:xfrm>
        </p:spPr>
        <p:txBody>
          <a:bodyPr lIns="365760" tIns="365760" rIns="182880" bIns="182880"/>
          <a:lstStyle>
            <a:lvl1pPr>
              <a:defRPr sz="2200"/>
            </a:lvl1pPr>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8" name="Text Placeholder 6">
            <a:extLst>
              <a:ext uri="{FF2B5EF4-FFF2-40B4-BE49-F238E27FC236}">
                <a16:creationId xmlns:a16="http://schemas.microsoft.com/office/drawing/2014/main" id="{7EB36937-F810-202E-3145-7240DC975D4D}"/>
              </a:ext>
            </a:extLst>
          </p:cNvPr>
          <p:cNvSpPr>
            <a:spLocks noGrp="1"/>
          </p:cNvSpPr>
          <p:nvPr userDrawn="1">
            <p:ph type="body" sz="quarter" idx="18"/>
          </p:nvPr>
        </p:nvSpPr>
        <p:spPr>
          <a:xfrm>
            <a:off x="16732047" y="6033451"/>
            <a:ext cx="6547053" cy="5532763"/>
          </a:xfrm>
        </p:spPr>
        <p:txBody>
          <a:bodyPr lIns="365760" tIns="365760" rIns="182880" bIns="182880"/>
          <a:lstStyle>
            <a:lvl1pPr>
              <a:defRPr sz="2200"/>
            </a:lvl1pPr>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5" name="Triangle">
            <a:extLst>
              <a:ext uri="{FF2B5EF4-FFF2-40B4-BE49-F238E27FC236}">
                <a16:creationId xmlns:a16="http://schemas.microsoft.com/office/drawing/2014/main" id="{12E1117B-F2AA-C58B-CED8-A5ED3E5128E8}"/>
              </a:ext>
            </a:extLst>
          </p:cNvPr>
          <p:cNvSpPr/>
          <p:nvPr/>
        </p:nvSpPr>
        <p:spPr>
          <a:xfrm rot="10800000">
            <a:off x="5235827" y="11550764"/>
            <a:ext cx="361256" cy="361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A628A"/>
          </a:solidFill>
          <a:ln w="12700" cap="flat">
            <a:noFill/>
            <a:miter lim="400000"/>
          </a:ln>
          <a:effectLst/>
        </p:spPr>
        <p:txBody>
          <a:bodyPr wrap="square" lIns="91414" tIns="91414" rIns="91414" bIns="91414" numCol="1" anchor="ctr">
            <a:noAutofit/>
          </a:bodyPr>
          <a:lstStyle/>
          <a:p>
            <a:endParaRPr sz="7198" dirty="0">
              <a:latin typeface="Segoe UI" panose="020B0502040204020203" pitchFamily="34" charset="0"/>
            </a:endParaRPr>
          </a:p>
        </p:txBody>
      </p:sp>
      <p:sp>
        <p:nvSpPr>
          <p:cNvPr id="56" name="Rectangle">
            <a:extLst>
              <a:ext uri="{FF2B5EF4-FFF2-40B4-BE49-F238E27FC236}">
                <a16:creationId xmlns:a16="http://schemas.microsoft.com/office/drawing/2014/main" id="{5FA44D1F-3268-827D-B7F5-E15BF66309CE}"/>
              </a:ext>
            </a:extLst>
          </p:cNvPr>
          <p:cNvSpPr/>
          <p:nvPr/>
        </p:nvSpPr>
        <p:spPr>
          <a:xfrm>
            <a:off x="5597081" y="11235645"/>
            <a:ext cx="1701207" cy="676378"/>
          </a:xfrm>
          <a:prstGeom prst="rect">
            <a:avLst/>
          </a:prstGeom>
          <a:solidFill>
            <a:srgbClr val="0286BF"/>
          </a:solidFill>
          <a:ln w="12700" cap="flat">
            <a:noFill/>
            <a:miter lim="400000"/>
          </a:ln>
          <a:effectLst>
            <a:outerShdw blurRad="190500" dist="126976" dir="12371863" rotWithShape="0">
              <a:srgbClr val="142D40">
                <a:alpha val="16898"/>
              </a:srgbClr>
            </a:outerShdw>
          </a:effectLst>
        </p:spPr>
        <p:txBody>
          <a:bodyPr wrap="square" lIns="91414" tIns="91414" rIns="91414" bIns="91414" numCol="1" anchor="ctr">
            <a:noAutofit/>
          </a:bodyPr>
          <a:lstStyle/>
          <a:p>
            <a:endParaRPr sz="7198" dirty="0">
              <a:latin typeface="Segoe UI" panose="020B0502040204020203" pitchFamily="34" charset="0"/>
            </a:endParaRPr>
          </a:p>
        </p:txBody>
      </p:sp>
      <p:sp>
        <p:nvSpPr>
          <p:cNvPr id="59" name="Triangle">
            <a:extLst>
              <a:ext uri="{FF2B5EF4-FFF2-40B4-BE49-F238E27FC236}">
                <a16:creationId xmlns:a16="http://schemas.microsoft.com/office/drawing/2014/main" id="{08CF0BCC-B2DA-B0DB-8B52-3F40DABEAAA3}"/>
              </a:ext>
            </a:extLst>
          </p:cNvPr>
          <p:cNvSpPr/>
          <p:nvPr/>
        </p:nvSpPr>
        <p:spPr>
          <a:xfrm rot="10800000">
            <a:off x="12960829" y="11550764"/>
            <a:ext cx="361256" cy="361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A628A"/>
          </a:solidFill>
          <a:ln w="12700" cap="flat">
            <a:noFill/>
            <a:miter lim="400000"/>
          </a:ln>
          <a:effectLst/>
        </p:spPr>
        <p:txBody>
          <a:bodyPr wrap="square" lIns="91414" tIns="91414" rIns="91414" bIns="91414" numCol="1" anchor="ctr">
            <a:noAutofit/>
          </a:bodyPr>
          <a:lstStyle/>
          <a:p>
            <a:endParaRPr sz="7198" dirty="0">
              <a:latin typeface="Segoe UI" panose="020B0502040204020203" pitchFamily="34" charset="0"/>
            </a:endParaRPr>
          </a:p>
        </p:txBody>
      </p:sp>
      <p:sp>
        <p:nvSpPr>
          <p:cNvPr id="60" name="Rectangle">
            <a:extLst>
              <a:ext uri="{FF2B5EF4-FFF2-40B4-BE49-F238E27FC236}">
                <a16:creationId xmlns:a16="http://schemas.microsoft.com/office/drawing/2014/main" id="{8672DEFA-214B-AAE0-506D-252A45F71626}"/>
              </a:ext>
            </a:extLst>
          </p:cNvPr>
          <p:cNvSpPr/>
          <p:nvPr/>
        </p:nvSpPr>
        <p:spPr>
          <a:xfrm>
            <a:off x="13322083" y="11235645"/>
            <a:ext cx="1701207" cy="676378"/>
          </a:xfrm>
          <a:prstGeom prst="rect">
            <a:avLst/>
          </a:prstGeom>
          <a:solidFill>
            <a:srgbClr val="0286BF"/>
          </a:solidFill>
          <a:ln w="12700" cap="flat">
            <a:noFill/>
            <a:miter lim="400000"/>
          </a:ln>
          <a:effectLst>
            <a:outerShdw blurRad="190500" dist="126976" dir="12371863" rotWithShape="0">
              <a:srgbClr val="142D40">
                <a:alpha val="16898"/>
              </a:srgbClr>
            </a:outerShdw>
          </a:effectLst>
        </p:spPr>
        <p:txBody>
          <a:bodyPr wrap="square" lIns="91414" tIns="91414" rIns="91414" bIns="91414" numCol="1" anchor="ctr">
            <a:noAutofit/>
          </a:bodyPr>
          <a:lstStyle/>
          <a:p>
            <a:endParaRPr sz="7198" dirty="0">
              <a:latin typeface="Segoe UI" panose="020B0502040204020203" pitchFamily="34" charset="0"/>
            </a:endParaRPr>
          </a:p>
        </p:txBody>
      </p:sp>
      <p:sp>
        <p:nvSpPr>
          <p:cNvPr id="63" name="Triangle">
            <a:extLst>
              <a:ext uri="{FF2B5EF4-FFF2-40B4-BE49-F238E27FC236}">
                <a16:creationId xmlns:a16="http://schemas.microsoft.com/office/drawing/2014/main" id="{0F173A5B-97CD-9273-D5CA-6484136A30DE}"/>
              </a:ext>
            </a:extLst>
          </p:cNvPr>
          <p:cNvSpPr/>
          <p:nvPr/>
        </p:nvSpPr>
        <p:spPr>
          <a:xfrm rot="10800000">
            <a:off x="20736614" y="11550764"/>
            <a:ext cx="361257" cy="361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A628A"/>
          </a:solidFill>
          <a:ln w="12700" cap="flat">
            <a:noFill/>
            <a:miter lim="400000"/>
          </a:ln>
          <a:effectLst/>
        </p:spPr>
        <p:txBody>
          <a:bodyPr wrap="square" lIns="91414" tIns="91414" rIns="91414" bIns="91414" numCol="1" anchor="ctr">
            <a:noAutofit/>
          </a:bodyPr>
          <a:lstStyle/>
          <a:p>
            <a:endParaRPr sz="7198" dirty="0">
              <a:latin typeface="Segoe UI" panose="020B0502040204020203" pitchFamily="34" charset="0"/>
            </a:endParaRPr>
          </a:p>
        </p:txBody>
      </p:sp>
      <p:sp>
        <p:nvSpPr>
          <p:cNvPr id="64" name="Rectangle">
            <a:extLst>
              <a:ext uri="{FF2B5EF4-FFF2-40B4-BE49-F238E27FC236}">
                <a16:creationId xmlns:a16="http://schemas.microsoft.com/office/drawing/2014/main" id="{D8590D43-E288-528B-E1C2-64AF841CBAB5}"/>
              </a:ext>
            </a:extLst>
          </p:cNvPr>
          <p:cNvSpPr/>
          <p:nvPr/>
        </p:nvSpPr>
        <p:spPr>
          <a:xfrm>
            <a:off x="21097869" y="11235645"/>
            <a:ext cx="1701208" cy="676378"/>
          </a:xfrm>
          <a:prstGeom prst="rect">
            <a:avLst/>
          </a:prstGeom>
          <a:solidFill>
            <a:srgbClr val="0286BF"/>
          </a:solidFill>
          <a:ln w="12700" cap="flat">
            <a:noFill/>
            <a:miter lim="400000"/>
          </a:ln>
          <a:effectLst>
            <a:outerShdw blurRad="190500" dist="126976" dir="12371863" rotWithShape="0">
              <a:srgbClr val="142D40">
                <a:alpha val="16898"/>
              </a:srgbClr>
            </a:outerShdw>
          </a:effectLst>
        </p:spPr>
        <p:txBody>
          <a:bodyPr wrap="square" lIns="91414" tIns="91414" rIns="91414" bIns="91414" numCol="1" anchor="ctr">
            <a:noAutofit/>
          </a:bodyPr>
          <a:lstStyle/>
          <a:p>
            <a:endParaRPr sz="7198" dirty="0">
              <a:latin typeface="Segoe UI" panose="020B0502040204020203" pitchFamily="34" charset="0"/>
            </a:endParaRPr>
          </a:p>
        </p:txBody>
      </p:sp>
      <p:sp>
        <p:nvSpPr>
          <p:cNvPr id="69" name="Title 3">
            <a:extLst>
              <a:ext uri="{FF2B5EF4-FFF2-40B4-BE49-F238E27FC236}">
                <a16:creationId xmlns:a16="http://schemas.microsoft.com/office/drawing/2014/main" id="{D84DE3B3-A00F-EC34-ECA1-0066A8BE8CF7}"/>
              </a:ext>
            </a:extLst>
          </p:cNvPr>
          <p:cNvSpPr>
            <a:spLocks noGrp="1"/>
          </p:cNvSpPr>
          <p:nvPr>
            <p:ph type="title" hasCustomPrompt="1"/>
          </p:nvPr>
        </p:nvSpPr>
        <p:spPr>
          <a:xfrm>
            <a:off x="1117600" y="774247"/>
            <a:ext cx="22165056" cy="1808615"/>
          </a:xfrm>
        </p:spPr>
        <p:txBody>
          <a:bodyPr/>
          <a:lstStyle/>
          <a:p>
            <a:r>
              <a:rPr lang="en-US" dirty="0"/>
              <a:t>Insert header 1 line</a:t>
            </a:r>
          </a:p>
        </p:txBody>
      </p:sp>
      <p:sp>
        <p:nvSpPr>
          <p:cNvPr id="7" name="Text Placeholder 6">
            <a:extLst>
              <a:ext uri="{FF2B5EF4-FFF2-40B4-BE49-F238E27FC236}">
                <a16:creationId xmlns:a16="http://schemas.microsoft.com/office/drawing/2014/main" id="{C84FBC7A-4932-5277-9B3C-E4EE736DBF48}"/>
              </a:ext>
            </a:extLst>
          </p:cNvPr>
          <p:cNvSpPr>
            <a:spLocks noGrp="1"/>
          </p:cNvSpPr>
          <p:nvPr>
            <p:ph type="body" sz="quarter" idx="19" hasCustomPrompt="1"/>
          </p:nvPr>
        </p:nvSpPr>
        <p:spPr>
          <a:xfrm>
            <a:off x="5636097" y="11331252"/>
            <a:ext cx="1627188" cy="495300"/>
          </a:xfrm>
        </p:spPr>
        <p:txBody>
          <a:bodyPr anchor="ctr"/>
          <a:lstStyle>
            <a:lvl1pPr marL="0" indent="0" algn="ctr" defTabSz="913606" rtl="0" eaLnBrk="0" fontAlgn="base" hangingPunct="0">
              <a:lnSpc>
                <a:spcPct val="100000"/>
              </a:lnSpc>
              <a:spcBef>
                <a:spcPts val="0"/>
              </a:spcBef>
              <a:spcAft>
                <a:spcPct val="0"/>
              </a:spcAft>
              <a:buNone/>
              <a:defRPr lang="en-US" sz="2399" b="1" kern="1200" spc="48" dirty="0">
                <a:solidFill>
                  <a:srgbClr val="FFFFFF"/>
                </a:solidFill>
                <a:latin typeface="Segoe UI" panose="020B0502040204020203" pitchFamily="34" charset="0"/>
                <a:ea typeface="Avenir Next Regular"/>
                <a:cs typeface="Segoe UI" panose="020B0502040204020203" pitchFamily="34" charset="0"/>
                <a:sym typeface="Avenir Next Regular"/>
              </a:defRPr>
            </a:lvl1pPr>
          </a:lstStyle>
          <a:p>
            <a:pPr lvl="0"/>
            <a:r>
              <a:rPr lang="en-US" dirty="0"/>
              <a:t>Stage 1</a:t>
            </a:r>
          </a:p>
        </p:txBody>
      </p:sp>
      <p:sp>
        <p:nvSpPr>
          <p:cNvPr id="8" name="Text Placeholder 6">
            <a:extLst>
              <a:ext uri="{FF2B5EF4-FFF2-40B4-BE49-F238E27FC236}">
                <a16:creationId xmlns:a16="http://schemas.microsoft.com/office/drawing/2014/main" id="{5AB9479C-C371-37C9-CF01-043E13DA0C41}"/>
              </a:ext>
            </a:extLst>
          </p:cNvPr>
          <p:cNvSpPr>
            <a:spLocks noGrp="1"/>
          </p:cNvSpPr>
          <p:nvPr>
            <p:ph type="body" sz="quarter" idx="20" hasCustomPrompt="1"/>
          </p:nvPr>
        </p:nvSpPr>
        <p:spPr>
          <a:xfrm>
            <a:off x="13403726" y="11331252"/>
            <a:ext cx="1627188" cy="495300"/>
          </a:xfrm>
        </p:spPr>
        <p:txBody>
          <a:bodyPr anchor="ctr"/>
          <a:lstStyle>
            <a:lvl1pPr marL="0" indent="0" algn="ctr" defTabSz="913606" rtl="0" eaLnBrk="0" fontAlgn="base" hangingPunct="0">
              <a:lnSpc>
                <a:spcPct val="100000"/>
              </a:lnSpc>
              <a:spcBef>
                <a:spcPts val="0"/>
              </a:spcBef>
              <a:spcAft>
                <a:spcPct val="0"/>
              </a:spcAft>
              <a:buNone/>
              <a:defRPr lang="en-US" sz="2399" b="1" kern="1200" spc="48" dirty="0">
                <a:solidFill>
                  <a:srgbClr val="FFFFFF"/>
                </a:solidFill>
                <a:latin typeface="Segoe UI" panose="020B0502040204020203" pitchFamily="34" charset="0"/>
                <a:ea typeface="Avenir Next Regular"/>
                <a:cs typeface="Segoe UI" panose="020B0502040204020203" pitchFamily="34" charset="0"/>
                <a:sym typeface="Avenir Next Regular"/>
              </a:defRPr>
            </a:lvl1pPr>
          </a:lstStyle>
          <a:p>
            <a:pPr lvl="0"/>
            <a:r>
              <a:rPr lang="en-US" dirty="0"/>
              <a:t>Stage 2</a:t>
            </a:r>
          </a:p>
        </p:txBody>
      </p:sp>
      <p:sp>
        <p:nvSpPr>
          <p:cNvPr id="9" name="Text Placeholder 6">
            <a:extLst>
              <a:ext uri="{FF2B5EF4-FFF2-40B4-BE49-F238E27FC236}">
                <a16:creationId xmlns:a16="http://schemas.microsoft.com/office/drawing/2014/main" id="{8E366430-B8FC-3125-D33C-1AF195A443B8}"/>
              </a:ext>
            </a:extLst>
          </p:cNvPr>
          <p:cNvSpPr>
            <a:spLocks noGrp="1"/>
          </p:cNvSpPr>
          <p:nvPr>
            <p:ph type="body" sz="quarter" idx="21" hasCustomPrompt="1"/>
          </p:nvPr>
        </p:nvSpPr>
        <p:spPr>
          <a:xfrm>
            <a:off x="21128067" y="11318276"/>
            <a:ext cx="1627188" cy="495300"/>
          </a:xfrm>
        </p:spPr>
        <p:txBody>
          <a:bodyPr anchor="ctr"/>
          <a:lstStyle>
            <a:lvl1pPr marL="0" indent="0" algn="ctr" defTabSz="913606" rtl="0" eaLnBrk="0" fontAlgn="base" hangingPunct="0">
              <a:lnSpc>
                <a:spcPct val="100000"/>
              </a:lnSpc>
              <a:spcBef>
                <a:spcPts val="0"/>
              </a:spcBef>
              <a:spcAft>
                <a:spcPct val="0"/>
              </a:spcAft>
              <a:buNone/>
              <a:defRPr lang="en-US" sz="2399" b="1" kern="1200" spc="48" dirty="0">
                <a:solidFill>
                  <a:srgbClr val="FFFFFF"/>
                </a:solidFill>
                <a:latin typeface="Segoe UI" panose="020B0502040204020203" pitchFamily="34" charset="0"/>
                <a:ea typeface="Avenir Next Regular"/>
                <a:cs typeface="Segoe UI" panose="020B0502040204020203" pitchFamily="34" charset="0"/>
                <a:sym typeface="Avenir Next Regular"/>
              </a:defRPr>
            </a:lvl1pPr>
          </a:lstStyle>
          <a:p>
            <a:pPr lvl="0"/>
            <a:r>
              <a:rPr lang="en-US" dirty="0"/>
              <a:t>Stage 3</a:t>
            </a:r>
          </a:p>
        </p:txBody>
      </p:sp>
    </p:spTree>
    <p:extLst>
      <p:ext uri="{BB962C8B-B14F-4D97-AF65-F5344CB8AC3E}">
        <p14:creationId xmlns:p14="http://schemas.microsoft.com/office/powerpoint/2010/main" val="258141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stage">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F4D24177-B49B-86F1-45B9-B66A8A232188}"/>
              </a:ext>
            </a:extLst>
          </p:cNvPr>
          <p:cNvSpPr/>
          <p:nvPr userDrawn="1"/>
        </p:nvSpPr>
        <p:spPr>
          <a:xfrm>
            <a:off x="1131055" y="3959987"/>
            <a:ext cx="5153114" cy="1826102"/>
          </a:xfrm>
          <a:prstGeom prst="rect">
            <a:avLst/>
          </a:prstGeom>
          <a:solidFill>
            <a:schemeClr val="accent1"/>
          </a:solidFill>
          <a:ln w="12700">
            <a:solidFill>
              <a:schemeClr val="accent1"/>
            </a:solidFill>
            <a:miter/>
          </a:ln>
        </p:spPr>
        <p:txBody>
          <a:bodyPr lIns="91414" rIns="91414" anchor="ctr"/>
          <a:lstStyle/>
          <a:p>
            <a:pPr algn="ctr" defTabSz="3653512">
              <a:defRPr sz="3600">
                <a:solidFill>
                  <a:srgbClr val="FFFFFF"/>
                </a:solidFill>
              </a:defRPr>
            </a:pPr>
            <a:endParaRPr sz="7198" dirty="0">
              <a:latin typeface="Segoe UI" panose="020B0502040204020203" pitchFamily="34" charset="0"/>
            </a:endParaRPr>
          </a:p>
        </p:txBody>
      </p:sp>
      <p:sp>
        <p:nvSpPr>
          <p:cNvPr id="3" name="Rectangle 12">
            <a:extLst>
              <a:ext uri="{FF2B5EF4-FFF2-40B4-BE49-F238E27FC236}">
                <a16:creationId xmlns:a16="http://schemas.microsoft.com/office/drawing/2014/main" id="{C3A5DB28-F0AD-7CC5-34D6-30381081D0D9}"/>
              </a:ext>
            </a:extLst>
          </p:cNvPr>
          <p:cNvSpPr/>
          <p:nvPr userDrawn="1"/>
        </p:nvSpPr>
        <p:spPr>
          <a:xfrm>
            <a:off x="1131054" y="6033451"/>
            <a:ext cx="5153115" cy="5525163"/>
          </a:xfrm>
          <a:prstGeom prst="rect">
            <a:avLst/>
          </a:prstGeom>
          <a:ln w="12700">
            <a:solidFill>
              <a:schemeClr val="accent1"/>
            </a:solidFill>
            <a:miter/>
          </a:ln>
        </p:spPr>
        <p:txBody>
          <a:bodyPr lIns="91414" rIns="91414" anchor="ctr"/>
          <a:lstStyle/>
          <a:p>
            <a:pPr algn="ctr" defTabSz="3653512">
              <a:defRPr sz="3600">
                <a:solidFill>
                  <a:srgbClr val="FFFFFF"/>
                </a:solidFill>
              </a:defRPr>
            </a:pPr>
            <a:endParaRPr sz="7198" dirty="0">
              <a:latin typeface="Segoe UI" panose="020B0502040204020203" pitchFamily="34" charset="0"/>
            </a:endParaRPr>
          </a:p>
        </p:txBody>
      </p:sp>
      <p:sp>
        <p:nvSpPr>
          <p:cNvPr id="4" name="Triangle">
            <a:extLst>
              <a:ext uri="{FF2B5EF4-FFF2-40B4-BE49-F238E27FC236}">
                <a16:creationId xmlns:a16="http://schemas.microsoft.com/office/drawing/2014/main" id="{D47F88C9-2734-1851-B123-82028F6975C4}"/>
              </a:ext>
            </a:extLst>
          </p:cNvPr>
          <p:cNvSpPr/>
          <p:nvPr userDrawn="1"/>
        </p:nvSpPr>
        <p:spPr>
          <a:xfrm rot="5400000">
            <a:off x="6126566" y="4698236"/>
            <a:ext cx="664811" cy="34960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286BF"/>
          </a:solidFill>
          <a:ln w="12700">
            <a:miter lim="400000"/>
          </a:ln>
        </p:spPr>
        <p:txBody>
          <a:bodyPr lIns="91414" rIns="91414" anchor="ctr"/>
          <a:lstStyle/>
          <a:p>
            <a:endParaRPr sz="7198" dirty="0">
              <a:latin typeface="Segoe UI" panose="020B0502040204020203" pitchFamily="34" charset="0"/>
            </a:endParaRPr>
          </a:p>
        </p:txBody>
      </p:sp>
      <p:sp>
        <p:nvSpPr>
          <p:cNvPr id="41" name="Text Placeholder 5">
            <a:extLst>
              <a:ext uri="{FF2B5EF4-FFF2-40B4-BE49-F238E27FC236}">
                <a16:creationId xmlns:a16="http://schemas.microsoft.com/office/drawing/2014/main" id="{2454AE5D-E30D-A377-7364-ED9823C832BD}"/>
              </a:ext>
            </a:extLst>
          </p:cNvPr>
          <p:cNvSpPr>
            <a:spLocks noGrp="1"/>
          </p:cNvSpPr>
          <p:nvPr userDrawn="1">
            <p:ph type="body" sz="quarter" idx="13" hasCustomPrompt="1"/>
          </p:nvPr>
        </p:nvSpPr>
        <p:spPr>
          <a:xfrm>
            <a:off x="1530276" y="4383834"/>
            <a:ext cx="4430858" cy="978408"/>
          </a:xfrm>
        </p:spPr>
        <p:txBody>
          <a:bodyPr anchor="ctr">
            <a:normAutofit/>
          </a:bodyPr>
          <a:lstStyle>
            <a:lvl1pPr marL="0" indent="0">
              <a:buNone/>
              <a:defRPr sz="2600" b="1" cap="all" baseline="0">
                <a:solidFill>
                  <a:schemeClr val="bg1"/>
                </a:solidFill>
              </a:defRPr>
            </a:lvl1pPr>
          </a:lstStyle>
          <a:p>
            <a:pPr lvl="0"/>
            <a:r>
              <a:rPr lang="en-US" dirty="0"/>
              <a:t>INSERT HEADER</a:t>
            </a:r>
          </a:p>
        </p:txBody>
      </p:sp>
      <p:sp>
        <p:nvSpPr>
          <p:cNvPr id="46" name="Text Placeholder 6">
            <a:extLst>
              <a:ext uri="{FF2B5EF4-FFF2-40B4-BE49-F238E27FC236}">
                <a16:creationId xmlns:a16="http://schemas.microsoft.com/office/drawing/2014/main" id="{D823FC48-0B01-7AB3-2B62-4B6527FCC9A2}"/>
              </a:ext>
            </a:extLst>
          </p:cNvPr>
          <p:cNvSpPr>
            <a:spLocks noGrp="1"/>
          </p:cNvSpPr>
          <p:nvPr userDrawn="1">
            <p:ph type="body" sz="quarter" idx="16"/>
          </p:nvPr>
        </p:nvSpPr>
        <p:spPr>
          <a:xfrm>
            <a:off x="1131054" y="6033451"/>
            <a:ext cx="5153115" cy="5532763"/>
          </a:xfrm>
        </p:spPr>
        <p:txBody>
          <a:bodyPr lIns="365760" tIns="365760" rIns="182880" bIns="182880"/>
          <a:lstStyle>
            <a:lvl1pPr>
              <a:defRPr sz="2200"/>
            </a:lvl1pPr>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p:txBody>
      </p:sp>
      <p:sp>
        <p:nvSpPr>
          <p:cNvPr id="55" name="Triangle">
            <a:extLst>
              <a:ext uri="{FF2B5EF4-FFF2-40B4-BE49-F238E27FC236}">
                <a16:creationId xmlns:a16="http://schemas.microsoft.com/office/drawing/2014/main" id="{12E1117B-F2AA-C58B-CED8-A5ED3E5128E8}"/>
              </a:ext>
            </a:extLst>
          </p:cNvPr>
          <p:cNvSpPr/>
          <p:nvPr/>
        </p:nvSpPr>
        <p:spPr>
          <a:xfrm rot="10800000">
            <a:off x="3933676" y="11550764"/>
            <a:ext cx="361256" cy="361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A628A"/>
          </a:solidFill>
          <a:ln w="12700" cap="flat">
            <a:noFill/>
            <a:miter lim="400000"/>
          </a:ln>
          <a:effectLst/>
        </p:spPr>
        <p:txBody>
          <a:bodyPr wrap="square" lIns="91414" tIns="91414" rIns="91414" bIns="91414" numCol="1" anchor="ctr">
            <a:noAutofit/>
          </a:bodyPr>
          <a:lstStyle/>
          <a:p>
            <a:endParaRPr sz="7198" dirty="0">
              <a:latin typeface="Segoe UI" panose="020B0502040204020203" pitchFamily="34" charset="0"/>
            </a:endParaRPr>
          </a:p>
        </p:txBody>
      </p:sp>
      <p:sp>
        <p:nvSpPr>
          <p:cNvPr id="56" name="Rectangle">
            <a:extLst>
              <a:ext uri="{FF2B5EF4-FFF2-40B4-BE49-F238E27FC236}">
                <a16:creationId xmlns:a16="http://schemas.microsoft.com/office/drawing/2014/main" id="{5FA44D1F-3268-827D-B7F5-E15BF66309CE}"/>
              </a:ext>
            </a:extLst>
          </p:cNvPr>
          <p:cNvSpPr/>
          <p:nvPr/>
        </p:nvSpPr>
        <p:spPr>
          <a:xfrm>
            <a:off x="4294930" y="11235645"/>
            <a:ext cx="1701207" cy="676378"/>
          </a:xfrm>
          <a:prstGeom prst="rect">
            <a:avLst/>
          </a:prstGeom>
          <a:solidFill>
            <a:srgbClr val="0286BF"/>
          </a:solidFill>
          <a:ln w="12700" cap="flat">
            <a:noFill/>
            <a:miter lim="400000"/>
          </a:ln>
          <a:effectLst>
            <a:outerShdw blurRad="190500" dist="126976" dir="12371863" rotWithShape="0">
              <a:srgbClr val="142D40">
                <a:alpha val="16898"/>
              </a:srgbClr>
            </a:outerShdw>
          </a:effectLst>
        </p:spPr>
        <p:txBody>
          <a:bodyPr wrap="square" lIns="91414" tIns="91414" rIns="91414" bIns="91414" numCol="1" anchor="ctr">
            <a:noAutofit/>
          </a:bodyPr>
          <a:lstStyle/>
          <a:p>
            <a:endParaRPr sz="7198" dirty="0">
              <a:latin typeface="Segoe UI" panose="020B0502040204020203" pitchFamily="34" charset="0"/>
            </a:endParaRPr>
          </a:p>
        </p:txBody>
      </p:sp>
      <p:sp>
        <p:nvSpPr>
          <p:cNvPr id="69" name="Title 3">
            <a:extLst>
              <a:ext uri="{FF2B5EF4-FFF2-40B4-BE49-F238E27FC236}">
                <a16:creationId xmlns:a16="http://schemas.microsoft.com/office/drawing/2014/main" id="{D84DE3B3-A00F-EC34-ECA1-0066A8BE8CF7}"/>
              </a:ext>
            </a:extLst>
          </p:cNvPr>
          <p:cNvSpPr>
            <a:spLocks noGrp="1"/>
          </p:cNvSpPr>
          <p:nvPr>
            <p:ph type="title" hasCustomPrompt="1"/>
          </p:nvPr>
        </p:nvSpPr>
        <p:spPr>
          <a:xfrm>
            <a:off x="1117600" y="774247"/>
            <a:ext cx="22165056" cy="1808615"/>
          </a:xfrm>
        </p:spPr>
        <p:txBody>
          <a:bodyPr/>
          <a:lstStyle/>
          <a:p>
            <a:r>
              <a:rPr lang="en-US" dirty="0"/>
              <a:t>Insert header 1 line</a:t>
            </a:r>
          </a:p>
        </p:txBody>
      </p:sp>
      <p:sp>
        <p:nvSpPr>
          <p:cNvPr id="9" name="Text Placeholder 6">
            <a:extLst>
              <a:ext uri="{FF2B5EF4-FFF2-40B4-BE49-F238E27FC236}">
                <a16:creationId xmlns:a16="http://schemas.microsoft.com/office/drawing/2014/main" id="{1C9FCA9F-A84D-ED3B-C72E-0BF5983AA38E}"/>
              </a:ext>
            </a:extLst>
          </p:cNvPr>
          <p:cNvSpPr>
            <a:spLocks noGrp="1"/>
          </p:cNvSpPr>
          <p:nvPr>
            <p:ph type="body" sz="quarter" idx="19" hasCustomPrompt="1"/>
          </p:nvPr>
        </p:nvSpPr>
        <p:spPr>
          <a:xfrm>
            <a:off x="4333946" y="11331252"/>
            <a:ext cx="1627188" cy="495300"/>
          </a:xfrm>
        </p:spPr>
        <p:txBody>
          <a:bodyPr anchor="ctr"/>
          <a:lstStyle>
            <a:lvl1pPr marL="0" indent="0" algn="ctr" defTabSz="913606" rtl="0" eaLnBrk="0" fontAlgn="base" hangingPunct="0">
              <a:lnSpc>
                <a:spcPct val="100000"/>
              </a:lnSpc>
              <a:spcBef>
                <a:spcPts val="0"/>
              </a:spcBef>
              <a:spcAft>
                <a:spcPct val="0"/>
              </a:spcAft>
              <a:buNone/>
              <a:defRPr lang="en-US" sz="2399" b="1" kern="1200" spc="48" dirty="0">
                <a:solidFill>
                  <a:srgbClr val="FFFFFF"/>
                </a:solidFill>
                <a:latin typeface="Segoe UI" panose="020B0502040204020203" pitchFamily="34" charset="0"/>
                <a:ea typeface="Avenir Next Regular"/>
                <a:cs typeface="Segoe UI" panose="020B0502040204020203" pitchFamily="34" charset="0"/>
                <a:sym typeface="Avenir Next Regular"/>
              </a:defRPr>
            </a:lvl1pPr>
          </a:lstStyle>
          <a:p>
            <a:pPr lvl="0"/>
            <a:r>
              <a:rPr lang="en-US" dirty="0"/>
              <a:t>Stage 1</a:t>
            </a:r>
          </a:p>
        </p:txBody>
      </p:sp>
      <p:sp>
        <p:nvSpPr>
          <p:cNvPr id="39" name="Rectangle 12">
            <a:extLst>
              <a:ext uri="{FF2B5EF4-FFF2-40B4-BE49-F238E27FC236}">
                <a16:creationId xmlns:a16="http://schemas.microsoft.com/office/drawing/2014/main" id="{15F8EC1A-FFF3-7CFC-E0B0-DAF3822D64CC}"/>
              </a:ext>
            </a:extLst>
          </p:cNvPr>
          <p:cNvSpPr/>
          <p:nvPr userDrawn="1"/>
        </p:nvSpPr>
        <p:spPr>
          <a:xfrm>
            <a:off x="6932242" y="3959987"/>
            <a:ext cx="5153114" cy="1826102"/>
          </a:xfrm>
          <a:prstGeom prst="rect">
            <a:avLst/>
          </a:prstGeom>
          <a:solidFill>
            <a:schemeClr val="accent1"/>
          </a:solidFill>
          <a:ln w="12700">
            <a:solidFill>
              <a:schemeClr val="accent1"/>
            </a:solidFill>
            <a:miter/>
          </a:ln>
        </p:spPr>
        <p:txBody>
          <a:bodyPr lIns="91414" rIns="91414" anchor="ctr"/>
          <a:lstStyle/>
          <a:p>
            <a:pPr algn="ctr" defTabSz="3653512">
              <a:defRPr sz="3600">
                <a:solidFill>
                  <a:srgbClr val="FFFFFF"/>
                </a:solidFill>
              </a:defRPr>
            </a:pPr>
            <a:endParaRPr sz="7198" dirty="0">
              <a:latin typeface="Segoe UI" panose="020B0502040204020203" pitchFamily="34" charset="0"/>
            </a:endParaRPr>
          </a:p>
        </p:txBody>
      </p:sp>
      <p:sp>
        <p:nvSpPr>
          <p:cNvPr id="40" name="Rectangle 12">
            <a:extLst>
              <a:ext uri="{FF2B5EF4-FFF2-40B4-BE49-F238E27FC236}">
                <a16:creationId xmlns:a16="http://schemas.microsoft.com/office/drawing/2014/main" id="{3197ADEA-32B9-D26C-8FFC-09B4399B3462}"/>
              </a:ext>
            </a:extLst>
          </p:cNvPr>
          <p:cNvSpPr/>
          <p:nvPr userDrawn="1"/>
        </p:nvSpPr>
        <p:spPr>
          <a:xfrm>
            <a:off x="6932241" y="6033451"/>
            <a:ext cx="5153115" cy="5525163"/>
          </a:xfrm>
          <a:prstGeom prst="rect">
            <a:avLst/>
          </a:prstGeom>
          <a:ln w="12700">
            <a:solidFill>
              <a:schemeClr val="accent1"/>
            </a:solidFill>
            <a:miter/>
          </a:ln>
        </p:spPr>
        <p:txBody>
          <a:bodyPr lIns="91414" rIns="91414" anchor="ctr"/>
          <a:lstStyle/>
          <a:p>
            <a:pPr algn="ctr" defTabSz="3653512">
              <a:defRPr sz="3600">
                <a:solidFill>
                  <a:srgbClr val="FFFFFF"/>
                </a:solidFill>
              </a:defRPr>
            </a:pPr>
            <a:endParaRPr sz="7198" dirty="0">
              <a:latin typeface="Segoe UI" panose="020B0502040204020203" pitchFamily="34" charset="0"/>
            </a:endParaRPr>
          </a:p>
        </p:txBody>
      </p:sp>
      <p:sp>
        <p:nvSpPr>
          <p:cNvPr id="42" name="Triangle">
            <a:extLst>
              <a:ext uri="{FF2B5EF4-FFF2-40B4-BE49-F238E27FC236}">
                <a16:creationId xmlns:a16="http://schemas.microsoft.com/office/drawing/2014/main" id="{C25CB97B-0FBE-24AB-4626-D4A8FC164DA9}"/>
              </a:ext>
            </a:extLst>
          </p:cNvPr>
          <p:cNvSpPr/>
          <p:nvPr userDrawn="1"/>
        </p:nvSpPr>
        <p:spPr>
          <a:xfrm rot="5400000">
            <a:off x="11927753" y="4698236"/>
            <a:ext cx="664811" cy="34960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286BF"/>
          </a:solidFill>
          <a:ln w="12700">
            <a:miter lim="400000"/>
          </a:ln>
        </p:spPr>
        <p:txBody>
          <a:bodyPr lIns="91414" rIns="91414" anchor="ctr"/>
          <a:lstStyle/>
          <a:p>
            <a:endParaRPr sz="7198" dirty="0">
              <a:latin typeface="Segoe UI" panose="020B0502040204020203" pitchFamily="34" charset="0"/>
            </a:endParaRPr>
          </a:p>
        </p:txBody>
      </p:sp>
      <p:sp>
        <p:nvSpPr>
          <p:cNvPr id="45" name="Text Placeholder 5">
            <a:extLst>
              <a:ext uri="{FF2B5EF4-FFF2-40B4-BE49-F238E27FC236}">
                <a16:creationId xmlns:a16="http://schemas.microsoft.com/office/drawing/2014/main" id="{41784B64-2C73-9E55-EE6C-1D5BAA7399F3}"/>
              </a:ext>
            </a:extLst>
          </p:cNvPr>
          <p:cNvSpPr>
            <a:spLocks noGrp="1"/>
          </p:cNvSpPr>
          <p:nvPr>
            <p:ph type="body" sz="quarter" idx="20" hasCustomPrompt="1"/>
          </p:nvPr>
        </p:nvSpPr>
        <p:spPr>
          <a:xfrm>
            <a:off x="7331463" y="4383834"/>
            <a:ext cx="4430858" cy="978408"/>
          </a:xfrm>
        </p:spPr>
        <p:txBody>
          <a:bodyPr anchor="ctr">
            <a:normAutofit/>
          </a:bodyPr>
          <a:lstStyle>
            <a:lvl1pPr marL="0" indent="0">
              <a:buNone/>
              <a:defRPr sz="2600" b="1" cap="all" baseline="0">
                <a:solidFill>
                  <a:schemeClr val="bg1"/>
                </a:solidFill>
              </a:defRPr>
            </a:lvl1pPr>
          </a:lstStyle>
          <a:p>
            <a:pPr lvl="0"/>
            <a:r>
              <a:rPr lang="en-US" dirty="0"/>
              <a:t>INSERT HEADER</a:t>
            </a:r>
          </a:p>
        </p:txBody>
      </p:sp>
      <p:sp>
        <p:nvSpPr>
          <p:cNvPr id="49" name="Text Placeholder 6">
            <a:extLst>
              <a:ext uri="{FF2B5EF4-FFF2-40B4-BE49-F238E27FC236}">
                <a16:creationId xmlns:a16="http://schemas.microsoft.com/office/drawing/2014/main" id="{58A698D3-7E80-1824-3698-991C115F550D}"/>
              </a:ext>
            </a:extLst>
          </p:cNvPr>
          <p:cNvSpPr>
            <a:spLocks noGrp="1"/>
          </p:cNvSpPr>
          <p:nvPr>
            <p:ph type="body" sz="quarter" idx="21"/>
          </p:nvPr>
        </p:nvSpPr>
        <p:spPr>
          <a:xfrm>
            <a:off x="6932241" y="6033451"/>
            <a:ext cx="5153115" cy="5532763"/>
          </a:xfrm>
        </p:spPr>
        <p:txBody>
          <a:bodyPr lIns="365760" tIns="365760" rIns="182880" bIns="182880"/>
          <a:lstStyle>
            <a:lvl1pPr>
              <a:defRPr sz="2200"/>
            </a:lvl1pPr>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p:txBody>
      </p:sp>
      <p:sp>
        <p:nvSpPr>
          <p:cNvPr id="50" name="Triangle">
            <a:extLst>
              <a:ext uri="{FF2B5EF4-FFF2-40B4-BE49-F238E27FC236}">
                <a16:creationId xmlns:a16="http://schemas.microsoft.com/office/drawing/2014/main" id="{39866493-B13A-E2E6-77D8-CE30B63ACD01}"/>
              </a:ext>
            </a:extLst>
          </p:cNvPr>
          <p:cNvSpPr/>
          <p:nvPr userDrawn="1"/>
        </p:nvSpPr>
        <p:spPr>
          <a:xfrm rot="10800000">
            <a:off x="9734863" y="11550764"/>
            <a:ext cx="361256" cy="361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A628A"/>
          </a:solidFill>
          <a:ln w="12700" cap="flat">
            <a:noFill/>
            <a:miter lim="400000"/>
          </a:ln>
          <a:effectLst/>
        </p:spPr>
        <p:txBody>
          <a:bodyPr wrap="square" lIns="91414" tIns="91414" rIns="91414" bIns="91414" numCol="1" anchor="ctr">
            <a:noAutofit/>
          </a:bodyPr>
          <a:lstStyle/>
          <a:p>
            <a:endParaRPr sz="7198" dirty="0">
              <a:latin typeface="Segoe UI" panose="020B0502040204020203" pitchFamily="34" charset="0"/>
            </a:endParaRPr>
          </a:p>
        </p:txBody>
      </p:sp>
      <p:sp>
        <p:nvSpPr>
          <p:cNvPr id="51" name="Rectangle">
            <a:extLst>
              <a:ext uri="{FF2B5EF4-FFF2-40B4-BE49-F238E27FC236}">
                <a16:creationId xmlns:a16="http://schemas.microsoft.com/office/drawing/2014/main" id="{7A625D7C-7BA4-92BA-38C8-3683E4C5B258}"/>
              </a:ext>
            </a:extLst>
          </p:cNvPr>
          <p:cNvSpPr/>
          <p:nvPr userDrawn="1"/>
        </p:nvSpPr>
        <p:spPr>
          <a:xfrm>
            <a:off x="10096117" y="11235645"/>
            <a:ext cx="1701207" cy="676378"/>
          </a:xfrm>
          <a:prstGeom prst="rect">
            <a:avLst/>
          </a:prstGeom>
          <a:solidFill>
            <a:srgbClr val="0286BF"/>
          </a:solidFill>
          <a:ln w="12700" cap="flat">
            <a:noFill/>
            <a:miter lim="400000"/>
          </a:ln>
          <a:effectLst>
            <a:outerShdw blurRad="190500" dist="126976" dir="12371863" rotWithShape="0">
              <a:srgbClr val="142D40">
                <a:alpha val="16898"/>
              </a:srgbClr>
            </a:outerShdw>
          </a:effectLst>
        </p:spPr>
        <p:txBody>
          <a:bodyPr wrap="square" lIns="91414" tIns="91414" rIns="91414" bIns="91414" numCol="1" anchor="ctr">
            <a:noAutofit/>
          </a:bodyPr>
          <a:lstStyle/>
          <a:p>
            <a:endParaRPr sz="7198" dirty="0">
              <a:latin typeface="Segoe UI" panose="020B0502040204020203" pitchFamily="34" charset="0"/>
            </a:endParaRPr>
          </a:p>
        </p:txBody>
      </p:sp>
      <p:sp>
        <p:nvSpPr>
          <p:cNvPr id="52" name="Text Placeholder 6">
            <a:extLst>
              <a:ext uri="{FF2B5EF4-FFF2-40B4-BE49-F238E27FC236}">
                <a16:creationId xmlns:a16="http://schemas.microsoft.com/office/drawing/2014/main" id="{645E89D8-48A7-F42C-ADF7-528E70B4E6F3}"/>
              </a:ext>
            </a:extLst>
          </p:cNvPr>
          <p:cNvSpPr>
            <a:spLocks noGrp="1"/>
          </p:cNvSpPr>
          <p:nvPr>
            <p:ph type="body" sz="quarter" idx="22" hasCustomPrompt="1"/>
          </p:nvPr>
        </p:nvSpPr>
        <p:spPr>
          <a:xfrm>
            <a:off x="10135133" y="11331252"/>
            <a:ext cx="1627188" cy="495300"/>
          </a:xfrm>
        </p:spPr>
        <p:txBody>
          <a:bodyPr anchor="ctr"/>
          <a:lstStyle>
            <a:lvl1pPr marL="0" indent="0" algn="ctr" defTabSz="913606" rtl="0" eaLnBrk="0" fontAlgn="base" hangingPunct="0">
              <a:lnSpc>
                <a:spcPct val="100000"/>
              </a:lnSpc>
              <a:spcBef>
                <a:spcPts val="0"/>
              </a:spcBef>
              <a:spcAft>
                <a:spcPct val="0"/>
              </a:spcAft>
              <a:buNone/>
              <a:defRPr lang="en-US" sz="2399" b="1" kern="1200" spc="48" dirty="0">
                <a:solidFill>
                  <a:srgbClr val="FFFFFF"/>
                </a:solidFill>
                <a:latin typeface="Segoe UI" panose="020B0502040204020203" pitchFamily="34" charset="0"/>
                <a:ea typeface="Avenir Next Regular"/>
                <a:cs typeface="Segoe UI" panose="020B0502040204020203" pitchFamily="34" charset="0"/>
                <a:sym typeface="Avenir Next Regular"/>
              </a:defRPr>
            </a:lvl1pPr>
          </a:lstStyle>
          <a:p>
            <a:pPr lvl="0"/>
            <a:r>
              <a:rPr lang="en-US" dirty="0"/>
              <a:t>Stage 1</a:t>
            </a:r>
          </a:p>
        </p:txBody>
      </p:sp>
      <p:sp>
        <p:nvSpPr>
          <p:cNvPr id="53" name="Rectangle 12">
            <a:extLst>
              <a:ext uri="{FF2B5EF4-FFF2-40B4-BE49-F238E27FC236}">
                <a16:creationId xmlns:a16="http://schemas.microsoft.com/office/drawing/2014/main" id="{3C5D2821-21F8-8232-3FC1-94B738A93EFF}"/>
              </a:ext>
            </a:extLst>
          </p:cNvPr>
          <p:cNvSpPr/>
          <p:nvPr userDrawn="1"/>
        </p:nvSpPr>
        <p:spPr>
          <a:xfrm>
            <a:off x="12727647" y="3959987"/>
            <a:ext cx="5153114" cy="1826102"/>
          </a:xfrm>
          <a:prstGeom prst="rect">
            <a:avLst/>
          </a:prstGeom>
          <a:solidFill>
            <a:schemeClr val="accent1"/>
          </a:solidFill>
          <a:ln w="12700">
            <a:solidFill>
              <a:schemeClr val="accent1"/>
            </a:solidFill>
            <a:miter/>
          </a:ln>
        </p:spPr>
        <p:txBody>
          <a:bodyPr lIns="91414" rIns="91414" anchor="ctr"/>
          <a:lstStyle/>
          <a:p>
            <a:pPr algn="ctr" defTabSz="3653512">
              <a:defRPr sz="3600">
                <a:solidFill>
                  <a:srgbClr val="FFFFFF"/>
                </a:solidFill>
              </a:defRPr>
            </a:pPr>
            <a:endParaRPr sz="7198" dirty="0">
              <a:latin typeface="Segoe UI" panose="020B0502040204020203" pitchFamily="34" charset="0"/>
            </a:endParaRPr>
          </a:p>
        </p:txBody>
      </p:sp>
      <p:sp>
        <p:nvSpPr>
          <p:cNvPr id="54" name="Rectangle 12">
            <a:extLst>
              <a:ext uri="{FF2B5EF4-FFF2-40B4-BE49-F238E27FC236}">
                <a16:creationId xmlns:a16="http://schemas.microsoft.com/office/drawing/2014/main" id="{A508FCF4-A842-8409-F582-ED56E578AD14}"/>
              </a:ext>
            </a:extLst>
          </p:cNvPr>
          <p:cNvSpPr/>
          <p:nvPr userDrawn="1"/>
        </p:nvSpPr>
        <p:spPr>
          <a:xfrm>
            <a:off x="12727646" y="6033451"/>
            <a:ext cx="5153115" cy="5525163"/>
          </a:xfrm>
          <a:prstGeom prst="rect">
            <a:avLst/>
          </a:prstGeom>
          <a:ln w="12700">
            <a:solidFill>
              <a:schemeClr val="accent1"/>
            </a:solidFill>
            <a:miter/>
          </a:ln>
        </p:spPr>
        <p:txBody>
          <a:bodyPr lIns="91414" rIns="91414" anchor="ctr"/>
          <a:lstStyle/>
          <a:p>
            <a:pPr algn="ctr" defTabSz="3653512">
              <a:defRPr sz="3600">
                <a:solidFill>
                  <a:srgbClr val="FFFFFF"/>
                </a:solidFill>
              </a:defRPr>
            </a:pPr>
            <a:endParaRPr sz="7198" dirty="0">
              <a:latin typeface="Segoe UI" panose="020B0502040204020203" pitchFamily="34" charset="0"/>
            </a:endParaRPr>
          </a:p>
        </p:txBody>
      </p:sp>
      <p:sp>
        <p:nvSpPr>
          <p:cNvPr id="57" name="Triangle">
            <a:extLst>
              <a:ext uri="{FF2B5EF4-FFF2-40B4-BE49-F238E27FC236}">
                <a16:creationId xmlns:a16="http://schemas.microsoft.com/office/drawing/2014/main" id="{B816F26E-7F8E-1463-6776-072EB522C517}"/>
              </a:ext>
            </a:extLst>
          </p:cNvPr>
          <p:cNvSpPr/>
          <p:nvPr userDrawn="1"/>
        </p:nvSpPr>
        <p:spPr>
          <a:xfrm rot="5400000">
            <a:off x="17723158" y="4698236"/>
            <a:ext cx="664811" cy="34960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286BF"/>
          </a:solidFill>
          <a:ln w="12700">
            <a:miter lim="400000"/>
          </a:ln>
        </p:spPr>
        <p:txBody>
          <a:bodyPr lIns="91414" rIns="91414" anchor="ctr"/>
          <a:lstStyle/>
          <a:p>
            <a:endParaRPr sz="7198" dirty="0">
              <a:latin typeface="Segoe UI" panose="020B0502040204020203" pitchFamily="34" charset="0"/>
            </a:endParaRPr>
          </a:p>
        </p:txBody>
      </p:sp>
      <p:sp>
        <p:nvSpPr>
          <p:cNvPr id="58" name="Text Placeholder 5">
            <a:extLst>
              <a:ext uri="{FF2B5EF4-FFF2-40B4-BE49-F238E27FC236}">
                <a16:creationId xmlns:a16="http://schemas.microsoft.com/office/drawing/2014/main" id="{B8F96063-F5C9-954B-73C0-9C3EA937337C}"/>
              </a:ext>
            </a:extLst>
          </p:cNvPr>
          <p:cNvSpPr>
            <a:spLocks noGrp="1"/>
          </p:cNvSpPr>
          <p:nvPr>
            <p:ph type="body" sz="quarter" idx="23" hasCustomPrompt="1"/>
          </p:nvPr>
        </p:nvSpPr>
        <p:spPr>
          <a:xfrm>
            <a:off x="13126868" y="4383834"/>
            <a:ext cx="4430858" cy="978408"/>
          </a:xfrm>
        </p:spPr>
        <p:txBody>
          <a:bodyPr anchor="ctr">
            <a:normAutofit/>
          </a:bodyPr>
          <a:lstStyle>
            <a:lvl1pPr marL="0" indent="0">
              <a:buNone/>
              <a:defRPr sz="2600" b="1" cap="all" baseline="0">
                <a:solidFill>
                  <a:schemeClr val="bg1"/>
                </a:solidFill>
              </a:defRPr>
            </a:lvl1pPr>
          </a:lstStyle>
          <a:p>
            <a:pPr lvl="0"/>
            <a:r>
              <a:rPr lang="en-US" dirty="0"/>
              <a:t>INSERT HEADER</a:t>
            </a:r>
          </a:p>
        </p:txBody>
      </p:sp>
      <p:sp>
        <p:nvSpPr>
          <p:cNvPr id="61" name="Text Placeholder 6">
            <a:extLst>
              <a:ext uri="{FF2B5EF4-FFF2-40B4-BE49-F238E27FC236}">
                <a16:creationId xmlns:a16="http://schemas.microsoft.com/office/drawing/2014/main" id="{D65C821D-B457-DBB6-DB63-28CD2094BE4D}"/>
              </a:ext>
            </a:extLst>
          </p:cNvPr>
          <p:cNvSpPr>
            <a:spLocks noGrp="1"/>
          </p:cNvSpPr>
          <p:nvPr>
            <p:ph type="body" sz="quarter" idx="24"/>
          </p:nvPr>
        </p:nvSpPr>
        <p:spPr>
          <a:xfrm>
            <a:off x="12727646" y="6033451"/>
            <a:ext cx="5153115" cy="5532763"/>
          </a:xfrm>
        </p:spPr>
        <p:txBody>
          <a:bodyPr lIns="365760" tIns="365760" rIns="182880" bIns="182880"/>
          <a:lstStyle>
            <a:lvl1pPr>
              <a:defRPr sz="2200"/>
            </a:lvl1pPr>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p:txBody>
      </p:sp>
      <p:sp>
        <p:nvSpPr>
          <p:cNvPr id="62" name="Triangle">
            <a:extLst>
              <a:ext uri="{FF2B5EF4-FFF2-40B4-BE49-F238E27FC236}">
                <a16:creationId xmlns:a16="http://schemas.microsoft.com/office/drawing/2014/main" id="{9830F65B-0F14-4DF5-0B3B-08D71DD8089C}"/>
              </a:ext>
            </a:extLst>
          </p:cNvPr>
          <p:cNvSpPr/>
          <p:nvPr userDrawn="1"/>
        </p:nvSpPr>
        <p:spPr>
          <a:xfrm rot="10800000">
            <a:off x="15530268" y="11550764"/>
            <a:ext cx="361256" cy="361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A628A"/>
          </a:solidFill>
          <a:ln w="12700" cap="flat">
            <a:noFill/>
            <a:miter lim="400000"/>
          </a:ln>
          <a:effectLst/>
        </p:spPr>
        <p:txBody>
          <a:bodyPr wrap="square" lIns="91414" tIns="91414" rIns="91414" bIns="91414" numCol="1" anchor="ctr">
            <a:noAutofit/>
          </a:bodyPr>
          <a:lstStyle/>
          <a:p>
            <a:endParaRPr sz="7198" dirty="0">
              <a:latin typeface="Segoe UI" panose="020B0502040204020203" pitchFamily="34" charset="0"/>
            </a:endParaRPr>
          </a:p>
        </p:txBody>
      </p:sp>
      <p:sp>
        <p:nvSpPr>
          <p:cNvPr id="65" name="Rectangle">
            <a:extLst>
              <a:ext uri="{FF2B5EF4-FFF2-40B4-BE49-F238E27FC236}">
                <a16:creationId xmlns:a16="http://schemas.microsoft.com/office/drawing/2014/main" id="{0E24BC67-5C9C-27D8-A585-A3C64396E407}"/>
              </a:ext>
            </a:extLst>
          </p:cNvPr>
          <p:cNvSpPr/>
          <p:nvPr userDrawn="1"/>
        </p:nvSpPr>
        <p:spPr>
          <a:xfrm>
            <a:off x="15891522" y="11235645"/>
            <a:ext cx="1701207" cy="676378"/>
          </a:xfrm>
          <a:prstGeom prst="rect">
            <a:avLst/>
          </a:prstGeom>
          <a:solidFill>
            <a:srgbClr val="0286BF"/>
          </a:solidFill>
          <a:ln w="12700" cap="flat">
            <a:noFill/>
            <a:miter lim="400000"/>
          </a:ln>
          <a:effectLst>
            <a:outerShdw blurRad="190500" dist="126976" dir="12371863" rotWithShape="0">
              <a:srgbClr val="142D40">
                <a:alpha val="16898"/>
              </a:srgbClr>
            </a:outerShdw>
          </a:effectLst>
        </p:spPr>
        <p:txBody>
          <a:bodyPr wrap="square" lIns="91414" tIns="91414" rIns="91414" bIns="91414" numCol="1" anchor="ctr">
            <a:noAutofit/>
          </a:bodyPr>
          <a:lstStyle/>
          <a:p>
            <a:endParaRPr sz="7198" dirty="0">
              <a:latin typeface="Segoe UI" panose="020B0502040204020203" pitchFamily="34" charset="0"/>
            </a:endParaRPr>
          </a:p>
        </p:txBody>
      </p:sp>
      <p:sp>
        <p:nvSpPr>
          <p:cNvPr id="66" name="Text Placeholder 6">
            <a:extLst>
              <a:ext uri="{FF2B5EF4-FFF2-40B4-BE49-F238E27FC236}">
                <a16:creationId xmlns:a16="http://schemas.microsoft.com/office/drawing/2014/main" id="{BA141055-F2AA-1623-AFD1-951936B33F61}"/>
              </a:ext>
            </a:extLst>
          </p:cNvPr>
          <p:cNvSpPr>
            <a:spLocks noGrp="1"/>
          </p:cNvSpPr>
          <p:nvPr>
            <p:ph type="body" sz="quarter" idx="25" hasCustomPrompt="1"/>
          </p:nvPr>
        </p:nvSpPr>
        <p:spPr>
          <a:xfrm>
            <a:off x="15930538" y="11331252"/>
            <a:ext cx="1627188" cy="495300"/>
          </a:xfrm>
        </p:spPr>
        <p:txBody>
          <a:bodyPr anchor="ctr"/>
          <a:lstStyle>
            <a:lvl1pPr marL="0" indent="0" algn="ctr" defTabSz="913606" rtl="0" eaLnBrk="0" fontAlgn="base" hangingPunct="0">
              <a:lnSpc>
                <a:spcPct val="100000"/>
              </a:lnSpc>
              <a:spcBef>
                <a:spcPts val="0"/>
              </a:spcBef>
              <a:spcAft>
                <a:spcPct val="0"/>
              </a:spcAft>
              <a:buNone/>
              <a:defRPr lang="en-US" sz="2399" b="1" kern="1200" spc="48" dirty="0">
                <a:solidFill>
                  <a:srgbClr val="FFFFFF"/>
                </a:solidFill>
                <a:latin typeface="Segoe UI" panose="020B0502040204020203" pitchFamily="34" charset="0"/>
                <a:ea typeface="Avenir Next Regular"/>
                <a:cs typeface="Segoe UI" panose="020B0502040204020203" pitchFamily="34" charset="0"/>
                <a:sym typeface="Avenir Next Regular"/>
              </a:defRPr>
            </a:lvl1pPr>
          </a:lstStyle>
          <a:p>
            <a:pPr lvl="0"/>
            <a:r>
              <a:rPr lang="en-US" dirty="0"/>
              <a:t>Stage 1</a:t>
            </a:r>
          </a:p>
        </p:txBody>
      </p:sp>
      <p:sp>
        <p:nvSpPr>
          <p:cNvPr id="67" name="Rectangle 12">
            <a:extLst>
              <a:ext uri="{FF2B5EF4-FFF2-40B4-BE49-F238E27FC236}">
                <a16:creationId xmlns:a16="http://schemas.microsoft.com/office/drawing/2014/main" id="{C72DD6BF-6E5D-61A4-DEA1-28E46C487EBB}"/>
              </a:ext>
            </a:extLst>
          </p:cNvPr>
          <p:cNvSpPr/>
          <p:nvPr userDrawn="1"/>
        </p:nvSpPr>
        <p:spPr>
          <a:xfrm>
            <a:off x="18694146" y="3959987"/>
            <a:ext cx="5153114" cy="1826102"/>
          </a:xfrm>
          <a:prstGeom prst="rect">
            <a:avLst/>
          </a:prstGeom>
          <a:solidFill>
            <a:schemeClr val="accent1"/>
          </a:solidFill>
          <a:ln w="12700">
            <a:solidFill>
              <a:schemeClr val="accent1"/>
            </a:solidFill>
            <a:miter/>
          </a:ln>
        </p:spPr>
        <p:txBody>
          <a:bodyPr lIns="91414" rIns="91414" anchor="ctr"/>
          <a:lstStyle/>
          <a:p>
            <a:pPr algn="ctr" defTabSz="3653512">
              <a:defRPr sz="3600">
                <a:solidFill>
                  <a:srgbClr val="FFFFFF"/>
                </a:solidFill>
              </a:defRPr>
            </a:pPr>
            <a:endParaRPr sz="7198" dirty="0">
              <a:latin typeface="Segoe UI" panose="020B0502040204020203" pitchFamily="34" charset="0"/>
            </a:endParaRPr>
          </a:p>
        </p:txBody>
      </p:sp>
      <p:sp>
        <p:nvSpPr>
          <p:cNvPr id="68" name="Rectangle 12">
            <a:extLst>
              <a:ext uri="{FF2B5EF4-FFF2-40B4-BE49-F238E27FC236}">
                <a16:creationId xmlns:a16="http://schemas.microsoft.com/office/drawing/2014/main" id="{E499099D-04B7-7591-C7BB-B28B974C9140}"/>
              </a:ext>
            </a:extLst>
          </p:cNvPr>
          <p:cNvSpPr/>
          <p:nvPr userDrawn="1"/>
        </p:nvSpPr>
        <p:spPr>
          <a:xfrm>
            <a:off x="18694145" y="6033451"/>
            <a:ext cx="5153115" cy="5525163"/>
          </a:xfrm>
          <a:prstGeom prst="rect">
            <a:avLst/>
          </a:prstGeom>
          <a:ln w="12700">
            <a:solidFill>
              <a:schemeClr val="accent1"/>
            </a:solidFill>
            <a:miter/>
          </a:ln>
        </p:spPr>
        <p:txBody>
          <a:bodyPr lIns="91414" rIns="91414" anchor="ctr"/>
          <a:lstStyle/>
          <a:p>
            <a:pPr algn="ctr" defTabSz="3653512">
              <a:defRPr sz="3600">
                <a:solidFill>
                  <a:srgbClr val="FFFFFF"/>
                </a:solidFill>
              </a:defRPr>
            </a:pPr>
            <a:endParaRPr sz="7198" dirty="0">
              <a:latin typeface="Segoe UI" panose="020B0502040204020203" pitchFamily="34" charset="0"/>
            </a:endParaRPr>
          </a:p>
        </p:txBody>
      </p:sp>
      <p:sp>
        <p:nvSpPr>
          <p:cNvPr id="71" name="Text Placeholder 5">
            <a:extLst>
              <a:ext uri="{FF2B5EF4-FFF2-40B4-BE49-F238E27FC236}">
                <a16:creationId xmlns:a16="http://schemas.microsoft.com/office/drawing/2014/main" id="{9D5AED02-C319-AEAC-61AA-B73958ACA3B5}"/>
              </a:ext>
            </a:extLst>
          </p:cNvPr>
          <p:cNvSpPr>
            <a:spLocks noGrp="1"/>
          </p:cNvSpPr>
          <p:nvPr>
            <p:ph type="body" sz="quarter" idx="26" hasCustomPrompt="1"/>
          </p:nvPr>
        </p:nvSpPr>
        <p:spPr>
          <a:xfrm>
            <a:off x="19093367" y="4383834"/>
            <a:ext cx="4430858" cy="978408"/>
          </a:xfrm>
        </p:spPr>
        <p:txBody>
          <a:bodyPr anchor="ctr">
            <a:normAutofit/>
          </a:bodyPr>
          <a:lstStyle>
            <a:lvl1pPr marL="0" indent="0">
              <a:buNone/>
              <a:defRPr sz="2600" b="1" cap="all" baseline="0">
                <a:solidFill>
                  <a:schemeClr val="bg1"/>
                </a:solidFill>
              </a:defRPr>
            </a:lvl1pPr>
          </a:lstStyle>
          <a:p>
            <a:pPr lvl="0"/>
            <a:r>
              <a:rPr lang="en-US" dirty="0"/>
              <a:t>INSERT HEADER</a:t>
            </a:r>
          </a:p>
        </p:txBody>
      </p:sp>
      <p:sp>
        <p:nvSpPr>
          <p:cNvPr id="72" name="Text Placeholder 6">
            <a:extLst>
              <a:ext uri="{FF2B5EF4-FFF2-40B4-BE49-F238E27FC236}">
                <a16:creationId xmlns:a16="http://schemas.microsoft.com/office/drawing/2014/main" id="{1C25422C-3A06-8ADA-13EC-91F7ED3EB129}"/>
              </a:ext>
            </a:extLst>
          </p:cNvPr>
          <p:cNvSpPr>
            <a:spLocks noGrp="1"/>
          </p:cNvSpPr>
          <p:nvPr>
            <p:ph type="body" sz="quarter" idx="27"/>
          </p:nvPr>
        </p:nvSpPr>
        <p:spPr>
          <a:xfrm>
            <a:off x="18694145" y="6033451"/>
            <a:ext cx="5153115" cy="5532763"/>
          </a:xfrm>
        </p:spPr>
        <p:txBody>
          <a:bodyPr lIns="365760" tIns="365760" rIns="182880" bIns="182880"/>
          <a:lstStyle>
            <a:lvl1pPr>
              <a:defRPr sz="2200"/>
            </a:lvl1pPr>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p:txBody>
      </p:sp>
      <p:sp>
        <p:nvSpPr>
          <p:cNvPr id="73" name="Triangle">
            <a:extLst>
              <a:ext uri="{FF2B5EF4-FFF2-40B4-BE49-F238E27FC236}">
                <a16:creationId xmlns:a16="http://schemas.microsoft.com/office/drawing/2014/main" id="{C840AA44-6BA7-08A2-1462-7A91DE38ACA4}"/>
              </a:ext>
            </a:extLst>
          </p:cNvPr>
          <p:cNvSpPr/>
          <p:nvPr userDrawn="1"/>
        </p:nvSpPr>
        <p:spPr>
          <a:xfrm rot="10800000">
            <a:off x="21496767" y="11550764"/>
            <a:ext cx="361256" cy="361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A628A"/>
          </a:solidFill>
          <a:ln w="12700" cap="flat">
            <a:noFill/>
            <a:miter lim="400000"/>
          </a:ln>
          <a:effectLst/>
        </p:spPr>
        <p:txBody>
          <a:bodyPr wrap="square" lIns="91414" tIns="91414" rIns="91414" bIns="91414" numCol="1" anchor="ctr">
            <a:noAutofit/>
          </a:bodyPr>
          <a:lstStyle/>
          <a:p>
            <a:endParaRPr sz="7198" dirty="0">
              <a:latin typeface="Segoe UI" panose="020B0502040204020203" pitchFamily="34" charset="0"/>
            </a:endParaRPr>
          </a:p>
        </p:txBody>
      </p:sp>
      <p:sp>
        <p:nvSpPr>
          <p:cNvPr id="74" name="Rectangle">
            <a:extLst>
              <a:ext uri="{FF2B5EF4-FFF2-40B4-BE49-F238E27FC236}">
                <a16:creationId xmlns:a16="http://schemas.microsoft.com/office/drawing/2014/main" id="{21473CFD-0775-B6EA-9819-03580ED22228}"/>
              </a:ext>
            </a:extLst>
          </p:cNvPr>
          <p:cNvSpPr/>
          <p:nvPr userDrawn="1"/>
        </p:nvSpPr>
        <p:spPr>
          <a:xfrm>
            <a:off x="21858021" y="11235645"/>
            <a:ext cx="1701207" cy="676378"/>
          </a:xfrm>
          <a:prstGeom prst="rect">
            <a:avLst/>
          </a:prstGeom>
          <a:solidFill>
            <a:srgbClr val="0286BF"/>
          </a:solidFill>
          <a:ln w="12700" cap="flat">
            <a:noFill/>
            <a:miter lim="400000"/>
          </a:ln>
          <a:effectLst>
            <a:outerShdw blurRad="190500" dist="126976" dir="12371863" rotWithShape="0">
              <a:srgbClr val="142D40">
                <a:alpha val="16898"/>
              </a:srgbClr>
            </a:outerShdw>
          </a:effectLst>
        </p:spPr>
        <p:txBody>
          <a:bodyPr wrap="square" lIns="91414" tIns="91414" rIns="91414" bIns="91414" numCol="1" anchor="ctr">
            <a:noAutofit/>
          </a:bodyPr>
          <a:lstStyle/>
          <a:p>
            <a:endParaRPr sz="7198" dirty="0">
              <a:latin typeface="Segoe UI" panose="020B0502040204020203" pitchFamily="34" charset="0"/>
            </a:endParaRPr>
          </a:p>
        </p:txBody>
      </p:sp>
      <p:sp>
        <p:nvSpPr>
          <p:cNvPr id="75" name="Text Placeholder 6">
            <a:extLst>
              <a:ext uri="{FF2B5EF4-FFF2-40B4-BE49-F238E27FC236}">
                <a16:creationId xmlns:a16="http://schemas.microsoft.com/office/drawing/2014/main" id="{DC80FAA1-0D6B-000B-8D92-ABD2F80287F3}"/>
              </a:ext>
            </a:extLst>
          </p:cNvPr>
          <p:cNvSpPr>
            <a:spLocks noGrp="1"/>
          </p:cNvSpPr>
          <p:nvPr>
            <p:ph type="body" sz="quarter" idx="28" hasCustomPrompt="1"/>
          </p:nvPr>
        </p:nvSpPr>
        <p:spPr>
          <a:xfrm>
            <a:off x="21897037" y="11331252"/>
            <a:ext cx="1627188" cy="495300"/>
          </a:xfrm>
        </p:spPr>
        <p:txBody>
          <a:bodyPr anchor="ctr"/>
          <a:lstStyle>
            <a:lvl1pPr marL="0" indent="0" algn="ctr" defTabSz="913606" rtl="0" eaLnBrk="0" fontAlgn="base" hangingPunct="0">
              <a:lnSpc>
                <a:spcPct val="100000"/>
              </a:lnSpc>
              <a:spcBef>
                <a:spcPts val="0"/>
              </a:spcBef>
              <a:spcAft>
                <a:spcPct val="0"/>
              </a:spcAft>
              <a:buNone/>
              <a:defRPr lang="en-US" sz="2399" b="1" kern="1200" spc="48" dirty="0">
                <a:solidFill>
                  <a:srgbClr val="FFFFFF"/>
                </a:solidFill>
                <a:latin typeface="Segoe UI" panose="020B0502040204020203" pitchFamily="34" charset="0"/>
                <a:ea typeface="Avenir Next Regular"/>
                <a:cs typeface="Segoe UI" panose="020B0502040204020203" pitchFamily="34" charset="0"/>
                <a:sym typeface="Avenir Next Regular"/>
              </a:defRPr>
            </a:lvl1pPr>
          </a:lstStyle>
          <a:p>
            <a:pPr lvl="0"/>
            <a:r>
              <a:rPr lang="en-US" dirty="0"/>
              <a:t>Stage 1</a:t>
            </a:r>
          </a:p>
        </p:txBody>
      </p:sp>
    </p:spTree>
    <p:extLst>
      <p:ext uri="{BB962C8B-B14F-4D97-AF65-F5344CB8AC3E}">
        <p14:creationId xmlns:p14="http://schemas.microsoft.com/office/powerpoint/2010/main" val="337653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 stage">
    <p:spTree>
      <p:nvGrpSpPr>
        <p:cNvPr id="1" name=""/>
        <p:cNvGrpSpPr/>
        <p:nvPr/>
      </p:nvGrpSpPr>
      <p:grpSpPr>
        <a:xfrm>
          <a:off x="0" y="0"/>
          <a:ext cx="0" cy="0"/>
          <a:chOff x="0" y="0"/>
          <a:chExt cx="0" cy="0"/>
        </a:xfrm>
      </p:grpSpPr>
      <p:sp>
        <p:nvSpPr>
          <p:cNvPr id="69" name="Title 3">
            <a:extLst>
              <a:ext uri="{FF2B5EF4-FFF2-40B4-BE49-F238E27FC236}">
                <a16:creationId xmlns:a16="http://schemas.microsoft.com/office/drawing/2014/main" id="{D84DE3B3-A00F-EC34-ECA1-0066A8BE8CF7}"/>
              </a:ext>
            </a:extLst>
          </p:cNvPr>
          <p:cNvSpPr>
            <a:spLocks noGrp="1"/>
          </p:cNvSpPr>
          <p:nvPr>
            <p:ph type="title" hasCustomPrompt="1"/>
          </p:nvPr>
        </p:nvSpPr>
        <p:spPr>
          <a:xfrm>
            <a:off x="1117600" y="774247"/>
            <a:ext cx="22165056" cy="1808615"/>
          </a:xfrm>
        </p:spPr>
        <p:txBody>
          <a:bodyPr/>
          <a:lstStyle/>
          <a:p>
            <a:r>
              <a:rPr lang="en-US" dirty="0"/>
              <a:t>Insert header 1 line</a:t>
            </a:r>
          </a:p>
        </p:txBody>
      </p:sp>
      <p:sp>
        <p:nvSpPr>
          <p:cNvPr id="11" name="Rectangle 12">
            <a:extLst>
              <a:ext uri="{FF2B5EF4-FFF2-40B4-BE49-F238E27FC236}">
                <a16:creationId xmlns:a16="http://schemas.microsoft.com/office/drawing/2014/main" id="{D93C03A1-FECD-8E79-8059-153B997E8420}"/>
              </a:ext>
            </a:extLst>
          </p:cNvPr>
          <p:cNvSpPr/>
          <p:nvPr userDrawn="1"/>
        </p:nvSpPr>
        <p:spPr>
          <a:xfrm>
            <a:off x="1131055" y="3959987"/>
            <a:ext cx="3870593" cy="1826102"/>
          </a:xfrm>
          <a:prstGeom prst="rect">
            <a:avLst/>
          </a:prstGeom>
          <a:solidFill>
            <a:schemeClr val="accent1"/>
          </a:solidFill>
          <a:ln w="12700">
            <a:solidFill>
              <a:schemeClr val="accent1"/>
            </a:solidFill>
            <a:miter/>
          </a:ln>
        </p:spPr>
        <p:txBody>
          <a:bodyPr lIns="91414" rIns="91414" anchor="ctr"/>
          <a:lstStyle/>
          <a:p>
            <a:pPr algn="ctr" defTabSz="3653512">
              <a:defRPr sz="3600">
                <a:solidFill>
                  <a:srgbClr val="FFFFFF"/>
                </a:solidFill>
              </a:defRPr>
            </a:pPr>
            <a:endParaRPr sz="7198" dirty="0">
              <a:latin typeface="Segoe UI" panose="020B0502040204020203" pitchFamily="34" charset="0"/>
            </a:endParaRPr>
          </a:p>
        </p:txBody>
      </p:sp>
      <p:sp>
        <p:nvSpPr>
          <p:cNvPr id="15" name="Rectangle 12">
            <a:extLst>
              <a:ext uri="{FF2B5EF4-FFF2-40B4-BE49-F238E27FC236}">
                <a16:creationId xmlns:a16="http://schemas.microsoft.com/office/drawing/2014/main" id="{CC27EB3A-AD13-E033-8D11-6978F034589B}"/>
              </a:ext>
            </a:extLst>
          </p:cNvPr>
          <p:cNvSpPr/>
          <p:nvPr userDrawn="1"/>
        </p:nvSpPr>
        <p:spPr>
          <a:xfrm>
            <a:off x="1131054" y="6033451"/>
            <a:ext cx="3885999" cy="5525163"/>
          </a:xfrm>
          <a:prstGeom prst="rect">
            <a:avLst/>
          </a:prstGeom>
          <a:ln w="12700">
            <a:solidFill>
              <a:schemeClr val="accent1"/>
            </a:solidFill>
            <a:miter/>
          </a:ln>
        </p:spPr>
        <p:txBody>
          <a:bodyPr lIns="91414" rIns="91414" anchor="ctr"/>
          <a:lstStyle/>
          <a:p>
            <a:pPr algn="ctr" defTabSz="3653512">
              <a:defRPr sz="3600">
                <a:solidFill>
                  <a:srgbClr val="FFFFFF"/>
                </a:solidFill>
              </a:defRPr>
            </a:pPr>
            <a:endParaRPr sz="7198" dirty="0">
              <a:latin typeface="Segoe UI" panose="020B0502040204020203" pitchFamily="34" charset="0"/>
            </a:endParaRPr>
          </a:p>
        </p:txBody>
      </p:sp>
      <p:sp>
        <p:nvSpPr>
          <p:cNvPr id="17" name="Text Placeholder 5">
            <a:extLst>
              <a:ext uri="{FF2B5EF4-FFF2-40B4-BE49-F238E27FC236}">
                <a16:creationId xmlns:a16="http://schemas.microsoft.com/office/drawing/2014/main" id="{070600CA-C1DC-3597-5394-F2D127EFDD5E}"/>
              </a:ext>
            </a:extLst>
          </p:cNvPr>
          <p:cNvSpPr>
            <a:spLocks noGrp="1"/>
          </p:cNvSpPr>
          <p:nvPr>
            <p:ph type="body" sz="quarter" idx="13" hasCustomPrompt="1"/>
          </p:nvPr>
        </p:nvSpPr>
        <p:spPr>
          <a:xfrm>
            <a:off x="1530276" y="4383834"/>
            <a:ext cx="3097709" cy="978408"/>
          </a:xfrm>
        </p:spPr>
        <p:txBody>
          <a:bodyPr anchor="ctr">
            <a:normAutofit/>
          </a:bodyPr>
          <a:lstStyle>
            <a:lvl1pPr marL="0" indent="0">
              <a:buNone/>
              <a:defRPr sz="2400" b="1" cap="all" baseline="0">
                <a:solidFill>
                  <a:schemeClr val="bg1"/>
                </a:solidFill>
              </a:defRPr>
            </a:lvl1pPr>
          </a:lstStyle>
          <a:p>
            <a:pPr lvl="0"/>
            <a:r>
              <a:rPr lang="en-US" dirty="0"/>
              <a:t>INSERT HEADER</a:t>
            </a:r>
          </a:p>
        </p:txBody>
      </p:sp>
      <p:sp>
        <p:nvSpPr>
          <p:cNvPr id="18" name="Text Placeholder 6">
            <a:extLst>
              <a:ext uri="{FF2B5EF4-FFF2-40B4-BE49-F238E27FC236}">
                <a16:creationId xmlns:a16="http://schemas.microsoft.com/office/drawing/2014/main" id="{618BB605-C2D0-57C3-CDFA-0C8753D73399}"/>
              </a:ext>
            </a:extLst>
          </p:cNvPr>
          <p:cNvSpPr>
            <a:spLocks noGrp="1"/>
          </p:cNvSpPr>
          <p:nvPr>
            <p:ph type="body" sz="quarter" idx="16"/>
          </p:nvPr>
        </p:nvSpPr>
        <p:spPr>
          <a:xfrm>
            <a:off x="1131055" y="6033451"/>
            <a:ext cx="3846984" cy="5532763"/>
          </a:xfrm>
        </p:spPr>
        <p:txBody>
          <a:bodyPr lIns="365760" tIns="365760" rIns="182880" bIns="182880"/>
          <a:lstStyle>
            <a:lvl1pPr>
              <a:defRPr sz="2200"/>
            </a:lvl1pPr>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p:txBody>
      </p:sp>
      <p:sp>
        <p:nvSpPr>
          <p:cNvPr id="21" name="Triangle">
            <a:extLst>
              <a:ext uri="{FF2B5EF4-FFF2-40B4-BE49-F238E27FC236}">
                <a16:creationId xmlns:a16="http://schemas.microsoft.com/office/drawing/2014/main" id="{0E4F532F-F8A2-FECA-050F-D6DE5DBA4A38}"/>
              </a:ext>
            </a:extLst>
          </p:cNvPr>
          <p:cNvSpPr/>
          <p:nvPr userDrawn="1"/>
        </p:nvSpPr>
        <p:spPr>
          <a:xfrm rot="10800000">
            <a:off x="2683769" y="11550764"/>
            <a:ext cx="361256" cy="361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A628A"/>
          </a:solidFill>
          <a:ln w="12700" cap="flat">
            <a:noFill/>
            <a:miter lim="400000"/>
          </a:ln>
          <a:effectLst/>
        </p:spPr>
        <p:txBody>
          <a:bodyPr wrap="square" lIns="91414" tIns="91414" rIns="91414" bIns="91414" numCol="1" anchor="ctr">
            <a:noAutofit/>
          </a:bodyPr>
          <a:lstStyle/>
          <a:p>
            <a:endParaRPr sz="7198" dirty="0">
              <a:latin typeface="Segoe UI" panose="020B0502040204020203" pitchFamily="34" charset="0"/>
            </a:endParaRPr>
          </a:p>
        </p:txBody>
      </p:sp>
      <p:sp>
        <p:nvSpPr>
          <p:cNvPr id="22" name="Rectangle">
            <a:extLst>
              <a:ext uri="{FF2B5EF4-FFF2-40B4-BE49-F238E27FC236}">
                <a16:creationId xmlns:a16="http://schemas.microsoft.com/office/drawing/2014/main" id="{4213129C-E43A-C792-3A3C-FF630262A27E}"/>
              </a:ext>
            </a:extLst>
          </p:cNvPr>
          <p:cNvSpPr/>
          <p:nvPr userDrawn="1"/>
        </p:nvSpPr>
        <p:spPr>
          <a:xfrm>
            <a:off x="3045023" y="11235645"/>
            <a:ext cx="1701207" cy="676378"/>
          </a:xfrm>
          <a:prstGeom prst="rect">
            <a:avLst/>
          </a:prstGeom>
          <a:solidFill>
            <a:srgbClr val="0286BF"/>
          </a:solidFill>
          <a:ln w="12700" cap="flat">
            <a:noFill/>
            <a:miter lim="400000"/>
          </a:ln>
          <a:effectLst>
            <a:outerShdw blurRad="190500" dist="126976" dir="12371863" rotWithShape="0">
              <a:srgbClr val="142D40">
                <a:alpha val="16898"/>
              </a:srgbClr>
            </a:outerShdw>
          </a:effectLst>
        </p:spPr>
        <p:txBody>
          <a:bodyPr wrap="square" lIns="91414" tIns="91414" rIns="91414" bIns="91414" numCol="1" anchor="ctr">
            <a:noAutofit/>
          </a:bodyPr>
          <a:lstStyle/>
          <a:p>
            <a:endParaRPr sz="7198" dirty="0">
              <a:latin typeface="Segoe UI" panose="020B0502040204020203" pitchFamily="34" charset="0"/>
            </a:endParaRPr>
          </a:p>
        </p:txBody>
      </p:sp>
      <p:sp>
        <p:nvSpPr>
          <p:cNvPr id="23" name="Text Placeholder 6">
            <a:extLst>
              <a:ext uri="{FF2B5EF4-FFF2-40B4-BE49-F238E27FC236}">
                <a16:creationId xmlns:a16="http://schemas.microsoft.com/office/drawing/2014/main" id="{7533F1B8-D07A-F365-64D0-C197DFC45F46}"/>
              </a:ext>
            </a:extLst>
          </p:cNvPr>
          <p:cNvSpPr>
            <a:spLocks noGrp="1"/>
          </p:cNvSpPr>
          <p:nvPr>
            <p:ph type="body" sz="quarter" idx="19" hasCustomPrompt="1"/>
          </p:nvPr>
        </p:nvSpPr>
        <p:spPr>
          <a:xfrm>
            <a:off x="3084039" y="11331252"/>
            <a:ext cx="1627188" cy="495300"/>
          </a:xfrm>
        </p:spPr>
        <p:txBody>
          <a:bodyPr anchor="ctr"/>
          <a:lstStyle>
            <a:lvl1pPr marL="0" indent="0" algn="ctr" defTabSz="913606" rtl="0" eaLnBrk="0" fontAlgn="base" hangingPunct="0">
              <a:lnSpc>
                <a:spcPct val="100000"/>
              </a:lnSpc>
              <a:spcBef>
                <a:spcPts val="0"/>
              </a:spcBef>
              <a:spcAft>
                <a:spcPct val="0"/>
              </a:spcAft>
              <a:buNone/>
              <a:defRPr lang="en-US" sz="2399" b="1" kern="1200" spc="48" dirty="0">
                <a:solidFill>
                  <a:srgbClr val="FFFFFF"/>
                </a:solidFill>
                <a:latin typeface="Segoe UI" panose="020B0502040204020203" pitchFamily="34" charset="0"/>
                <a:ea typeface="Avenir Next Regular"/>
                <a:cs typeface="Segoe UI" panose="020B0502040204020203" pitchFamily="34" charset="0"/>
                <a:sym typeface="Avenir Next Regular"/>
              </a:defRPr>
            </a:lvl1pPr>
          </a:lstStyle>
          <a:p>
            <a:pPr lvl="0"/>
            <a:r>
              <a:rPr lang="en-US" dirty="0"/>
              <a:t>Stage 1</a:t>
            </a:r>
          </a:p>
        </p:txBody>
      </p:sp>
      <p:sp>
        <p:nvSpPr>
          <p:cNvPr id="57" name="Triangle">
            <a:extLst>
              <a:ext uri="{FF2B5EF4-FFF2-40B4-BE49-F238E27FC236}">
                <a16:creationId xmlns:a16="http://schemas.microsoft.com/office/drawing/2014/main" id="{FF54EF48-B158-B36B-E32C-CD44473C66F1}"/>
              </a:ext>
            </a:extLst>
          </p:cNvPr>
          <p:cNvSpPr/>
          <p:nvPr userDrawn="1"/>
        </p:nvSpPr>
        <p:spPr>
          <a:xfrm rot="5400000">
            <a:off x="4830422" y="4698236"/>
            <a:ext cx="664811" cy="34960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286BF"/>
          </a:solidFill>
          <a:ln w="12700">
            <a:miter lim="400000"/>
          </a:ln>
        </p:spPr>
        <p:txBody>
          <a:bodyPr lIns="91414" rIns="91414" anchor="ctr"/>
          <a:lstStyle/>
          <a:p>
            <a:endParaRPr sz="7198" dirty="0">
              <a:latin typeface="Segoe UI" panose="020B0502040204020203" pitchFamily="34" charset="0"/>
            </a:endParaRPr>
          </a:p>
        </p:txBody>
      </p:sp>
      <p:sp>
        <p:nvSpPr>
          <p:cNvPr id="67" name="Rectangle 12">
            <a:extLst>
              <a:ext uri="{FF2B5EF4-FFF2-40B4-BE49-F238E27FC236}">
                <a16:creationId xmlns:a16="http://schemas.microsoft.com/office/drawing/2014/main" id="{71C293D4-28AB-C883-2F32-EAA859BA1D1F}"/>
              </a:ext>
            </a:extLst>
          </p:cNvPr>
          <p:cNvSpPr/>
          <p:nvPr userDrawn="1"/>
        </p:nvSpPr>
        <p:spPr>
          <a:xfrm>
            <a:off x="5710537" y="3955762"/>
            <a:ext cx="3870593" cy="1826102"/>
          </a:xfrm>
          <a:prstGeom prst="rect">
            <a:avLst/>
          </a:prstGeom>
          <a:solidFill>
            <a:schemeClr val="accent1"/>
          </a:solidFill>
          <a:ln w="12700">
            <a:solidFill>
              <a:schemeClr val="accent1"/>
            </a:solidFill>
            <a:miter/>
          </a:ln>
        </p:spPr>
        <p:txBody>
          <a:bodyPr lIns="91414" rIns="91414" anchor="ctr"/>
          <a:lstStyle/>
          <a:p>
            <a:pPr algn="ctr" defTabSz="3653512">
              <a:defRPr sz="3600">
                <a:solidFill>
                  <a:srgbClr val="FFFFFF"/>
                </a:solidFill>
              </a:defRPr>
            </a:pPr>
            <a:endParaRPr sz="7198" dirty="0">
              <a:latin typeface="Segoe UI" panose="020B0502040204020203" pitchFamily="34" charset="0"/>
            </a:endParaRPr>
          </a:p>
        </p:txBody>
      </p:sp>
      <p:sp>
        <p:nvSpPr>
          <p:cNvPr id="68" name="Rectangle 12">
            <a:extLst>
              <a:ext uri="{FF2B5EF4-FFF2-40B4-BE49-F238E27FC236}">
                <a16:creationId xmlns:a16="http://schemas.microsoft.com/office/drawing/2014/main" id="{494E8282-19AA-829C-B62B-2EDF77284B1A}"/>
              </a:ext>
            </a:extLst>
          </p:cNvPr>
          <p:cNvSpPr/>
          <p:nvPr userDrawn="1"/>
        </p:nvSpPr>
        <p:spPr>
          <a:xfrm>
            <a:off x="5710536" y="6029226"/>
            <a:ext cx="3885999" cy="5525163"/>
          </a:xfrm>
          <a:prstGeom prst="rect">
            <a:avLst/>
          </a:prstGeom>
          <a:ln w="12700">
            <a:solidFill>
              <a:schemeClr val="accent1"/>
            </a:solidFill>
            <a:miter/>
          </a:ln>
        </p:spPr>
        <p:txBody>
          <a:bodyPr lIns="91414" rIns="91414" anchor="ctr"/>
          <a:lstStyle/>
          <a:p>
            <a:pPr algn="ctr" defTabSz="3653512">
              <a:defRPr sz="3600">
                <a:solidFill>
                  <a:srgbClr val="FFFFFF"/>
                </a:solidFill>
              </a:defRPr>
            </a:pPr>
            <a:endParaRPr sz="7198" dirty="0">
              <a:latin typeface="Segoe UI" panose="020B0502040204020203" pitchFamily="34" charset="0"/>
            </a:endParaRPr>
          </a:p>
        </p:txBody>
      </p:sp>
      <p:sp>
        <p:nvSpPr>
          <p:cNvPr id="70" name="Text Placeholder 5">
            <a:extLst>
              <a:ext uri="{FF2B5EF4-FFF2-40B4-BE49-F238E27FC236}">
                <a16:creationId xmlns:a16="http://schemas.microsoft.com/office/drawing/2014/main" id="{6A4AF256-B749-1576-ACBB-5A5E9C6AC0CC}"/>
              </a:ext>
            </a:extLst>
          </p:cNvPr>
          <p:cNvSpPr>
            <a:spLocks noGrp="1"/>
          </p:cNvSpPr>
          <p:nvPr>
            <p:ph type="body" sz="quarter" idx="20" hasCustomPrompt="1"/>
          </p:nvPr>
        </p:nvSpPr>
        <p:spPr>
          <a:xfrm>
            <a:off x="6109758" y="4379609"/>
            <a:ext cx="3097709" cy="978408"/>
          </a:xfrm>
        </p:spPr>
        <p:txBody>
          <a:bodyPr anchor="ctr">
            <a:normAutofit/>
          </a:bodyPr>
          <a:lstStyle>
            <a:lvl1pPr marL="0" indent="0">
              <a:buNone/>
              <a:defRPr sz="2400" b="1" cap="all" baseline="0">
                <a:solidFill>
                  <a:schemeClr val="bg1"/>
                </a:solidFill>
              </a:defRPr>
            </a:lvl1pPr>
          </a:lstStyle>
          <a:p>
            <a:pPr lvl="0"/>
            <a:r>
              <a:rPr lang="en-US" dirty="0"/>
              <a:t>INSERT HEADER</a:t>
            </a:r>
          </a:p>
        </p:txBody>
      </p:sp>
      <p:sp>
        <p:nvSpPr>
          <p:cNvPr id="71" name="Text Placeholder 6">
            <a:extLst>
              <a:ext uri="{FF2B5EF4-FFF2-40B4-BE49-F238E27FC236}">
                <a16:creationId xmlns:a16="http://schemas.microsoft.com/office/drawing/2014/main" id="{F77785B5-87C6-DE3A-2571-FA2B69866668}"/>
              </a:ext>
            </a:extLst>
          </p:cNvPr>
          <p:cNvSpPr>
            <a:spLocks noGrp="1"/>
          </p:cNvSpPr>
          <p:nvPr>
            <p:ph type="body" sz="quarter" idx="21"/>
          </p:nvPr>
        </p:nvSpPr>
        <p:spPr>
          <a:xfrm>
            <a:off x="5710537" y="6029226"/>
            <a:ext cx="3846984" cy="5532763"/>
          </a:xfrm>
        </p:spPr>
        <p:txBody>
          <a:bodyPr lIns="365760" tIns="365760" rIns="182880" bIns="182880"/>
          <a:lstStyle>
            <a:lvl1pPr>
              <a:defRPr sz="2200"/>
            </a:lvl1pPr>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p:txBody>
      </p:sp>
      <p:sp>
        <p:nvSpPr>
          <p:cNvPr id="72" name="Triangle">
            <a:extLst>
              <a:ext uri="{FF2B5EF4-FFF2-40B4-BE49-F238E27FC236}">
                <a16:creationId xmlns:a16="http://schemas.microsoft.com/office/drawing/2014/main" id="{D961D465-2CD5-9288-A42E-C19280F97E11}"/>
              </a:ext>
            </a:extLst>
          </p:cNvPr>
          <p:cNvSpPr/>
          <p:nvPr userDrawn="1"/>
        </p:nvSpPr>
        <p:spPr>
          <a:xfrm rot="10800000">
            <a:off x="7263251" y="11546539"/>
            <a:ext cx="361256" cy="361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A628A"/>
          </a:solidFill>
          <a:ln w="12700" cap="flat">
            <a:noFill/>
            <a:miter lim="400000"/>
          </a:ln>
          <a:effectLst/>
        </p:spPr>
        <p:txBody>
          <a:bodyPr wrap="square" lIns="91414" tIns="91414" rIns="91414" bIns="91414" numCol="1" anchor="ctr">
            <a:noAutofit/>
          </a:bodyPr>
          <a:lstStyle/>
          <a:p>
            <a:endParaRPr sz="7198" dirty="0">
              <a:latin typeface="Segoe UI" panose="020B0502040204020203" pitchFamily="34" charset="0"/>
            </a:endParaRPr>
          </a:p>
        </p:txBody>
      </p:sp>
      <p:sp>
        <p:nvSpPr>
          <p:cNvPr id="73" name="Rectangle">
            <a:extLst>
              <a:ext uri="{FF2B5EF4-FFF2-40B4-BE49-F238E27FC236}">
                <a16:creationId xmlns:a16="http://schemas.microsoft.com/office/drawing/2014/main" id="{4B270CF6-4A35-69D9-C7C7-11BD7AC1F01B}"/>
              </a:ext>
            </a:extLst>
          </p:cNvPr>
          <p:cNvSpPr/>
          <p:nvPr userDrawn="1"/>
        </p:nvSpPr>
        <p:spPr>
          <a:xfrm>
            <a:off x="7624505" y="11231420"/>
            <a:ext cx="1701207" cy="676378"/>
          </a:xfrm>
          <a:prstGeom prst="rect">
            <a:avLst/>
          </a:prstGeom>
          <a:solidFill>
            <a:srgbClr val="0286BF"/>
          </a:solidFill>
          <a:ln w="12700" cap="flat">
            <a:noFill/>
            <a:miter lim="400000"/>
          </a:ln>
          <a:effectLst>
            <a:outerShdw blurRad="190500" dist="126976" dir="12371863" rotWithShape="0">
              <a:srgbClr val="142D40">
                <a:alpha val="16898"/>
              </a:srgbClr>
            </a:outerShdw>
          </a:effectLst>
        </p:spPr>
        <p:txBody>
          <a:bodyPr wrap="square" lIns="91414" tIns="91414" rIns="91414" bIns="91414" numCol="1" anchor="ctr">
            <a:noAutofit/>
          </a:bodyPr>
          <a:lstStyle/>
          <a:p>
            <a:endParaRPr sz="7198" dirty="0">
              <a:latin typeface="Segoe UI" panose="020B0502040204020203" pitchFamily="34" charset="0"/>
            </a:endParaRPr>
          </a:p>
        </p:txBody>
      </p:sp>
      <p:sp>
        <p:nvSpPr>
          <p:cNvPr id="74" name="Text Placeholder 6">
            <a:extLst>
              <a:ext uri="{FF2B5EF4-FFF2-40B4-BE49-F238E27FC236}">
                <a16:creationId xmlns:a16="http://schemas.microsoft.com/office/drawing/2014/main" id="{09C9B225-D17F-AE45-D909-4398F635294E}"/>
              </a:ext>
            </a:extLst>
          </p:cNvPr>
          <p:cNvSpPr>
            <a:spLocks noGrp="1"/>
          </p:cNvSpPr>
          <p:nvPr>
            <p:ph type="body" sz="quarter" idx="22" hasCustomPrompt="1"/>
          </p:nvPr>
        </p:nvSpPr>
        <p:spPr>
          <a:xfrm>
            <a:off x="7663521" y="11327027"/>
            <a:ext cx="1627188" cy="495300"/>
          </a:xfrm>
        </p:spPr>
        <p:txBody>
          <a:bodyPr anchor="ctr"/>
          <a:lstStyle>
            <a:lvl1pPr marL="0" indent="0" algn="ctr" defTabSz="913606" rtl="0" eaLnBrk="0" fontAlgn="base" hangingPunct="0">
              <a:lnSpc>
                <a:spcPct val="100000"/>
              </a:lnSpc>
              <a:spcBef>
                <a:spcPts val="0"/>
              </a:spcBef>
              <a:spcAft>
                <a:spcPct val="0"/>
              </a:spcAft>
              <a:buNone/>
              <a:defRPr lang="en-US" sz="2399" b="1" kern="1200" spc="48" dirty="0">
                <a:solidFill>
                  <a:srgbClr val="FFFFFF"/>
                </a:solidFill>
                <a:latin typeface="Segoe UI" panose="020B0502040204020203" pitchFamily="34" charset="0"/>
                <a:ea typeface="Avenir Next Regular"/>
                <a:cs typeface="Segoe UI" panose="020B0502040204020203" pitchFamily="34" charset="0"/>
                <a:sym typeface="Avenir Next Regular"/>
              </a:defRPr>
            </a:lvl1pPr>
          </a:lstStyle>
          <a:p>
            <a:pPr lvl="0"/>
            <a:r>
              <a:rPr lang="en-US" dirty="0"/>
              <a:t>Stage 1</a:t>
            </a:r>
          </a:p>
        </p:txBody>
      </p:sp>
      <p:sp>
        <p:nvSpPr>
          <p:cNvPr id="75" name="Triangle">
            <a:extLst>
              <a:ext uri="{FF2B5EF4-FFF2-40B4-BE49-F238E27FC236}">
                <a16:creationId xmlns:a16="http://schemas.microsoft.com/office/drawing/2014/main" id="{1E34287C-98C1-D33A-E6FB-8755881F0CF1}"/>
              </a:ext>
            </a:extLst>
          </p:cNvPr>
          <p:cNvSpPr/>
          <p:nvPr userDrawn="1"/>
        </p:nvSpPr>
        <p:spPr>
          <a:xfrm rot="5400000">
            <a:off x="9366926" y="4694011"/>
            <a:ext cx="664811" cy="34960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286BF"/>
          </a:solidFill>
          <a:ln w="12700">
            <a:miter lim="400000"/>
          </a:ln>
        </p:spPr>
        <p:txBody>
          <a:bodyPr lIns="91414" rIns="91414" anchor="ctr"/>
          <a:lstStyle/>
          <a:p>
            <a:endParaRPr sz="7198" dirty="0">
              <a:latin typeface="Segoe UI" panose="020B0502040204020203" pitchFamily="34" charset="0"/>
            </a:endParaRPr>
          </a:p>
        </p:txBody>
      </p:sp>
      <p:sp>
        <p:nvSpPr>
          <p:cNvPr id="76" name="Rectangle 12">
            <a:extLst>
              <a:ext uri="{FF2B5EF4-FFF2-40B4-BE49-F238E27FC236}">
                <a16:creationId xmlns:a16="http://schemas.microsoft.com/office/drawing/2014/main" id="{A861DD32-6FC6-B61D-9146-51BA28FE70A1}"/>
              </a:ext>
            </a:extLst>
          </p:cNvPr>
          <p:cNvSpPr/>
          <p:nvPr userDrawn="1"/>
        </p:nvSpPr>
        <p:spPr>
          <a:xfrm>
            <a:off x="10368501" y="3959987"/>
            <a:ext cx="3870593" cy="1826102"/>
          </a:xfrm>
          <a:prstGeom prst="rect">
            <a:avLst/>
          </a:prstGeom>
          <a:solidFill>
            <a:schemeClr val="accent1"/>
          </a:solidFill>
          <a:ln w="12700">
            <a:solidFill>
              <a:schemeClr val="accent1"/>
            </a:solidFill>
            <a:miter/>
          </a:ln>
        </p:spPr>
        <p:txBody>
          <a:bodyPr lIns="91414" rIns="91414" anchor="ctr"/>
          <a:lstStyle/>
          <a:p>
            <a:pPr algn="ctr" defTabSz="3653512">
              <a:defRPr sz="3600">
                <a:solidFill>
                  <a:srgbClr val="FFFFFF"/>
                </a:solidFill>
              </a:defRPr>
            </a:pPr>
            <a:endParaRPr sz="7198" dirty="0">
              <a:latin typeface="Segoe UI" panose="020B0502040204020203" pitchFamily="34" charset="0"/>
            </a:endParaRPr>
          </a:p>
        </p:txBody>
      </p:sp>
      <p:sp>
        <p:nvSpPr>
          <p:cNvPr id="77" name="Rectangle 12">
            <a:extLst>
              <a:ext uri="{FF2B5EF4-FFF2-40B4-BE49-F238E27FC236}">
                <a16:creationId xmlns:a16="http://schemas.microsoft.com/office/drawing/2014/main" id="{3BBF843B-17D3-B359-8024-F545BA79FAC9}"/>
              </a:ext>
            </a:extLst>
          </p:cNvPr>
          <p:cNvSpPr/>
          <p:nvPr userDrawn="1"/>
        </p:nvSpPr>
        <p:spPr>
          <a:xfrm>
            <a:off x="10368500" y="6033451"/>
            <a:ext cx="3885999" cy="5525163"/>
          </a:xfrm>
          <a:prstGeom prst="rect">
            <a:avLst/>
          </a:prstGeom>
          <a:ln w="12700">
            <a:solidFill>
              <a:schemeClr val="accent1"/>
            </a:solidFill>
            <a:miter/>
          </a:ln>
        </p:spPr>
        <p:txBody>
          <a:bodyPr lIns="91414" rIns="91414" anchor="ctr"/>
          <a:lstStyle/>
          <a:p>
            <a:pPr algn="ctr" defTabSz="3653512">
              <a:defRPr sz="3600">
                <a:solidFill>
                  <a:srgbClr val="FFFFFF"/>
                </a:solidFill>
              </a:defRPr>
            </a:pPr>
            <a:endParaRPr sz="7198" dirty="0">
              <a:latin typeface="Segoe UI" panose="020B0502040204020203" pitchFamily="34" charset="0"/>
            </a:endParaRPr>
          </a:p>
        </p:txBody>
      </p:sp>
      <p:sp>
        <p:nvSpPr>
          <p:cNvPr id="78" name="Text Placeholder 5">
            <a:extLst>
              <a:ext uri="{FF2B5EF4-FFF2-40B4-BE49-F238E27FC236}">
                <a16:creationId xmlns:a16="http://schemas.microsoft.com/office/drawing/2014/main" id="{CCBBF427-DBF5-2773-E00B-2F390E94B1E8}"/>
              </a:ext>
            </a:extLst>
          </p:cNvPr>
          <p:cNvSpPr>
            <a:spLocks noGrp="1"/>
          </p:cNvSpPr>
          <p:nvPr>
            <p:ph type="body" sz="quarter" idx="23" hasCustomPrompt="1"/>
          </p:nvPr>
        </p:nvSpPr>
        <p:spPr>
          <a:xfrm>
            <a:off x="10767722" y="4383834"/>
            <a:ext cx="3097709" cy="978408"/>
          </a:xfrm>
        </p:spPr>
        <p:txBody>
          <a:bodyPr anchor="ctr">
            <a:normAutofit/>
          </a:bodyPr>
          <a:lstStyle>
            <a:lvl1pPr marL="0" indent="0">
              <a:buNone/>
              <a:defRPr sz="2400" b="1" cap="all" baseline="0">
                <a:solidFill>
                  <a:schemeClr val="bg1"/>
                </a:solidFill>
              </a:defRPr>
            </a:lvl1pPr>
          </a:lstStyle>
          <a:p>
            <a:pPr lvl="0"/>
            <a:r>
              <a:rPr lang="en-US" dirty="0"/>
              <a:t>INSERT HEADER</a:t>
            </a:r>
          </a:p>
        </p:txBody>
      </p:sp>
      <p:sp>
        <p:nvSpPr>
          <p:cNvPr id="79" name="Text Placeholder 6">
            <a:extLst>
              <a:ext uri="{FF2B5EF4-FFF2-40B4-BE49-F238E27FC236}">
                <a16:creationId xmlns:a16="http://schemas.microsoft.com/office/drawing/2014/main" id="{56126BEF-231B-1887-00F2-B5F27DB96D98}"/>
              </a:ext>
            </a:extLst>
          </p:cNvPr>
          <p:cNvSpPr>
            <a:spLocks noGrp="1"/>
          </p:cNvSpPr>
          <p:nvPr>
            <p:ph type="body" sz="quarter" idx="24"/>
          </p:nvPr>
        </p:nvSpPr>
        <p:spPr>
          <a:xfrm>
            <a:off x="10368501" y="6033451"/>
            <a:ext cx="3846984" cy="5532763"/>
          </a:xfrm>
        </p:spPr>
        <p:txBody>
          <a:bodyPr lIns="365760" tIns="365760" rIns="182880" bIns="182880"/>
          <a:lstStyle>
            <a:lvl1pPr>
              <a:defRPr sz="2200"/>
            </a:lvl1pPr>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p:txBody>
      </p:sp>
      <p:sp>
        <p:nvSpPr>
          <p:cNvPr id="80" name="Triangle">
            <a:extLst>
              <a:ext uri="{FF2B5EF4-FFF2-40B4-BE49-F238E27FC236}">
                <a16:creationId xmlns:a16="http://schemas.microsoft.com/office/drawing/2014/main" id="{D578E134-56BF-E56E-E1E9-6AC29344BB8D}"/>
              </a:ext>
            </a:extLst>
          </p:cNvPr>
          <p:cNvSpPr/>
          <p:nvPr userDrawn="1"/>
        </p:nvSpPr>
        <p:spPr>
          <a:xfrm rot="10800000">
            <a:off x="11921215" y="11550764"/>
            <a:ext cx="361256" cy="361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A628A"/>
          </a:solidFill>
          <a:ln w="12700" cap="flat">
            <a:noFill/>
            <a:miter lim="400000"/>
          </a:ln>
          <a:effectLst/>
        </p:spPr>
        <p:txBody>
          <a:bodyPr wrap="square" lIns="91414" tIns="91414" rIns="91414" bIns="91414" numCol="1" anchor="ctr">
            <a:noAutofit/>
          </a:bodyPr>
          <a:lstStyle/>
          <a:p>
            <a:endParaRPr sz="7198" dirty="0">
              <a:latin typeface="Segoe UI" panose="020B0502040204020203" pitchFamily="34" charset="0"/>
            </a:endParaRPr>
          </a:p>
        </p:txBody>
      </p:sp>
      <p:sp>
        <p:nvSpPr>
          <p:cNvPr id="81" name="Rectangle">
            <a:extLst>
              <a:ext uri="{FF2B5EF4-FFF2-40B4-BE49-F238E27FC236}">
                <a16:creationId xmlns:a16="http://schemas.microsoft.com/office/drawing/2014/main" id="{E1CF6B13-B406-9BB6-C5C8-20291779D5C6}"/>
              </a:ext>
            </a:extLst>
          </p:cNvPr>
          <p:cNvSpPr/>
          <p:nvPr userDrawn="1"/>
        </p:nvSpPr>
        <p:spPr>
          <a:xfrm>
            <a:off x="12282469" y="11235645"/>
            <a:ext cx="1701207" cy="676378"/>
          </a:xfrm>
          <a:prstGeom prst="rect">
            <a:avLst/>
          </a:prstGeom>
          <a:solidFill>
            <a:srgbClr val="0286BF"/>
          </a:solidFill>
          <a:ln w="12700" cap="flat">
            <a:noFill/>
            <a:miter lim="400000"/>
          </a:ln>
          <a:effectLst>
            <a:outerShdw blurRad="190500" dist="126976" dir="12371863" rotWithShape="0">
              <a:srgbClr val="142D40">
                <a:alpha val="16898"/>
              </a:srgbClr>
            </a:outerShdw>
          </a:effectLst>
        </p:spPr>
        <p:txBody>
          <a:bodyPr wrap="square" lIns="91414" tIns="91414" rIns="91414" bIns="91414" numCol="1" anchor="ctr">
            <a:noAutofit/>
          </a:bodyPr>
          <a:lstStyle/>
          <a:p>
            <a:endParaRPr sz="7198" dirty="0">
              <a:latin typeface="Segoe UI" panose="020B0502040204020203" pitchFamily="34" charset="0"/>
            </a:endParaRPr>
          </a:p>
        </p:txBody>
      </p:sp>
      <p:sp>
        <p:nvSpPr>
          <p:cNvPr id="82" name="Text Placeholder 6">
            <a:extLst>
              <a:ext uri="{FF2B5EF4-FFF2-40B4-BE49-F238E27FC236}">
                <a16:creationId xmlns:a16="http://schemas.microsoft.com/office/drawing/2014/main" id="{4F869BBE-D7C7-2A25-452F-1EA6FFF648FC}"/>
              </a:ext>
            </a:extLst>
          </p:cNvPr>
          <p:cNvSpPr>
            <a:spLocks noGrp="1"/>
          </p:cNvSpPr>
          <p:nvPr>
            <p:ph type="body" sz="quarter" idx="25" hasCustomPrompt="1"/>
          </p:nvPr>
        </p:nvSpPr>
        <p:spPr>
          <a:xfrm>
            <a:off x="12321485" y="11331252"/>
            <a:ext cx="1627188" cy="495300"/>
          </a:xfrm>
        </p:spPr>
        <p:txBody>
          <a:bodyPr anchor="ctr"/>
          <a:lstStyle>
            <a:lvl1pPr marL="0" indent="0" algn="ctr" defTabSz="913606" rtl="0" eaLnBrk="0" fontAlgn="base" hangingPunct="0">
              <a:lnSpc>
                <a:spcPct val="100000"/>
              </a:lnSpc>
              <a:spcBef>
                <a:spcPts val="0"/>
              </a:spcBef>
              <a:spcAft>
                <a:spcPct val="0"/>
              </a:spcAft>
              <a:buNone/>
              <a:defRPr lang="en-US" sz="2399" b="1" kern="1200" spc="48" dirty="0">
                <a:solidFill>
                  <a:srgbClr val="FFFFFF"/>
                </a:solidFill>
                <a:latin typeface="Segoe UI" panose="020B0502040204020203" pitchFamily="34" charset="0"/>
                <a:ea typeface="Avenir Next Regular"/>
                <a:cs typeface="Segoe UI" panose="020B0502040204020203" pitchFamily="34" charset="0"/>
                <a:sym typeface="Avenir Next Regular"/>
              </a:defRPr>
            </a:lvl1pPr>
          </a:lstStyle>
          <a:p>
            <a:pPr lvl="0"/>
            <a:r>
              <a:rPr lang="en-US" dirty="0"/>
              <a:t>Stage 1</a:t>
            </a:r>
          </a:p>
        </p:txBody>
      </p:sp>
      <p:sp>
        <p:nvSpPr>
          <p:cNvPr id="83" name="Triangle">
            <a:extLst>
              <a:ext uri="{FF2B5EF4-FFF2-40B4-BE49-F238E27FC236}">
                <a16:creationId xmlns:a16="http://schemas.microsoft.com/office/drawing/2014/main" id="{1D8CE1B2-C56A-4BCA-C3E9-E1E9A27D7141}"/>
              </a:ext>
            </a:extLst>
          </p:cNvPr>
          <p:cNvSpPr/>
          <p:nvPr userDrawn="1"/>
        </p:nvSpPr>
        <p:spPr>
          <a:xfrm rot="5400000">
            <a:off x="14057881" y="4698236"/>
            <a:ext cx="664811" cy="34960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286BF"/>
          </a:solidFill>
          <a:ln w="12700">
            <a:miter lim="400000"/>
          </a:ln>
        </p:spPr>
        <p:txBody>
          <a:bodyPr lIns="91414" rIns="91414" anchor="ctr"/>
          <a:lstStyle/>
          <a:p>
            <a:endParaRPr sz="7198" dirty="0">
              <a:latin typeface="Segoe UI" panose="020B0502040204020203" pitchFamily="34" charset="0"/>
            </a:endParaRPr>
          </a:p>
        </p:txBody>
      </p:sp>
      <p:sp>
        <p:nvSpPr>
          <p:cNvPr id="84" name="Rectangle 12">
            <a:extLst>
              <a:ext uri="{FF2B5EF4-FFF2-40B4-BE49-F238E27FC236}">
                <a16:creationId xmlns:a16="http://schemas.microsoft.com/office/drawing/2014/main" id="{8E2B4A55-026B-9113-87DE-B88ED41D2214}"/>
              </a:ext>
            </a:extLst>
          </p:cNvPr>
          <p:cNvSpPr/>
          <p:nvPr userDrawn="1"/>
        </p:nvSpPr>
        <p:spPr>
          <a:xfrm>
            <a:off x="14905005" y="3955762"/>
            <a:ext cx="3870593" cy="1826102"/>
          </a:xfrm>
          <a:prstGeom prst="rect">
            <a:avLst/>
          </a:prstGeom>
          <a:solidFill>
            <a:schemeClr val="accent1"/>
          </a:solidFill>
          <a:ln w="12700">
            <a:solidFill>
              <a:schemeClr val="accent1"/>
            </a:solidFill>
            <a:miter/>
          </a:ln>
        </p:spPr>
        <p:txBody>
          <a:bodyPr lIns="91414" rIns="91414" anchor="ctr"/>
          <a:lstStyle/>
          <a:p>
            <a:pPr algn="ctr" defTabSz="3653512">
              <a:defRPr sz="3600">
                <a:solidFill>
                  <a:srgbClr val="FFFFFF"/>
                </a:solidFill>
              </a:defRPr>
            </a:pPr>
            <a:endParaRPr sz="7198" dirty="0">
              <a:latin typeface="Segoe UI" panose="020B0502040204020203" pitchFamily="34" charset="0"/>
            </a:endParaRPr>
          </a:p>
        </p:txBody>
      </p:sp>
      <p:sp>
        <p:nvSpPr>
          <p:cNvPr id="85" name="Rectangle 12">
            <a:extLst>
              <a:ext uri="{FF2B5EF4-FFF2-40B4-BE49-F238E27FC236}">
                <a16:creationId xmlns:a16="http://schemas.microsoft.com/office/drawing/2014/main" id="{D73BA17C-ABCC-88B1-DBE6-D8D4B6AB6BDA}"/>
              </a:ext>
            </a:extLst>
          </p:cNvPr>
          <p:cNvSpPr/>
          <p:nvPr userDrawn="1"/>
        </p:nvSpPr>
        <p:spPr>
          <a:xfrm>
            <a:off x="14905004" y="6029226"/>
            <a:ext cx="3885999" cy="5525163"/>
          </a:xfrm>
          <a:prstGeom prst="rect">
            <a:avLst/>
          </a:prstGeom>
          <a:ln w="12700">
            <a:solidFill>
              <a:schemeClr val="accent1"/>
            </a:solidFill>
            <a:miter/>
          </a:ln>
        </p:spPr>
        <p:txBody>
          <a:bodyPr lIns="91414" rIns="91414" anchor="ctr"/>
          <a:lstStyle/>
          <a:p>
            <a:pPr algn="ctr" defTabSz="3653512">
              <a:defRPr sz="3600">
                <a:solidFill>
                  <a:srgbClr val="FFFFFF"/>
                </a:solidFill>
              </a:defRPr>
            </a:pPr>
            <a:endParaRPr sz="7198" dirty="0">
              <a:latin typeface="Segoe UI" panose="020B0502040204020203" pitchFamily="34" charset="0"/>
            </a:endParaRPr>
          </a:p>
        </p:txBody>
      </p:sp>
      <p:sp>
        <p:nvSpPr>
          <p:cNvPr id="86" name="Text Placeholder 5">
            <a:extLst>
              <a:ext uri="{FF2B5EF4-FFF2-40B4-BE49-F238E27FC236}">
                <a16:creationId xmlns:a16="http://schemas.microsoft.com/office/drawing/2014/main" id="{921AF24B-6B99-1430-FC53-A9E6E5354BDA}"/>
              </a:ext>
            </a:extLst>
          </p:cNvPr>
          <p:cNvSpPr>
            <a:spLocks noGrp="1"/>
          </p:cNvSpPr>
          <p:nvPr>
            <p:ph type="body" sz="quarter" idx="26" hasCustomPrompt="1"/>
          </p:nvPr>
        </p:nvSpPr>
        <p:spPr>
          <a:xfrm>
            <a:off x="15304226" y="4379609"/>
            <a:ext cx="3097709" cy="978408"/>
          </a:xfrm>
        </p:spPr>
        <p:txBody>
          <a:bodyPr anchor="ctr">
            <a:normAutofit/>
          </a:bodyPr>
          <a:lstStyle>
            <a:lvl1pPr marL="0" indent="0">
              <a:buNone/>
              <a:defRPr sz="2400" b="1" cap="all" baseline="0">
                <a:solidFill>
                  <a:schemeClr val="bg1"/>
                </a:solidFill>
              </a:defRPr>
            </a:lvl1pPr>
          </a:lstStyle>
          <a:p>
            <a:pPr lvl="0"/>
            <a:r>
              <a:rPr lang="en-US" dirty="0"/>
              <a:t>INSERT HEADER</a:t>
            </a:r>
          </a:p>
        </p:txBody>
      </p:sp>
      <p:sp>
        <p:nvSpPr>
          <p:cNvPr id="87" name="Text Placeholder 6">
            <a:extLst>
              <a:ext uri="{FF2B5EF4-FFF2-40B4-BE49-F238E27FC236}">
                <a16:creationId xmlns:a16="http://schemas.microsoft.com/office/drawing/2014/main" id="{C982BB64-5B31-05C5-AF6F-364E0D0FC7A3}"/>
              </a:ext>
            </a:extLst>
          </p:cNvPr>
          <p:cNvSpPr>
            <a:spLocks noGrp="1"/>
          </p:cNvSpPr>
          <p:nvPr>
            <p:ph type="body" sz="quarter" idx="27"/>
          </p:nvPr>
        </p:nvSpPr>
        <p:spPr>
          <a:xfrm>
            <a:off x="14905005" y="6029226"/>
            <a:ext cx="3846984" cy="5532763"/>
          </a:xfrm>
        </p:spPr>
        <p:txBody>
          <a:bodyPr lIns="365760" tIns="365760" rIns="182880" bIns="182880"/>
          <a:lstStyle>
            <a:lvl1pPr>
              <a:defRPr sz="2200"/>
            </a:lvl1pPr>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p:txBody>
      </p:sp>
      <p:sp>
        <p:nvSpPr>
          <p:cNvPr id="88" name="Triangle">
            <a:extLst>
              <a:ext uri="{FF2B5EF4-FFF2-40B4-BE49-F238E27FC236}">
                <a16:creationId xmlns:a16="http://schemas.microsoft.com/office/drawing/2014/main" id="{426A20C4-CAD3-E3BC-2F4E-A0E63DFD2844}"/>
              </a:ext>
            </a:extLst>
          </p:cNvPr>
          <p:cNvSpPr/>
          <p:nvPr userDrawn="1"/>
        </p:nvSpPr>
        <p:spPr>
          <a:xfrm rot="10800000">
            <a:off x="16457719" y="11546539"/>
            <a:ext cx="361256" cy="361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A628A"/>
          </a:solidFill>
          <a:ln w="12700" cap="flat">
            <a:noFill/>
            <a:miter lim="400000"/>
          </a:ln>
          <a:effectLst/>
        </p:spPr>
        <p:txBody>
          <a:bodyPr wrap="square" lIns="91414" tIns="91414" rIns="91414" bIns="91414" numCol="1" anchor="ctr">
            <a:noAutofit/>
          </a:bodyPr>
          <a:lstStyle/>
          <a:p>
            <a:endParaRPr sz="7198" dirty="0">
              <a:latin typeface="Segoe UI" panose="020B0502040204020203" pitchFamily="34" charset="0"/>
            </a:endParaRPr>
          </a:p>
        </p:txBody>
      </p:sp>
      <p:sp>
        <p:nvSpPr>
          <p:cNvPr id="89" name="Rectangle">
            <a:extLst>
              <a:ext uri="{FF2B5EF4-FFF2-40B4-BE49-F238E27FC236}">
                <a16:creationId xmlns:a16="http://schemas.microsoft.com/office/drawing/2014/main" id="{3B754F63-84C4-C829-1D13-4881F68CDBF4}"/>
              </a:ext>
            </a:extLst>
          </p:cNvPr>
          <p:cNvSpPr/>
          <p:nvPr userDrawn="1"/>
        </p:nvSpPr>
        <p:spPr>
          <a:xfrm>
            <a:off x="16818973" y="11231420"/>
            <a:ext cx="1701207" cy="676378"/>
          </a:xfrm>
          <a:prstGeom prst="rect">
            <a:avLst/>
          </a:prstGeom>
          <a:solidFill>
            <a:srgbClr val="0286BF"/>
          </a:solidFill>
          <a:ln w="12700" cap="flat">
            <a:noFill/>
            <a:miter lim="400000"/>
          </a:ln>
          <a:effectLst>
            <a:outerShdw blurRad="190500" dist="126976" dir="12371863" rotWithShape="0">
              <a:srgbClr val="142D40">
                <a:alpha val="16898"/>
              </a:srgbClr>
            </a:outerShdw>
          </a:effectLst>
        </p:spPr>
        <p:txBody>
          <a:bodyPr wrap="square" lIns="91414" tIns="91414" rIns="91414" bIns="91414" numCol="1" anchor="ctr">
            <a:noAutofit/>
          </a:bodyPr>
          <a:lstStyle/>
          <a:p>
            <a:endParaRPr sz="7198" dirty="0">
              <a:latin typeface="Segoe UI" panose="020B0502040204020203" pitchFamily="34" charset="0"/>
            </a:endParaRPr>
          </a:p>
        </p:txBody>
      </p:sp>
      <p:sp>
        <p:nvSpPr>
          <p:cNvPr id="90" name="Text Placeholder 6">
            <a:extLst>
              <a:ext uri="{FF2B5EF4-FFF2-40B4-BE49-F238E27FC236}">
                <a16:creationId xmlns:a16="http://schemas.microsoft.com/office/drawing/2014/main" id="{68E43385-6FBF-B5A5-1142-48170A6D6153}"/>
              </a:ext>
            </a:extLst>
          </p:cNvPr>
          <p:cNvSpPr>
            <a:spLocks noGrp="1"/>
          </p:cNvSpPr>
          <p:nvPr>
            <p:ph type="body" sz="quarter" idx="28" hasCustomPrompt="1"/>
          </p:nvPr>
        </p:nvSpPr>
        <p:spPr>
          <a:xfrm>
            <a:off x="16857989" y="11327027"/>
            <a:ext cx="1627188" cy="495300"/>
          </a:xfrm>
        </p:spPr>
        <p:txBody>
          <a:bodyPr anchor="ctr"/>
          <a:lstStyle>
            <a:lvl1pPr marL="0" indent="0" algn="ctr" defTabSz="913606" rtl="0" eaLnBrk="0" fontAlgn="base" hangingPunct="0">
              <a:lnSpc>
                <a:spcPct val="100000"/>
              </a:lnSpc>
              <a:spcBef>
                <a:spcPts val="0"/>
              </a:spcBef>
              <a:spcAft>
                <a:spcPct val="0"/>
              </a:spcAft>
              <a:buNone/>
              <a:defRPr lang="en-US" sz="2399" b="1" kern="1200" spc="48" dirty="0">
                <a:solidFill>
                  <a:srgbClr val="FFFFFF"/>
                </a:solidFill>
                <a:latin typeface="Segoe UI" panose="020B0502040204020203" pitchFamily="34" charset="0"/>
                <a:ea typeface="Avenir Next Regular"/>
                <a:cs typeface="Segoe UI" panose="020B0502040204020203" pitchFamily="34" charset="0"/>
                <a:sym typeface="Avenir Next Regular"/>
              </a:defRPr>
            </a:lvl1pPr>
          </a:lstStyle>
          <a:p>
            <a:pPr lvl="0"/>
            <a:r>
              <a:rPr lang="en-US" dirty="0"/>
              <a:t>Stage 1</a:t>
            </a:r>
          </a:p>
        </p:txBody>
      </p:sp>
      <p:sp>
        <p:nvSpPr>
          <p:cNvPr id="91" name="Triangle">
            <a:extLst>
              <a:ext uri="{FF2B5EF4-FFF2-40B4-BE49-F238E27FC236}">
                <a16:creationId xmlns:a16="http://schemas.microsoft.com/office/drawing/2014/main" id="{D0E151F6-84C7-CAB1-A97A-88E722B2B745}"/>
              </a:ext>
            </a:extLst>
          </p:cNvPr>
          <p:cNvSpPr/>
          <p:nvPr userDrawn="1"/>
        </p:nvSpPr>
        <p:spPr>
          <a:xfrm rot="5400000">
            <a:off x="18594385" y="4694011"/>
            <a:ext cx="664811" cy="34960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286BF"/>
          </a:solidFill>
          <a:ln w="12700">
            <a:miter lim="400000"/>
          </a:ln>
        </p:spPr>
        <p:txBody>
          <a:bodyPr lIns="91414" rIns="91414" anchor="ctr"/>
          <a:lstStyle/>
          <a:p>
            <a:endParaRPr sz="7198" dirty="0">
              <a:latin typeface="Segoe UI" panose="020B0502040204020203" pitchFamily="34" charset="0"/>
            </a:endParaRPr>
          </a:p>
        </p:txBody>
      </p:sp>
      <p:sp>
        <p:nvSpPr>
          <p:cNvPr id="93" name="Rectangle 12">
            <a:extLst>
              <a:ext uri="{FF2B5EF4-FFF2-40B4-BE49-F238E27FC236}">
                <a16:creationId xmlns:a16="http://schemas.microsoft.com/office/drawing/2014/main" id="{BEF65747-04D5-BD3C-EDF7-A540C64C35A1}"/>
              </a:ext>
            </a:extLst>
          </p:cNvPr>
          <p:cNvSpPr/>
          <p:nvPr userDrawn="1"/>
        </p:nvSpPr>
        <p:spPr>
          <a:xfrm>
            <a:off x="19585525" y="3955762"/>
            <a:ext cx="3870593" cy="1826102"/>
          </a:xfrm>
          <a:prstGeom prst="rect">
            <a:avLst/>
          </a:prstGeom>
          <a:solidFill>
            <a:schemeClr val="accent1"/>
          </a:solidFill>
          <a:ln w="12700">
            <a:solidFill>
              <a:schemeClr val="accent1"/>
            </a:solidFill>
            <a:miter/>
          </a:ln>
        </p:spPr>
        <p:txBody>
          <a:bodyPr lIns="91414" rIns="91414" anchor="ctr"/>
          <a:lstStyle/>
          <a:p>
            <a:pPr algn="ctr" defTabSz="3653512">
              <a:defRPr sz="3600">
                <a:solidFill>
                  <a:srgbClr val="FFFFFF"/>
                </a:solidFill>
              </a:defRPr>
            </a:pPr>
            <a:endParaRPr sz="7198" dirty="0">
              <a:latin typeface="Segoe UI" panose="020B0502040204020203" pitchFamily="34" charset="0"/>
            </a:endParaRPr>
          </a:p>
        </p:txBody>
      </p:sp>
      <p:sp>
        <p:nvSpPr>
          <p:cNvPr id="94" name="Rectangle 12">
            <a:extLst>
              <a:ext uri="{FF2B5EF4-FFF2-40B4-BE49-F238E27FC236}">
                <a16:creationId xmlns:a16="http://schemas.microsoft.com/office/drawing/2014/main" id="{6234DB2F-4BCF-A956-31CB-D7EBB353159F}"/>
              </a:ext>
            </a:extLst>
          </p:cNvPr>
          <p:cNvSpPr/>
          <p:nvPr userDrawn="1"/>
        </p:nvSpPr>
        <p:spPr>
          <a:xfrm>
            <a:off x="19585524" y="6029226"/>
            <a:ext cx="3885999" cy="5525163"/>
          </a:xfrm>
          <a:prstGeom prst="rect">
            <a:avLst/>
          </a:prstGeom>
          <a:ln w="12700">
            <a:solidFill>
              <a:schemeClr val="accent1"/>
            </a:solidFill>
            <a:miter/>
          </a:ln>
        </p:spPr>
        <p:txBody>
          <a:bodyPr lIns="91414" rIns="91414" anchor="ctr"/>
          <a:lstStyle/>
          <a:p>
            <a:pPr algn="ctr" defTabSz="3653512">
              <a:defRPr sz="3600">
                <a:solidFill>
                  <a:srgbClr val="FFFFFF"/>
                </a:solidFill>
              </a:defRPr>
            </a:pPr>
            <a:endParaRPr sz="7198" dirty="0">
              <a:latin typeface="Segoe UI" panose="020B0502040204020203" pitchFamily="34" charset="0"/>
            </a:endParaRPr>
          </a:p>
        </p:txBody>
      </p:sp>
      <p:sp>
        <p:nvSpPr>
          <p:cNvPr id="95" name="Text Placeholder 5">
            <a:extLst>
              <a:ext uri="{FF2B5EF4-FFF2-40B4-BE49-F238E27FC236}">
                <a16:creationId xmlns:a16="http://schemas.microsoft.com/office/drawing/2014/main" id="{A436D20E-3DC8-1E2E-B34D-778003A2E702}"/>
              </a:ext>
            </a:extLst>
          </p:cNvPr>
          <p:cNvSpPr>
            <a:spLocks noGrp="1"/>
          </p:cNvSpPr>
          <p:nvPr>
            <p:ph type="body" sz="quarter" idx="29" hasCustomPrompt="1"/>
          </p:nvPr>
        </p:nvSpPr>
        <p:spPr>
          <a:xfrm>
            <a:off x="19984746" y="4379609"/>
            <a:ext cx="3097709" cy="978408"/>
          </a:xfrm>
        </p:spPr>
        <p:txBody>
          <a:bodyPr anchor="ctr">
            <a:normAutofit/>
          </a:bodyPr>
          <a:lstStyle>
            <a:lvl1pPr marL="0" indent="0">
              <a:buNone/>
              <a:defRPr sz="2400" b="1" cap="all" baseline="0">
                <a:solidFill>
                  <a:schemeClr val="bg1"/>
                </a:solidFill>
              </a:defRPr>
            </a:lvl1pPr>
          </a:lstStyle>
          <a:p>
            <a:pPr lvl="0"/>
            <a:r>
              <a:rPr lang="en-US" dirty="0"/>
              <a:t>INSERT HEADER</a:t>
            </a:r>
          </a:p>
        </p:txBody>
      </p:sp>
      <p:sp>
        <p:nvSpPr>
          <p:cNvPr id="96" name="Text Placeholder 6">
            <a:extLst>
              <a:ext uri="{FF2B5EF4-FFF2-40B4-BE49-F238E27FC236}">
                <a16:creationId xmlns:a16="http://schemas.microsoft.com/office/drawing/2014/main" id="{108CA8D2-D49E-A294-2EA1-72D1DBAA4732}"/>
              </a:ext>
            </a:extLst>
          </p:cNvPr>
          <p:cNvSpPr>
            <a:spLocks noGrp="1"/>
          </p:cNvSpPr>
          <p:nvPr>
            <p:ph type="body" sz="quarter" idx="30"/>
          </p:nvPr>
        </p:nvSpPr>
        <p:spPr>
          <a:xfrm>
            <a:off x="19585525" y="6029226"/>
            <a:ext cx="3846984" cy="5532763"/>
          </a:xfrm>
        </p:spPr>
        <p:txBody>
          <a:bodyPr lIns="365760" tIns="365760" rIns="182880" bIns="182880"/>
          <a:lstStyle>
            <a:lvl1pPr>
              <a:defRPr sz="2200"/>
            </a:lvl1pPr>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p:txBody>
      </p:sp>
      <p:sp>
        <p:nvSpPr>
          <p:cNvPr id="97" name="Triangle">
            <a:extLst>
              <a:ext uri="{FF2B5EF4-FFF2-40B4-BE49-F238E27FC236}">
                <a16:creationId xmlns:a16="http://schemas.microsoft.com/office/drawing/2014/main" id="{9BCB8A5B-CBC8-A3CE-3535-8C8E394BC5CE}"/>
              </a:ext>
            </a:extLst>
          </p:cNvPr>
          <p:cNvSpPr/>
          <p:nvPr userDrawn="1"/>
        </p:nvSpPr>
        <p:spPr>
          <a:xfrm rot="10800000">
            <a:off x="21138239" y="11546539"/>
            <a:ext cx="361256" cy="361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A628A"/>
          </a:solidFill>
          <a:ln w="12700" cap="flat">
            <a:noFill/>
            <a:miter lim="400000"/>
          </a:ln>
          <a:effectLst/>
        </p:spPr>
        <p:txBody>
          <a:bodyPr wrap="square" lIns="91414" tIns="91414" rIns="91414" bIns="91414" numCol="1" anchor="ctr">
            <a:noAutofit/>
          </a:bodyPr>
          <a:lstStyle/>
          <a:p>
            <a:endParaRPr sz="7198" dirty="0">
              <a:latin typeface="Segoe UI" panose="020B0502040204020203" pitchFamily="34" charset="0"/>
            </a:endParaRPr>
          </a:p>
        </p:txBody>
      </p:sp>
      <p:sp>
        <p:nvSpPr>
          <p:cNvPr id="98" name="Rectangle">
            <a:extLst>
              <a:ext uri="{FF2B5EF4-FFF2-40B4-BE49-F238E27FC236}">
                <a16:creationId xmlns:a16="http://schemas.microsoft.com/office/drawing/2014/main" id="{FB31AB13-B2E4-07C2-BF7A-11D7D8BF08EC}"/>
              </a:ext>
            </a:extLst>
          </p:cNvPr>
          <p:cNvSpPr/>
          <p:nvPr userDrawn="1"/>
        </p:nvSpPr>
        <p:spPr>
          <a:xfrm>
            <a:off x="21499493" y="11231420"/>
            <a:ext cx="1701207" cy="676378"/>
          </a:xfrm>
          <a:prstGeom prst="rect">
            <a:avLst/>
          </a:prstGeom>
          <a:solidFill>
            <a:srgbClr val="0286BF"/>
          </a:solidFill>
          <a:ln w="12700" cap="flat">
            <a:noFill/>
            <a:miter lim="400000"/>
          </a:ln>
          <a:effectLst>
            <a:outerShdw blurRad="190500" dist="126976" dir="12371863" rotWithShape="0">
              <a:srgbClr val="142D40">
                <a:alpha val="16898"/>
              </a:srgbClr>
            </a:outerShdw>
          </a:effectLst>
        </p:spPr>
        <p:txBody>
          <a:bodyPr wrap="square" lIns="91414" tIns="91414" rIns="91414" bIns="91414" numCol="1" anchor="ctr">
            <a:noAutofit/>
          </a:bodyPr>
          <a:lstStyle/>
          <a:p>
            <a:endParaRPr sz="7198" dirty="0">
              <a:latin typeface="Segoe UI" panose="020B0502040204020203" pitchFamily="34" charset="0"/>
            </a:endParaRPr>
          </a:p>
        </p:txBody>
      </p:sp>
      <p:sp>
        <p:nvSpPr>
          <p:cNvPr id="99" name="Text Placeholder 6">
            <a:extLst>
              <a:ext uri="{FF2B5EF4-FFF2-40B4-BE49-F238E27FC236}">
                <a16:creationId xmlns:a16="http://schemas.microsoft.com/office/drawing/2014/main" id="{DBF8DCBD-DFB6-D375-4E23-448D3D19FBD5}"/>
              </a:ext>
            </a:extLst>
          </p:cNvPr>
          <p:cNvSpPr>
            <a:spLocks noGrp="1"/>
          </p:cNvSpPr>
          <p:nvPr>
            <p:ph type="body" sz="quarter" idx="31" hasCustomPrompt="1"/>
          </p:nvPr>
        </p:nvSpPr>
        <p:spPr>
          <a:xfrm>
            <a:off x="21538509" y="11327027"/>
            <a:ext cx="1627188" cy="495300"/>
          </a:xfrm>
        </p:spPr>
        <p:txBody>
          <a:bodyPr anchor="ctr"/>
          <a:lstStyle>
            <a:lvl1pPr marL="0" indent="0" algn="ctr" defTabSz="913606" rtl="0" eaLnBrk="0" fontAlgn="base" hangingPunct="0">
              <a:lnSpc>
                <a:spcPct val="100000"/>
              </a:lnSpc>
              <a:spcBef>
                <a:spcPts val="0"/>
              </a:spcBef>
              <a:spcAft>
                <a:spcPct val="0"/>
              </a:spcAft>
              <a:buNone/>
              <a:defRPr lang="en-US" sz="2399" b="1" kern="1200" spc="48" dirty="0">
                <a:solidFill>
                  <a:srgbClr val="FFFFFF"/>
                </a:solidFill>
                <a:latin typeface="Segoe UI" panose="020B0502040204020203" pitchFamily="34" charset="0"/>
                <a:ea typeface="Avenir Next Regular"/>
                <a:cs typeface="Segoe UI" panose="020B0502040204020203" pitchFamily="34" charset="0"/>
                <a:sym typeface="Avenir Next Regular"/>
              </a:defRPr>
            </a:lvl1pPr>
          </a:lstStyle>
          <a:p>
            <a:pPr lvl="0"/>
            <a:r>
              <a:rPr lang="en-US" dirty="0"/>
              <a:t>Stage 1</a:t>
            </a:r>
          </a:p>
        </p:txBody>
      </p:sp>
    </p:spTree>
    <p:extLst>
      <p:ext uri="{BB962C8B-B14F-4D97-AF65-F5344CB8AC3E}">
        <p14:creationId xmlns:p14="http://schemas.microsoft.com/office/powerpoint/2010/main" val="893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5B131C1-B73E-7985-0002-13E995401D56}"/>
              </a:ext>
            </a:extLst>
          </p:cNvPr>
          <p:cNvSpPr>
            <a:spLocks noGrp="1"/>
          </p:cNvSpPr>
          <p:nvPr>
            <p:ph type="title"/>
          </p:nvPr>
        </p:nvSpPr>
        <p:spPr>
          <a:xfrm>
            <a:off x="1638300" y="9906000"/>
            <a:ext cx="13258800" cy="830997"/>
          </a:xfrm>
          <a:prstGeom prst="rect">
            <a:avLst/>
          </a:prstGeom>
        </p:spPr>
        <p:txBody>
          <a:bodyPr lIns="0" tIns="0" rIns="0" bIns="0">
            <a:noAutofit/>
          </a:bodyPr>
          <a:lstStyle>
            <a:lvl1pPr>
              <a:defRPr sz="7200">
                <a:solidFill>
                  <a:schemeClr val="tx1"/>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D4460957-65B7-184D-E2DD-C51ECFADF6D9}"/>
              </a:ext>
            </a:extLst>
          </p:cNvPr>
          <p:cNvSpPr>
            <a:spLocks noGrp="1"/>
          </p:cNvSpPr>
          <p:nvPr>
            <p:ph type="body" sz="quarter" idx="11"/>
          </p:nvPr>
        </p:nvSpPr>
        <p:spPr>
          <a:xfrm>
            <a:off x="1638300" y="11214582"/>
            <a:ext cx="13258800" cy="553998"/>
          </a:xfrm>
          <a:prstGeom prst="rect">
            <a:avLst/>
          </a:prstGeom>
        </p:spPr>
        <p:txBody>
          <a:bodyPr vert="horz" lIns="0" tIns="0" rIns="0" bIns="0" rtlCol="0" anchor="ctr">
            <a:noAutofit/>
          </a:bodyPr>
          <a:lstStyle>
            <a:lvl1pPr marL="0" indent="0">
              <a:buFontTx/>
              <a:buNone/>
              <a:defRPr lang="en-US" sz="4000" dirty="0">
                <a:latin typeface="+mj-lt"/>
              </a:defRPr>
            </a:lvl1pPr>
          </a:lstStyle>
          <a:p>
            <a:pPr lvl="0">
              <a:spcBef>
                <a:spcPct val="0"/>
              </a:spcBef>
            </a:pPr>
            <a:r>
              <a:rPr lang="en-US"/>
              <a:t>Click to edit Master text styles</a:t>
            </a:r>
          </a:p>
        </p:txBody>
      </p:sp>
      <p:sp>
        <p:nvSpPr>
          <p:cNvPr id="14" name="Picture Placeholder 13">
            <a:extLst>
              <a:ext uri="{FF2B5EF4-FFF2-40B4-BE49-F238E27FC236}">
                <a16:creationId xmlns:a16="http://schemas.microsoft.com/office/drawing/2014/main" id="{2A99E8C5-D70F-50AB-EE01-AE8BE6C9A5A3}"/>
              </a:ext>
            </a:extLst>
          </p:cNvPr>
          <p:cNvSpPr>
            <a:spLocks noGrp="1"/>
          </p:cNvSpPr>
          <p:nvPr>
            <p:ph type="pic" sz="quarter" idx="12"/>
          </p:nvPr>
        </p:nvSpPr>
        <p:spPr>
          <a:xfrm>
            <a:off x="0" y="0"/>
            <a:ext cx="24377904" cy="13716000"/>
          </a:xfrm>
        </p:spPr>
        <p:txBody>
          <a:bodyPr anchor="ctr">
            <a:normAutofit/>
          </a:bodyPr>
          <a:lstStyle>
            <a:lvl1pPr marL="0" indent="0" algn="ctr">
              <a:buFontTx/>
              <a:buNone/>
              <a:defRPr sz="3000">
                <a:latin typeface="Segoe UI" panose="020B0502040204020203" pitchFamily="34" charset="0"/>
                <a:cs typeface="Segoe UI" panose="020B0502040204020203" pitchFamily="34" charset="0"/>
              </a:defRPr>
            </a:lvl1pPr>
          </a:lstStyle>
          <a:p>
            <a:r>
              <a:rPr lang="en-US"/>
              <a:t>Click icon to add picture</a:t>
            </a:r>
            <a:endParaRPr lang="en-US" dirty="0"/>
          </a:p>
        </p:txBody>
      </p:sp>
    </p:spTree>
    <p:extLst>
      <p:ext uri="{BB962C8B-B14F-4D97-AF65-F5344CB8AC3E}">
        <p14:creationId xmlns:p14="http://schemas.microsoft.com/office/powerpoint/2010/main" val="378948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2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bio">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358E17D5-5AFF-0EF0-A4F1-2E98F9820844}"/>
              </a:ext>
            </a:extLst>
          </p:cNvPr>
          <p:cNvSpPr/>
          <p:nvPr userDrawn="1"/>
        </p:nvSpPr>
        <p:spPr>
          <a:xfrm rot="5400000">
            <a:off x="7843645" y="-3540453"/>
            <a:ext cx="8712963" cy="22165056"/>
          </a:xfrm>
          <a:prstGeom prst="round2SameRect">
            <a:avLst>
              <a:gd name="adj1" fmla="val 4232"/>
              <a:gd name="adj2" fmla="val 0"/>
            </a:avLst>
          </a:prstGeom>
          <a:noFill/>
          <a:ln w="127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31626" rtl="0" eaLnBrk="1" latinLnBrk="0" hangingPunct="1">
              <a:defRPr sz="2000" kern="1200">
                <a:solidFill>
                  <a:schemeClr val="lt1"/>
                </a:solidFill>
                <a:latin typeface="+mn-lt"/>
                <a:ea typeface="+mn-ea"/>
                <a:cs typeface="+mn-cs"/>
              </a:defRPr>
            </a:lvl1pPr>
            <a:lvl2pPr marL="515813" algn="l" defTabSz="1031626" rtl="0" eaLnBrk="1" latinLnBrk="0" hangingPunct="1">
              <a:defRPr sz="2000" kern="1200">
                <a:solidFill>
                  <a:schemeClr val="lt1"/>
                </a:solidFill>
                <a:latin typeface="+mn-lt"/>
                <a:ea typeface="+mn-ea"/>
                <a:cs typeface="+mn-cs"/>
              </a:defRPr>
            </a:lvl2pPr>
            <a:lvl3pPr marL="1031626" algn="l" defTabSz="1031626" rtl="0" eaLnBrk="1" latinLnBrk="0" hangingPunct="1">
              <a:defRPr sz="2000" kern="1200">
                <a:solidFill>
                  <a:schemeClr val="lt1"/>
                </a:solidFill>
                <a:latin typeface="+mn-lt"/>
                <a:ea typeface="+mn-ea"/>
                <a:cs typeface="+mn-cs"/>
              </a:defRPr>
            </a:lvl3pPr>
            <a:lvl4pPr marL="1547439" algn="l" defTabSz="1031626" rtl="0" eaLnBrk="1" latinLnBrk="0" hangingPunct="1">
              <a:defRPr sz="2000" kern="1200">
                <a:solidFill>
                  <a:schemeClr val="lt1"/>
                </a:solidFill>
                <a:latin typeface="+mn-lt"/>
                <a:ea typeface="+mn-ea"/>
                <a:cs typeface="+mn-cs"/>
              </a:defRPr>
            </a:lvl4pPr>
            <a:lvl5pPr marL="2063252" algn="l" defTabSz="1031626" rtl="0" eaLnBrk="1" latinLnBrk="0" hangingPunct="1">
              <a:defRPr sz="2000" kern="1200">
                <a:solidFill>
                  <a:schemeClr val="lt1"/>
                </a:solidFill>
                <a:latin typeface="+mn-lt"/>
                <a:ea typeface="+mn-ea"/>
                <a:cs typeface="+mn-cs"/>
              </a:defRPr>
            </a:lvl5pPr>
            <a:lvl6pPr marL="2579065" algn="l" defTabSz="1031626" rtl="0" eaLnBrk="1" latinLnBrk="0" hangingPunct="1">
              <a:defRPr sz="2000" kern="1200">
                <a:solidFill>
                  <a:schemeClr val="lt1"/>
                </a:solidFill>
                <a:latin typeface="+mn-lt"/>
                <a:ea typeface="+mn-ea"/>
                <a:cs typeface="+mn-cs"/>
              </a:defRPr>
            </a:lvl6pPr>
            <a:lvl7pPr marL="3094878" algn="l" defTabSz="1031626" rtl="0" eaLnBrk="1" latinLnBrk="0" hangingPunct="1">
              <a:defRPr sz="2000" kern="1200">
                <a:solidFill>
                  <a:schemeClr val="lt1"/>
                </a:solidFill>
                <a:latin typeface="+mn-lt"/>
                <a:ea typeface="+mn-ea"/>
                <a:cs typeface="+mn-cs"/>
              </a:defRPr>
            </a:lvl7pPr>
            <a:lvl8pPr marL="3610691" algn="l" defTabSz="1031626" rtl="0" eaLnBrk="1" latinLnBrk="0" hangingPunct="1">
              <a:defRPr sz="2000" kern="1200">
                <a:solidFill>
                  <a:schemeClr val="lt1"/>
                </a:solidFill>
                <a:latin typeface="+mn-lt"/>
                <a:ea typeface="+mn-ea"/>
                <a:cs typeface="+mn-cs"/>
              </a:defRPr>
            </a:lvl8pPr>
            <a:lvl9pPr marL="4126504" algn="l" defTabSz="1031626" rtl="0" eaLnBrk="1" latinLnBrk="0" hangingPunct="1">
              <a:defRPr sz="2000" kern="1200">
                <a:solidFill>
                  <a:schemeClr val="lt1"/>
                </a:solidFill>
                <a:latin typeface="+mn-lt"/>
                <a:ea typeface="+mn-ea"/>
                <a:cs typeface="+mn-cs"/>
              </a:defRPr>
            </a:lvl9pPr>
          </a:lstStyle>
          <a:p>
            <a:pPr algn="ctr"/>
            <a:endParaRPr lang="en-US" dirty="0">
              <a:latin typeface="Segoe UI" panose="020B0502040204020203" pitchFamily="34" charset="0"/>
            </a:endParaRPr>
          </a:p>
        </p:txBody>
      </p:sp>
      <p:sp>
        <p:nvSpPr>
          <p:cNvPr id="4" name="Title 3">
            <a:extLst>
              <a:ext uri="{FF2B5EF4-FFF2-40B4-BE49-F238E27FC236}">
                <a16:creationId xmlns:a16="http://schemas.microsoft.com/office/drawing/2014/main" id="{71421537-0CB4-BFFD-5784-20C260AEA1F0}"/>
              </a:ext>
            </a:extLst>
          </p:cNvPr>
          <p:cNvSpPr>
            <a:spLocks noGrp="1"/>
          </p:cNvSpPr>
          <p:nvPr>
            <p:ph type="title"/>
          </p:nvPr>
        </p:nvSpPr>
        <p:spPr/>
        <p:txBody>
          <a:bodyPr/>
          <a:lstStyle/>
          <a:p>
            <a:r>
              <a:rPr lang="en-US"/>
              <a:t>Click to edit Master title style</a:t>
            </a:r>
          </a:p>
        </p:txBody>
      </p:sp>
      <p:sp>
        <p:nvSpPr>
          <p:cNvPr id="7" name="Picture Placeholder 6">
            <a:extLst>
              <a:ext uri="{FF2B5EF4-FFF2-40B4-BE49-F238E27FC236}">
                <a16:creationId xmlns:a16="http://schemas.microsoft.com/office/drawing/2014/main" id="{8C6CA826-09DE-E0C2-F8DB-0227CD733BB6}"/>
              </a:ext>
            </a:extLst>
          </p:cNvPr>
          <p:cNvSpPr>
            <a:spLocks noGrp="1"/>
          </p:cNvSpPr>
          <p:nvPr>
            <p:ph type="pic" sz="quarter" idx="10" hasCustomPrompt="1"/>
          </p:nvPr>
        </p:nvSpPr>
        <p:spPr>
          <a:xfrm>
            <a:off x="1819673" y="2897560"/>
            <a:ext cx="6408712" cy="7128792"/>
          </a:xfrm>
          <a:solidFill>
            <a:schemeClr val="bg1">
              <a:lumMod val="85000"/>
            </a:schemeClr>
          </a:solidFill>
          <a:effectLst/>
        </p:spPr>
        <p:txBody>
          <a:bodyPr/>
          <a:lstStyle>
            <a:lvl1pPr>
              <a:defRPr/>
            </a:lvl1pPr>
          </a:lstStyle>
          <a:p>
            <a:r>
              <a:rPr lang="en-US" dirty="0"/>
              <a:t>Click to add image and then send to back</a:t>
            </a:r>
          </a:p>
        </p:txBody>
      </p:sp>
    </p:spTree>
    <p:extLst>
      <p:ext uri="{BB962C8B-B14F-4D97-AF65-F5344CB8AC3E}">
        <p14:creationId xmlns:p14="http://schemas.microsoft.com/office/powerpoint/2010/main" val="72999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3 column with subhea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B5F58B04-BFDF-3FCF-C2C0-CC110DA6564F}"/>
              </a:ext>
            </a:extLst>
          </p:cNvPr>
          <p:cNvSpPr>
            <a:spLocks noGrp="1"/>
          </p:cNvSpPr>
          <p:nvPr>
            <p:ph type="body" sz="quarter" idx="15" hasCustomPrompt="1"/>
          </p:nvPr>
        </p:nvSpPr>
        <p:spPr>
          <a:xfrm>
            <a:off x="1117600" y="3365048"/>
            <a:ext cx="22128480" cy="978408"/>
          </a:xfrm>
        </p:spPr>
        <p:txBody>
          <a:bodyPr>
            <a:normAutofit/>
          </a:bodyPr>
          <a:lstStyle>
            <a:lvl1pPr marL="0" indent="0">
              <a:buNone/>
              <a:defRPr sz="2600" cap="all" baseline="0"/>
            </a:lvl1pPr>
          </a:lstStyle>
          <a:p>
            <a:pPr lvl="0"/>
            <a:r>
              <a:rPr lang="en-US" dirty="0"/>
              <a:t>INSERT SUB HEADER</a:t>
            </a:r>
          </a:p>
        </p:txBody>
      </p:sp>
      <p:sp>
        <p:nvSpPr>
          <p:cNvPr id="9" name="Text Placeholder 6">
            <a:extLst>
              <a:ext uri="{FF2B5EF4-FFF2-40B4-BE49-F238E27FC236}">
                <a16:creationId xmlns:a16="http://schemas.microsoft.com/office/drawing/2014/main" id="{F0886EB0-8C6C-CCA3-C836-28BFD93391BF}"/>
              </a:ext>
            </a:extLst>
          </p:cNvPr>
          <p:cNvSpPr>
            <a:spLocks noGrp="1"/>
          </p:cNvSpPr>
          <p:nvPr>
            <p:ph type="body" sz="quarter" idx="14"/>
          </p:nvPr>
        </p:nvSpPr>
        <p:spPr>
          <a:xfrm>
            <a:off x="1117600" y="4584248"/>
            <a:ext cx="6729984" cy="75045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6">
            <a:extLst>
              <a:ext uri="{FF2B5EF4-FFF2-40B4-BE49-F238E27FC236}">
                <a16:creationId xmlns:a16="http://schemas.microsoft.com/office/drawing/2014/main" id="{B4C29D66-5FF0-844F-0CE1-9D6722336C6C}"/>
              </a:ext>
            </a:extLst>
          </p:cNvPr>
          <p:cNvSpPr>
            <a:spLocks noGrp="1"/>
          </p:cNvSpPr>
          <p:nvPr>
            <p:ph type="body" sz="quarter" idx="16"/>
          </p:nvPr>
        </p:nvSpPr>
        <p:spPr>
          <a:xfrm>
            <a:off x="8816848" y="4584248"/>
            <a:ext cx="6729984" cy="75045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6">
            <a:extLst>
              <a:ext uri="{FF2B5EF4-FFF2-40B4-BE49-F238E27FC236}">
                <a16:creationId xmlns:a16="http://schemas.microsoft.com/office/drawing/2014/main" id="{A5980035-9181-FC07-8F50-54E805F7FD46}"/>
              </a:ext>
            </a:extLst>
          </p:cNvPr>
          <p:cNvSpPr>
            <a:spLocks noGrp="1"/>
          </p:cNvSpPr>
          <p:nvPr>
            <p:ph type="body" sz="quarter" idx="17"/>
          </p:nvPr>
        </p:nvSpPr>
        <p:spPr>
          <a:xfrm>
            <a:off x="16516096" y="4584248"/>
            <a:ext cx="6729984" cy="75045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3">
            <a:extLst>
              <a:ext uri="{FF2B5EF4-FFF2-40B4-BE49-F238E27FC236}">
                <a16:creationId xmlns:a16="http://schemas.microsoft.com/office/drawing/2014/main" id="{CB29BA4E-A1B7-3C5B-D0FE-5DEE004BFBBB}"/>
              </a:ext>
            </a:extLst>
          </p:cNvPr>
          <p:cNvSpPr>
            <a:spLocks noGrp="1"/>
          </p:cNvSpPr>
          <p:nvPr>
            <p:ph type="title" hasCustomPrompt="1"/>
          </p:nvPr>
        </p:nvSpPr>
        <p:spPr>
          <a:xfrm>
            <a:off x="1117600" y="774247"/>
            <a:ext cx="22165056" cy="1808615"/>
          </a:xfrm>
        </p:spPr>
        <p:txBody>
          <a:bodyPr/>
          <a:lstStyle/>
          <a:p>
            <a:r>
              <a:rPr lang="en-US" dirty="0"/>
              <a:t>Insert header 1 line</a:t>
            </a:r>
          </a:p>
        </p:txBody>
      </p:sp>
    </p:spTree>
    <p:extLst>
      <p:ext uri="{BB962C8B-B14F-4D97-AF65-F5344CB8AC3E}">
        <p14:creationId xmlns:p14="http://schemas.microsoft.com/office/powerpoint/2010/main" val="327700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2 column B ">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772EFC96-75D9-F232-7411-518CC886ECA8}"/>
              </a:ext>
            </a:extLst>
          </p:cNvPr>
          <p:cNvSpPr>
            <a:spLocks noGrp="1"/>
          </p:cNvSpPr>
          <p:nvPr>
            <p:ph type="body" sz="quarter" idx="15" hasCustomPrompt="1"/>
          </p:nvPr>
        </p:nvSpPr>
        <p:spPr>
          <a:xfrm>
            <a:off x="1117600" y="3365048"/>
            <a:ext cx="6729984" cy="978408"/>
          </a:xfrm>
        </p:spPr>
        <p:txBody>
          <a:bodyPr>
            <a:normAutofit/>
          </a:bodyPr>
          <a:lstStyle>
            <a:lvl1pPr marL="0" indent="0">
              <a:buNone/>
              <a:defRPr sz="2600" cap="all" baseline="0"/>
            </a:lvl1pPr>
          </a:lstStyle>
          <a:p>
            <a:pPr lvl="0"/>
            <a:r>
              <a:rPr lang="en-US" dirty="0"/>
              <a:t>CLICK TO EDIT MASTER TEXT STYLES</a:t>
            </a:r>
          </a:p>
        </p:txBody>
      </p:sp>
      <p:sp>
        <p:nvSpPr>
          <p:cNvPr id="5" name="Text Placeholder 6">
            <a:extLst>
              <a:ext uri="{FF2B5EF4-FFF2-40B4-BE49-F238E27FC236}">
                <a16:creationId xmlns:a16="http://schemas.microsoft.com/office/drawing/2014/main" id="{9E2A77BD-36F9-EBDC-153A-F31E85BF15C4}"/>
              </a:ext>
            </a:extLst>
          </p:cNvPr>
          <p:cNvSpPr>
            <a:spLocks noGrp="1"/>
          </p:cNvSpPr>
          <p:nvPr>
            <p:ph type="body" sz="quarter" idx="14"/>
          </p:nvPr>
        </p:nvSpPr>
        <p:spPr>
          <a:xfrm>
            <a:off x="1117600" y="4584248"/>
            <a:ext cx="6729984" cy="75045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5">
            <a:extLst>
              <a:ext uri="{FF2B5EF4-FFF2-40B4-BE49-F238E27FC236}">
                <a16:creationId xmlns:a16="http://schemas.microsoft.com/office/drawing/2014/main" id="{79C4F825-3ADF-BD52-1EB7-5DC9A4BBD9F7}"/>
              </a:ext>
            </a:extLst>
          </p:cNvPr>
          <p:cNvSpPr>
            <a:spLocks noGrp="1"/>
          </p:cNvSpPr>
          <p:nvPr>
            <p:ph type="body" sz="quarter" idx="16" hasCustomPrompt="1"/>
          </p:nvPr>
        </p:nvSpPr>
        <p:spPr>
          <a:xfrm>
            <a:off x="8816848" y="3365048"/>
            <a:ext cx="6729984" cy="978408"/>
          </a:xfrm>
        </p:spPr>
        <p:txBody>
          <a:bodyPr>
            <a:normAutofit/>
          </a:bodyPr>
          <a:lstStyle>
            <a:lvl1pPr marL="0" indent="0">
              <a:buNone/>
              <a:defRPr sz="2600" cap="all" baseline="0"/>
            </a:lvl1pPr>
          </a:lstStyle>
          <a:p>
            <a:pPr lvl="0"/>
            <a:r>
              <a:rPr lang="en-US" dirty="0"/>
              <a:t>CLICK TO EDIT MASTER TEXT STYLES</a:t>
            </a:r>
          </a:p>
        </p:txBody>
      </p:sp>
      <p:sp>
        <p:nvSpPr>
          <p:cNvPr id="12" name="Text Placeholder 6">
            <a:extLst>
              <a:ext uri="{FF2B5EF4-FFF2-40B4-BE49-F238E27FC236}">
                <a16:creationId xmlns:a16="http://schemas.microsoft.com/office/drawing/2014/main" id="{44EC97A7-58CB-5FF4-CA57-28C513149315}"/>
              </a:ext>
            </a:extLst>
          </p:cNvPr>
          <p:cNvSpPr>
            <a:spLocks noGrp="1"/>
          </p:cNvSpPr>
          <p:nvPr>
            <p:ph type="body" sz="quarter" idx="17"/>
          </p:nvPr>
        </p:nvSpPr>
        <p:spPr>
          <a:xfrm>
            <a:off x="8816848" y="4584248"/>
            <a:ext cx="6729984" cy="75045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5">
            <a:extLst>
              <a:ext uri="{FF2B5EF4-FFF2-40B4-BE49-F238E27FC236}">
                <a16:creationId xmlns:a16="http://schemas.microsoft.com/office/drawing/2014/main" id="{D4BCA352-3A26-F913-911C-3CF48D645060}"/>
              </a:ext>
            </a:extLst>
          </p:cNvPr>
          <p:cNvSpPr>
            <a:spLocks noGrp="1"/>
          </p:cNvSpPr>
          <p:nvPr>
            <p:ph type="body" sz="quarter" idx="18" hasCustomPrompt="1"/>
          </p:nvPr>
        </p:nvSpPr>
        <p:spPr>
          <a:xfrm>
            <a:off x="16516096" y="3365048"/>
            <a:ext cx="6729984" cy="978408"/>
          </a:xfrm>
        </p:spPr>
        <p:txBody>
          <a:bodyPr>
            <a:normAutofit/>
          </a:bodyPr>
          <a:lstStyle>
            <a:lvl1pPr marL="0" indent="0">
              <a:buNone/>
              <a:defRPr sz="2600" cap="all" baseline="0"/>
            </a:lvl1pPr>
          </a:lstStyle>
          <a:p>
            <a:pPr lvl="0"/>
            <a:r>
              <a:rPr lang="en-US" dirty="0"/>
              <a:t>CLICK TO EDIT MASTER TEXT STYLES</a:t>
            </a:r>
          </a:p>
        </p:txBody>
      </p:sp>
      <p:sp>
        <p:nvSpPr>
          <p:cNvPr id="15" name="Text Placeholder 6">
            <a:extLst>
              <a:ext uri="{FF2B5EF4-FFF2-40B4-BE49-F238E27FC236}">
                <a16:creationId xmlns:a16="http://schemas.microsoft.com/office/drawing/2014/main" id="{9D733E41-111A-CBC3-4973-ED23A244DDEC}"/>
              </a:ext>
            </a:extLst>
          </p:cNvPr>
          <p:cNvSpPr>
            <a:spLocks noGrp="1"/>
          </p:cNvSpPr>
          <p:nvPr>
            <p:ph type="body" sz="quarter" idx="19"/>
          </p:nvPr>
        </p:nvSpPr>
        <p:spPr>
          <a:xfrm>
            <a:off x="16516096" y="4584248"/>
            <a:ext cx="6729984" cy="75045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itle 3">
            <a:extLst>
              <a:ext uri="{FF2B5EF4-FFF2-40B4-BE49-F238E27FC236}">
                <a16:creationId xmlns:a16="http://schemas.microsoft.com/office/drawing/2014/main" id="{6E1862BE-B32C-6BBA-C375-4E98397A705D}"/>
              </a:ext>
            </a:extLst>
          </p:cNvPr>
          <p:cNvSpPr>
            <a:spLocks noGrp="1"/>
          </p:cNvSpPr>
          <p:nvPr>
            <p:ph type="title" hasCustomPrompt="1"/>
          </p:nvPr>
        </p:nvSpPr>
        <p:spPr>
          <a:xfrm>
            <a:off x="1117600" y="774247"/>
            <a:ext cx="22165056" cy="1808615"/>
          </a:xfrm>
        </p:spPr>
        <p:txBody>
          <a:bodyPr/>
          <a:lstStyle/>
          <a:p>
            <a:r>
              <a:rPr lang="en-US" dirty="0"/>
              <a:t>Insert header 1 line</a:t>
            </a:r>
          </a:p>
        </p:txBody>
      </p:sp>
    </p:spTree>
    <p:extLst>
      <p:ext uri="{BB962C8B-B14F-4D97-AF65-F5344CB8AC3E}">
        <p14:creationId xmlns:p14="http://schemas.microsoft.com/office/powerpoint/2010/main" val="177906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B527901-EB6C-C566-849D-135841D52D33}"/>
              </a:ext>
            </a:extLst>
          </p:cNvPr>
          <p:cNvSpPr>
            <a:spLocks noGrp="1"/>
          </p:cNvSpPr>
          <p:nvPr>
            <p:ph type="pic" sz="quarter" idx="14"/>
          </p:nvPr>
        </p:nvSpPr>
        <p:spPr>
          <a:xfrm>
            <a:off x="1117600" y="5988050"/>
            <a:ext cx="6729984" cy="5852160"/>
          </a:xfrm>
          <a:solidFill>
            <a:srgbClr val="F2F2F2"/>
          </a:solidFill>
        </p:spPr>
        <p:txBody>
          <a:bodyPr anchor="ctr"/>
          <a:lstStyle>
            <a:lvl1pPr marL="0" indent="0" algn="ctr">
              <a:buFontTx/>
              <a:buNone/>
              <a:defRPr/>
            </a:lvl1pPr>
          </a:lstStyle>
          <a:p>
            <a:r>
              <a:rPr lang="en-US"/>
              <a:t>Click icon to add picture</a:t>
            </a:r>
            <a:endParaRPr lang="en-US" dirty="0"/>
          </a:p>
        </p:txBody>
      </p:sp>
      <p:sp>
        <p:nvSpPr>
          <p:cNvPr id="9" name="Picture Placeholder 7">
            <a:extLst>
              <a:ext uri="{FF2B5EF4-FFF2-40B4-BE49-F238E27FC236}">
                <a16:creationId xmlns:a16="http://schemas.microsoft.com/office/drawing/2014/main" id="{FCA89DD9-0C85-A60C-7C5A-BEB6CD301F0A}"/>
              </a:ext>
            </a:extLst>
          </p:cNvPr>
          <p:cNvSpPr>
            <a:spLocks noGrp="1"/>
          </p:cNvSpPr>
          <p:nvPr>
            <p:ph type="pic" sz="quarter" idx="15"/>
          </p:nvPr>
        </p:nvSpPr>
        <p:spPr>
          <a:xfrm>
            <a:off x="8835136" y="5988050"/>
            <a:ext cx="6729984" cy="5852160"/>
          </a:xfrm>
          <a:solidFill>
            <a:srgbClr val="F2F2F2"/>
          </a:solidFill>
        </p:spPr>
        <p:txBody>
          <a:bodyPr anchor="ctr"/>
          <a:lstStyle>
            <a:lvl1pPr marL="0" indent="0" algn="ctr">
              <a:buFontTx/>
              <a:buNone/>
              <a:defRPr/>
            </a:lvl1pPr>
          </a:lstStyle>
          <a:p>
            <a:r>
              <a:rPr lang="en-US"/>
              <a:t>Click icon to add picture</a:t>
            </a:r>
            <a:endParaRPr lang="en-US" dirty="0"/>
          </a:p>
        </p:txBody>
      </p:sp>
      <p:sp>
        <p:nvSpPr>
          <p:cNvPr id="13" name="Picture Placeholder 7">
            <a:extLst>
              <a:ext uri="{FF2B5EF4-FFF2-40B4-BE49-F238E27FC236}">
                <a16:creationId xmlns:a16="http://schemas.microsoft.com/office/drawing/2014/main" id="{C57EC8AE-BB30-7F71-E83C-45FDADD55442}"/>
              </a:ext>
            </a:extLst>
          </p:cNvPr>
          <p:cNvSpPr>
            <a:spLocks noGrp="1"/>
          </p:cNvSpPr>
          <p:nvPr>
            <p:ph type="pic" sz="quarter" idx="16"/>
          </p:nvPr>
        </p:nvSpPr>
        <p:spPr>
          <a:xfrm>
            <a:off x="16552672" y="5988050"/>
            <a:ext cx="6729984" cy="5852160"/>
          </a:xfrm>
          <a:solidFill>
            <a:srgbClr val="F2F2F2"/>
          </a:solidFill>
        </p:spPr>
        <p:txBody>
          <a:bodyPr anchor="ctr"/>
          <a:lstStyle>
            <a:lvl1pPr marL="0" indent="0" algn="ctr">
              <a:buFontTx/>
              <a:buNone/>
              <a:defRPr/>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014992DA-CE5E-1E61-3962-595C93B3A1CC}"/>
              </a:ext>
            </a:extLst>
          </p:cNvPr>
          <p:cNvSpPr>
            <a:spLocks noGrp="1"/>
          </p:cNvSpPr>
          <p:nvPr>
            <p:ph type="body" sz="quarter" idx="13" hasCustomPrompt="1"/>
          </p:nvPr>
        </p:nvSpPr>
        <p:spPr>
          <a:xfrm>
            <a:off x="1117600" y="3365048"/>
            <a:ext cx="22128480" cy="2048256"/>
          </a:xfrm>
        </p:spPr>
        <p:txBody>
          <a:bodyPr>
            <a:normAutofit/>
          </a:bodyPr>
          <a:lstStyle>
            <a:lvl1pPr marL="0" indent="0">
              <a:buNone/>
              <a:defRPr sz="2600" cap="all" baseline="0"/>
            </a:lvl1pPr>
          </a:lstStyle>
          <a:p>
            <a:pPr lvl="0"/>
            <a:r>
              <a:rPr lang="en-US" dirty="0"/>
              <a:t>INSERT SUB HEADER</a:t>
            </a:r>
          </a:p>
        </p:txBody>
      </p:sp>
      <p:sp>
        <p:nvSpPr>
          <p:cNvPr id="18" name="Title 3">
            <a:extLst>
              <a:ext uri="{FF2B5EF4-FFF2-40B4-BE49-F238E27FC236}">
                <a16:creationId xmlns:a16="http://schemas.microsoft.com/office/drawing/2014/main" id="{5AB5ADA3-26EC-91D7-1EE3-C10D27A1404B}"/>
              </a:ext>
            </a:extLst>
          </p:cNvPr>
          <p:cNvSpPr>
            <a:spLocks noGrp="1"/>
          </p:cNvSpPr>
          <p:nvPr>
            <p:ph type="title" hasCustomPrompt="1"/>
          </p:nvPr>
        </p:nvSpPr>
        <p:spPr>
          <a:xfrm>
            <a:off x="1117600" y="774247"/>
            <a:ext cx="22165056" cy="1808615"/>
          </a:xfrm>
        </p:spPr>
        <p:txBody>
          <a:bodyPr/>
          <a:lstStyle/>
          <a:p>
            <a:r>
              <a:rPr lang="en-US" dirty="0"/>
              <a:t>Insert header 1 line</a:t>
            </a:r>
          </a:p>
        </p:txBody>
      </p:sp>
    </p:spTree>
    <p:extLst>
      <p:ext uri="{BB962C8B-B14F-4D97-AF65-F5344CB8AC3E}">
        <p14:creationId xmlns:p14="http://schemas.microsoft.com/office/powerpoint/2010/main" val="103551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Image taller">
    <p:spTree>
      <p:nvGrpSpPr>
        <p:cNvPr id="1" name=""/>
        <p:cNvGrpSpPr/>
        <p:nvPr/>
      </p:nvGrpSpPr>
      <p:grpSpPr>
        <a:xfrm>
          <a:off x="0" y="0"/>
          <a:ext cx="0" cy="0"/>
          <a:chOff x="0" y="0"/>
          <a:chExt cx="0" cy="0"/>
        </a:xfrm>
      </p:grpSpPr>
      <p:sp>
        <p:nvSpPr>
          <p:cNvPr id="18" name="Picture Placeholder 7">
            <a:extLst>
              <a:ext uri="{FF2B5EF4-FFF2-40B4-BE49-F238E27FC236}">
                <a16:creationId xmlns:a16="http://schemas.microsoft.com/office/drawing/2014/main" id="{72EB1525-B58B-B9D0-123D-2E6BB6282785}"/>
              </a:ext>
            </a:extLst>
          </p:cNvPr>
          <p:cNvSpPr>
            <a:spLocks noGrp="1"/>
          </p:cNvSpPr>
          <p:nvPr>
            <p:ph type="pic" sz="quarter" idx="14"/>
          </p:nvPr>
        </p:nvSpPr>
        <p:spPr>
          <a:xfrm>
            <a:off x="1117600" y="4159221"/>
            <a:ext cx="6858000" cy="7680989"/>
          </a:xfrm>
          <a:solidFill>
            <a:srgbClr val="F2F2F2"/>
          </a:solidFill>
        </p:spPr>
        <p:txBody>
          <a:bodyPr anchor="ctr"/>
          <a:lstStyle>
            <a:lvl1pPr marL="0" indent="0" algn="ctr">
              <a:buFontTx/>
              <a:buNone/>
              <a:defRPr/>
            </a:lvl1pPr>
          </a:lstStyle>
          <a:p>
            <a:r>
              <a:rPr lang="en-US"/>
              <a:t>Click icon to add picture</a:t>
            </a:r>
            <a:endParaRPr lang="en-US" dirty="0"/>
          </a:p>
        </p:txBody>
      </p:sp>
      <p:sp>
        <p:nvSpPr>
          <p:cNvPr id="19" name="Picture Placeholder 7">
            <a:extLst>
              <a:ext uri="{FF2B5EF4-FFF2-40B4-BE49-F238E27FC236}">
                <a16:creationId xmlns:a16="http://schemas.microsoft.com/office/drawing/2014/main" id="{3FCAFC67-BB8E-E039-86C8-42B2078C28BC}"/>
              </a:ext>
            </a:extLst>
          </p:cNvPr>
          <p:cNvSpPr>
            <a:spLocks noGrp="1"/>
          </p:cNvSpPr>
          <p:nvPr>
            <p:ph type="pic" sz="quarter" idx="15"/>
          </p:nvPr>
        </p:nvSpPr>
        <p:spPr>
          <a:xfrm>
            <a:off x="8752840" y="4159221"/>
            <a:ext cx="6858000" cy="7680989"/>
          </a:xfrm>
          <a:solidFill>
            <a:srgbClr val="F2F2F2"/>
          </a:solidFill>
        </p:spPr>
        <p:txBody>
          <a:bodyPr anchor="ctr"/>
          <a:lstStyle>
            <a:lvl1pPr marL="0" indent="0" algn="ctr">
              <a:buFontTx/>
              <a:buNone/>
              <a:defRPr/>
            </a:lvl1pPr>
          </a:lstStyle>
          <a:p>
            <a:r>
              <a:rPr lang="en-US"/>
              <a:t>Click icon to add picture</a:t>
            </a:r>
            <a:endParaRPr lang="en-US" dirty="0"/>
          </a:p>
        </p:txBody>
      </p:sp>
      <p:sp>
        <p:nvSpPr>
          <p:cNvPr id="20" name="Picture Placeholder 7">
            <a:extLst>
              <a:ext uri="{FF2B5EF4-FFF2-40B4-BE49-F238E27FC236}">
                <a16:creationId xmlns:a16="http://schemas.microsoft.com/office/drawing/2014/main" id="{29955AE8-CACC-6066-BF81-17C7F65BE159}"/>
              </a:ext>
            </a:extLst>
          </p:cNvPr>
          <p:cNvSpPr>
            <a:spLocks noGrp="1"/>
          </p:cNvSpPr>
          <p:nvPr>
            <p:ph type="pic" sz="quarter" idx="16"/>
          </p:nvPr>
        </p:nvSpPr>
        <p:spPr>
          <a:xfrm>
            <a:off x="16388080" y="4159221"/>
            <a:ext cx="6858000" cy="7680989"/>
          </a:xfrm>
          <a:solidFill>
            <a:srgbClr val="F2F2F2"/>
          </a:solidFill>
        </p:spPr>
        <p:txBody>
          <a:bodyPr anchor="ctr"/>
          <a:lstStyle>
            <a:lvl1pPr marL="0" indent="0" algn="ctr">
              <a:buFontTx/>
              <a:buNone/>
              <a:defRPr/>
            </a:lvl1pPr>
          </a:lstStyle>
          <a:p>
            <a:r>
              <a:rPr lang="en-US"/>
              <a:t>Click icon to add picture</a:t>
            </a:r>
            <a:endParaRPr lang="en-US" dirty="0"/>
          </a:p>
        </p:txBody>
      </p:sp>
      <p:sp>
        <p:nvSpPr>
          <p:cNvPr id="24" name="Title 3">
            <a:extLst>
              <a:ext uri="{FF2B5EF4-FFF2-40B4-BE49-F238E27FC236}">
                <a16:creationId xmlns:a16="http://schemas.microsoft.com/office/drawing/2014/main" id="{16126EFC-3B3A-20C3-AE6D-67EC17C815C0}"/>
              </a:ext>
            </a:extLst>
          </p:cNvPr>
          <p:cNvSpPr>
            <a:spLocks noGrp="1"/>
          </p:cNvSpPr>
          <p:nvPr>
            <p:ph type="title" hasCustomPrompt="1"/>
          </p:nvPr>
        </p:nvSpPr>
        <p:spPr>
          <a:xfrm>
            <a:off x="1117600" y="774247"/>
            <a:ext cx="22165056" cy="1808615"/>
          </a:xfrm>
        </p:spPr>
        <p:txBody>
          <a:bodyPr/>
          <a:lstStyle/>
          <a:p>
            <a:r>
              <a:rPr lang="en-US" dirty="0"/>
              <a:t>Insert header 1 line</a:t>
            </a:r>
          </a:p>
        </p:txBody>
      </p:sp>
    </p:spTree>
    <p:extLst>
      <p:ext uri="{BB962C8B-B14F-4D97-AF65-F5344CB8AC3E}">
        <p14:creationId xmlns:p14="http://schemas.microsoft.com/office/powerpoint/2010/main" val="347120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Image taller">
    <p:spTree>
      <p:nvGrpSpPr>
        <p:cNvPr id="1" name=""/>
        <p:cNvGrpSpPr/>
        <p:nvPr/>
      </p:nvGrpSpPr>
      <p:grpSpPr>
        <a:xfrm>
          <a:off x="0" y="0"/>
          <a:ext cx="0" cy="0"/>
          <a:chOff x="0" y="0"/>
          <a:chExt cx="0" cy="0"/>
        </a:xfrm>
      </p:grpSpPr>
      <p:sp>
        <p:nvSpPr>
          <p:cNvPr id="18" name="Picture Placeholder 7">
            <a:extLst>
              <a:ext uri="{FF2B5EF4-FFF2-40B4-BE49-F238E27FC236}">
                <a16:creationId xmlns:a16="http://schemas.microsoft.com/office/drawing/2014/main" id="{72EB1525-B58B-B9D0-123D-2E6BB6282785}"/>
              </a:ext>
            </a:extLst>
          </p:cNvPr>
          <p:cNvSpPr>
            <a:spLocks noGrp="1"/>
          </p:cNvSpPr>
          <p:nvPr>
            <p:ph type="pic" sz="quarter" idx="14"/>
          </p:nvPr>
        </p:nvSpPr>
        <p:spPr>
          <a:xfrm>
            <a:off x="1117599" y="3329608"/>
            <a:ext cx="6894761" cy="6605973"/>
          </a:xfrm>
          <a:solidFill>
            <a:srgbClr val="F2F2F2"/>
          </a:solidFill>
        </p:spPr>
        <p:txBody>
          <a:bodyPr anchor="ctr"/>
          <a:lstStyle>
            <a:lvl1pPr marL="0" indent="0" algn="ctr">
              <a:buFontTx/>
              <a:buNone/>
              <a:defRPr/>
            </a:lvl1pPr>
          </a:lstStyle>
          <a:p>
            <a:r>
              <a:rPr lang="en-US"/>
              <a:t>Click icon to add picture</a:t>
            </a:r>
            <a:endParaRPr lang="en-US" dirty="0"/>
          </a:p>
        </p:txBody>
      </p:sp>
      <p:sp>
        <p:nvSpPr>
          <p:cNvPr id="24" name="Title 3">
            <a:extLst>
              <a:ext uri="{FF2B5EF4-FFF2-40B4-BE49-F238E27FC236}">
                <a16:creationId xmlns:a16="http://schemas.microsoft.com/office/drawing/2014/main" id="{16126EFC-3B3A-20C3-AE6D-67EC17C815C0}"/>
              </a:ext>
            </a:extLst>
          </p:cNvPr>
          <p:cNvSpPr>
            <a:spLocks noGrp="1"/>
          </p:cNvSpPr>
          <p:nvPr>
            <p:ph type="title" hasCustomPrompt="1"/>
          </p:nvPr>
        </p:nvSpPr>
        <p:spPr>
          <a:xfrm>
            <a:off x="1117600" y="774247"/>
            <a:ext cx="22165056" cy="1808615"/>
          </a:xfrm>
        </p:spPr>
        <p:txBody>
          <a:bodyPr/>
          <a:lstStyle/>
          <a:p>
            <a:r>
              <a:rPr lang="en-US" dirty="0"/>
              <a:t>Insert header 1 line</a:t>
            </a:r>
          </a:p>
        </p:txBody>
      </p:sp>
    </p:spTree>
    <p:extLst>
      <p:ext uri="{BB962C8B-B14F-4D97-AF65-F5344CB8AC3E}">
        <p14:creationId xmlns:p14="http://schemas.microsoft.com/office/powerpoint/2010/main" val="359928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879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full">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ACA91D5-234F-4170-8056-A59BEAC33E2F}"/>
              </a:ext>
            </a:extLst>
          </p:cNvPr>
          <p:cNvSpPr>
            <a:spLocks noGrp="1"/>
          </p:cNvSpPr>
          <p:nvPr>
            <p:ph type="pic" sz="quarter" idx="10"/>
          </p:nvPr>
        </p:nvSpPr>
        <p:spPr>
          <a:xfrm>
            <a:off x="0" y="0"/>
            <a:ext cx="24377650" cy="13716000"/>
          </a:xfrm>
          <a:prstGeom prst="rect">
            <a:avLst/>
          </a:prstGeom>
        </p:spPr>
        <p:txBody>
          <a:bodyPr anchor="ctr">
            <a:normAutofit/>
          </a:bodyPr>
          <a:lstStyle>
            <a:lvl1pPr marL="0" indent="0" algn="ctr">
              <a:buFontTx/>
              <a:buNone/>
              <a:defRPr sz="3000" b="0" i="0">
                <a:latin typeface="Segoe UI" panose="020B0502040204020203" pitchFamily="34" charset="0"/>
                <a:cs typeface="Segoe UI" panose="020B0502040204020203" pitchFamily="34" charset="0"/>
              </a:defRPr>
            </a:lvl1pPr>
          </a:lstStyle>
          <a:p>
            <a:r>
              <a:rPr lang="en-US"/>
              <a:t>Click icon to add picture</a:t>
            </a:r>
            <a:endParaRPr lang="ru-RU" dirty="0"/>
          </a:p>
        </p:txBody>
      </p:sp>
    </p:spTree>
    <p:extLst>
      <p:ext uri="{BB962C8B-B14F-4D97-AF65-F5344CB8AC3E}">
        <p14:creationId xmlns:p14="http://schemas.microsoft.com/office/powerpoint/2010/main" val="333119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0601A48-ACD5-48C8-A2A0-DCDBBD111DD3}"/>
              </a:ext>
            </a:extLst>
          </p:cNvPr>
          <p:cNvSpPr>
            <a:spLocks noGrp="1"/>
          </p:cNvSpPr>
          <p:nvPr>
            <p:ph type="pic" sz="quarter" idx="10"/>
          </p:nvPr>
        </p:nvSpPr>
        <p:spPr>
          <a:xfrm>
            <a:off x="11573" y="0"/>
            <a:ext cx="10424652" cy="13716000"/>
          </a:xfrm>
          <a:prstGeom prst="rect">
            <a:avLst/>
          </a:prstGeom>
        </p:spPr>
        <p:txBody>
          <a:bodyPr anchor="ctr">
            <a:normAutofit/>
          </a:bodyPr>
          <a:lstStyle>
            <a:lvl1pPr marL="0" indent="0" algn="ctr">
              <a:buFontTx/>
              <a:buNone/>
              <a:defRPr sz="3000" b="0" i="0">
                <a:latin typeface="Segoe UI" panose="020B0502040204020203" pitchFamily="34" charset="0"/>
                <a:cs typeface="Segoe UI" panose="020B0502040204020203" pitchFamily="34" charset="0"/>
              </a:defRPr>
            </a:lvl1pPr>
          </a:lstStyle>
          <a:p>
            <a:r>
              <a:rPr lang="en-US"/>
              <a:t>Click icon to add picture</a:t>
            </a:r>
            <a:endParaRPr lang="ru-RU" dirty="0"/>
          </a:p>
        </p:txBody>
      </p:sp>
    </p:spTree>
    <p:extLst>
      <p:ext uri="{BB962C8B-B14F-4D97-AF65-F5344CB8AC3E}">
        <p14:creationId xmlns:p14="http://schemas.microsoft.com/office/powerpoint/2010/main" val="115447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0601A48-ACD5-48C8-A2A0-DCDBBD111DD3}"/>
              </a:ext>
            </a:extLst>
          </p:cNvPr>
          <p:cNvSpPr>
            <a:spLocks noGrp="1"/>
          </p:cNvSpPr>
          <p:nvPr>
            <p:ph type="pic" sz="quarter" idx="10"/>
          </p:nvPr>
        </p:nvSpPr>
        <p:spPr>
          <a:xfrm>
            <a:off x="11573" y="0"/>
            <a:ext cx="10424652" cy="13716000"/>
          </a:xfrm>
          <a:prstGeom prst="rect">
            <a:avLst/>
          </a:prstGeom>
        </p:spPr>
        <p:txBody>
          <a:bodyPr anchor="ctr">
            <a:normAutofit/>
          </a:bodyPr>
          <a:lstStyle>
            <a:lvl1pPr marL="0" indent="0" algn="ctr">
              <a:buFontTx/>
              <a:buNone/>
              <a:defRPr sz="3000" b="0" i="0">
                <a:latin typeface="Segoe UI" panose="020B0502040204020203" pitchFamily="34" charset="0"/>
                <a:cs typeface="Segoe UI" panose="020B0502040204020203" pitchFamily="34" charset="0"/>
              </a:defRPr>
            </a:lvl1pPr>
          </a:lstStyle>
          <a:p>
            <a:r>
              <a:rPr lang="en-US"/>
              <a:t>Click icon to add picture</a:t>
            </a:r>
            <a:endParaRPr lang="ru-RU" dirty="0"/>
          </a:p>
        </p:txBody>
      </p:sp>
    </p:spTree>
    <p:extLst>
      <p:ext uri="{BB962C8B-B14F-4D97-AF65-F5344CB8AC3E}">
        <p14:creationId xmlns:p14="http://schemas.microsoft.com/office/powerpoint/2010/main" val="166157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header and sub header">
    <p:spTree>
      <p:nvGrpSpPr>
        <p:cNvPr id="1" name=""/>
        <p:cNvGrpSpPr/>
        <p:nvPr/>
      </p:nvGrpSpPr>
      <p:grpSpPr>
        <a:xfrm>
          <a:off x="0" y="0"/>
          <a:ext cx="0" cy="0"/>
          <a:chOff x="0" y="0"/>
          <a:chExt cx="0" cy="0"/>
        </a:xfrm>
      </p:grpSpPr>
      <p:sp>
        <p:nvSpPr>
          <p:cNvPr id="75" name="Text Placeholder 53">
            <a:extLst>
              <a:ext uri="{FF2B5EF4-FFF2-40B4-BE49-F238E27FC236}">
                <a16:creationId xmlns:a16="http://schemas.microsoft.com/office/drawing/2014/main" id="{7117FED1-AD50-B2DF-3359-2F81C942F154}"/>
              </a:ext>
            </a:extLst>
          </p:cNvPr>
          <p:cNvSpPr>
            <a:spLocks noGrp="1"/>
          </p:cNvSpPr>
          <p:nvPr>
            <p:ph type="body" sz="quarter" idx="26" hasCustomPrompt="1"/>
          </p:nvPr>
        </p:nvSpPr>
        <p:spPr>
          <a:xfrm>
            <a:off x="7603641" y="3787448"/>
            <a:ext cx="640080" cy="461665"/>
          </a:xfrm>
          <a:prstGeom prst="rect">
            <a:avLst/>
          </a:prstGeom>
        </p:spPr>
        <p:txBody>
          <a:bodyPr wrap="square" anchor="ctr">
            <a:spAutoFit/>
          </a:bodyPr>
          <a:lstStyle>
            <a:lvl1pPr marL="0" indent="0" algn="ctr">
              <a:lnSpc>
                <a:spcPct val="100000"/>
              </a:lnSpc>
              <a:buFontTx/>
              <a:buNone/>
              <a:defRPr sz="3000" cap="all" baseline="0">
                <a:solidFill>
                  <a:schemeClr val="accent1"/>
                </a:solidFill>
                <a:latin typeface="+mj-lt"/>
                <a:cs typeface="Segoe UI" panose="020B0502040204020203" pitchFamily="34" charset="0"/>
              </a:defRPr>
            </a:lvl1pPr>
          </a:lstStyle>
          <a:p>
            <a:pPr lvl="0"/>
            <a:r>
              <a:rPr lang="en-US" dirty="0"/>
              <a:t>##</a:t>
            </a:r>
          </a:p>
        </p:txBody>
      </p:sp>
      <p:sp>
        <p:nvSpPr>
          <p:cNvPr id="76" name="Text Placeholder 53">
            <a:extLst>
              <a:ext uri="{FF2B5EF4-FFF2-40B4-BE49-F238E27FC236}">
                <a16:creationId xmlns:a16="http://schemas.microsoft.com/office/drawing/2014/main" id="{81172BBB-AF65-101D-F07E-78835F995330}"/>
              </a:ext>
            </a:extLst>
          </p:cNvPr>
          <p:cNvSpPr>
            <a:spLocks noGrp="1"/>
          </p:cNvSpPr>
          <p:nvPr>
            <p:ph type="body" sz="quarter" idx="27" hasCustomPrompt="1"/>
          </p:nvPr>
        </p:nvSpPr>
        <p:spPr>
          <a:xfrm>
            <a:off x="7603641" y="5547908"/>
            <a:ext cx="640080" cy="461665"/>
          </a:xfrm>
          <a:prstGeom prst="rect">
            <a:avLst/>
          </a:prstGeom>
        </p:spPr>
        <p:txBody>
          <a:bodyPr wrap="square" anchor="ctr">
            <a:spAutoFit/>
          </a:bodyPr>
          <a:lstStyle>
            <a:lvl1pPr marL="0" indent="0" algn="ctr">
              <a:lnSpc>
                <a:spcPct val="100000"/>
              </a:lnSpc>
              <a:buFontTx/>
              <a:buNone/>
              <a:defRPr sz="3000" cap="all" baseline="0">
                <a:solidFill>
                  <a:schemeClr val="accent1"/>
                </a:solidFill>
                <a:latin typeface="+mj-lt"/>
                <a:cs typeface="Segoe UI" panose="020B0502040204020203" pitchFamily="34" charset="0"/>
              </a:defRPr>
            </a:lvl1pPr>
          </a:lstStyle>
          <a:p>
            <a:pPr lvl="0"/>
            <a:r>
              <a:rPr lang="en-US" dirty="0"/>
              <a:t>##</a:t>
            </a:r>
          </a:p>
        </p:txBody>
      </p:sp>
      <p:sp>
        <p:nvSpPr>
          <p:cNvPr id="77" name="Text Placeholder 53">
            <a:extLst>
              <a:ext uri="{FF2B5EF4-FFF2-40B4-BE49-F238E27FC236}">
                <a16:creationId xmlns:a16="http://schemas.microsoft.com/office/drawing/2014/main" id="{FB8443F1-5564-F3EA-657B-23D68E8704E8}"/>
              </a:ext>
            </a:extLst>
          </p:cNvPr>
          <p:cNvSpPr>
            <a:spLocks noGrp="1"/>
          </p:cNvSpPr>
          <p:nvPr>
            <p:ph type="body" sz="quarter" idx="28" hasCustomPrompt="1"/>
          </p:nvPr>
        </p:nvSpPr>
        <p:spPr>
          <a:xfrm>
            <a:off x="7603641" y="7308368"/>
            <a:ext cx="640080" cy="461665"/>
          </a:xfrm>
          <a:prstGeom prst="rect">
            <a:avLst/>
          </a:prstGeom>
        </p:spPr>
        <p:txBody>
          <a:bodyPr wrap="square" anchor="ctr">
            <a:spAutoFit/>
          </a:bodyPr>
          <a:lstStyle>
            <a:lvl1pPr marL="0" indent="0" algn="ctr">
              <a:lnSpc>
                <a:spcPct val="100000"/>
              </a:lnSpc>
              <a:buFontTx/>
              <a:buNone/>
              <a:defRPr sz="3000" cap="all" baseline="0">
                <a:solidFill>
                  <a:schemeClr val="accent1"/>
                </a:solidFill>
                <a:latin typeface="+mj-lt"/>
                <a:cs typeface="Segoe UI" panose="020B0502040204020203" pitchFamily="34" charset="0"/>
              </a:defRPr>
            </a:lvl1pPr>
          </a:lstStyle>
          <a:p>
            <a:pPr lvl="0"/>
            <a:r>
              <a:rPr lang="en-US" dirty="0"/>
              <a:t>##</a:t>
            </a:r>
          </a:p>
        </p:txBody>
      </p:sp>
      <p:sp>
        <p:nvSpPr>
          <p:cNvPr id="78" name="Text Placeholder 53">
            <a:extLst>
              <a:ext uri="{FF2B5EF4-FFF2-40B4-BE49-F238E27FC236}">
                <a16:creationId xmlns:a16="http://schemas.microsoft.com/office/drawing/2014/main" id="{59249E86-E606-7E75-5E8F-275AE76FD26E}"/>
              </a:ext>
            </a:extLst>
          </p:cNvPr>
          <p:cNvSpPr>
            <a:spLocks noGrp="1"/>
          </p:cNvSpPr>
          <p:nvPr>
            <p:ph type="body" sz="quarter" idx="29" hasCustomPrompt="1"/>
          </p:nvPr>
        </p:nvSpPr>
        <p:spPr>
          <a:xfrm>
            <a:off x="7603641" y="9068828"/>
            <a:ext cx="640080" cy="461665"/>
          </a:xfrm>
          <a:prstGeom prst="rect">
            <a:avLst/>
          </a:prstGeom>
        </p:spPr>
        <p:txBody>
          <a:bodyPr wrap="square" anchor="ctr">
            <a:spAutoFit/>
          </a:bodyPr>
          <a:lstStyle>
            <a:lvl1pPr marL="0" indent="0" algn="ctr">
              <a:lnSpc>
                <a:spcPct val="100000"/>
              </a:lnSpc>
              <a:buFontTx/>
              <a:buNone/>
              <a:defRPr sz="3000" cap="all" baseline="0">
                <a:solidFill>
                  <a:schemeClr val="accent1"/>
                </a:solidFill>
                <a:latin typeface="+mj-lt"/>
                <a:cs typeface="Segoe UI" panose="020B0502040204020203" pitchFamily="34" charset="0"/>
              </a:defRPr>
            </a:lvl1pPr>
          </a:lstStyle>
          <a:p>
            <a:pPr lvl="0"/>
            <a:r>
              <a:rPr lang="en-US" dirty="0"/>
              <a:t>##</a:t>
            </a:r>
          </a:p>
        </p:txBody>
      </p:sp>
      <p:sp>
        <p:nvSpPr>
          <p:cNvPr id="79" name="Text Placeholder 53">
            <a:extLst>
              <a:ext uri="{FF2B5EF4-FFF2-40B4-BE49-F238E27FC236}">
                <a16:creationId xmlns:a16="http://schemas.microsoft.com/office/drawing/2014/main" id="{D73FEF06-BFAA-AC05-2B13-54BB42299628}"/>
              </a:ext>
            </a:extLst>
          </p:cNvPr>
          <p:cNvSpPr>
            <a:spLocks noGrp="1"/>
          </p:cNvSpPr>
          <p:nvPr>
            <p:ph type="body" sz="quarter" idx="30" hasCustomPrompt="1"/>
          </p:nvPr>
        </p:nvSpPr>
        <p:spPr>
          <a:xfrm>
            <a:off x="7603641" y="10829288"/>
            <a:ext cx="640080" cy="461665"/>
          </a:xfrm>
          <a:prstGeom prst="rect">
            <a:avLst/>
          </a:prstGeom>
        </p:spPr>
        <p:txBody>
          <a:bodyPr wrap="square" anchor="ctr">
            <a:spAutoFit/>
          </a:bodyPr>
          <a:lstStyle>
            <a:lvl1pPr marL="0" indent="0" algn="ctr">
              <a:lnSpc>
                <a:spcPct val="100000"/>
              </a:lnSpc>
              <a:buFontTx/>
              <a:buNone/>
              <a:defRPr sz="3000" cap="all" baseline="0">
                <a:solidFill>
                  <a:schemeClr val="accent1"/>
                </a:solidFill>
                <a:latin typeface="+mj-lt"/>
                <a:cs typeface="Segoe UI" panose="020B0502040204020203" pitchFamily="34" charset="0"/>
              </a:defRPr>
            </a:lvl1pPr>
          </a:lstStyle>
          <a:p>
            <a:pPr lvl="0"/>
            <a:r>
              <a:rPr lang="en-US" dirty="0"/>
              <a:t>##</a:t>
            </a:r>
          </a:p>
        </p:txBody>
      </p:sp>
      <p:sp>
        <p:nvSpPr>
          <p:cNvPr id="52" name="Title 51">
            <a:extLst>
              <a:ext uri="{FF2B5EF4-FFF2-40B4-BE49-F238E27FC236}">
                <a16:creationId xmlns:a16="http://schemas.microsoft.com/office/drawing/2014/main" id="{26AFBD2A-74DA-AF08-67A4-6E6F92256DA7}"/>
              </a:ext>
            </a:extLst>
          </p:cNvPr>
          <p:cNvSpPr>
            <a:spLocks noGrp="1"/>
          </p:cNvSpPr>
          <p:nvPr userDrawn="1">
            <p:ph type="title"/>
          </p:nvPr>
        </p:nvSpPr>
        <p:spPr>
          <a:xfrm>
            <a:off x="1117600" y="774247"/>
            <a:ext cx="12104553" cy="1808615"/>
          </a:xfrm>
        </p:spPr>
        <p:txBody>
          <a:bodyPr/>
          <a:lstStyle/>
          <a:p>
            <a:r>
              <a:rPr lang="en-US"/>
              <a:t>Click to edit Master title style</a:t>
            </a:r>
            <a:endParaRPr lang="en-US" dirty="0"/>
          </a:p>
        </p:txBody>
      </p:sp>
      <p:sp>
        <p:nvSpPr>
          <p:cNvPr id="54" name="Text Placeholder 53">
            <a:extLst>
              <a:ext uri="{FF2B5EF4-FFF2-40B4-BE49-F238E27FC236}">
                <a16:creationId xmlns:a16="http://schemas.microsoft.com/office/drawing/2014/main" id="{744CE3F4-4228-F7D7-8215-2C2985233C5C}"/>
              </a:ext>
            </a:extLst>
          </p:cNvPr>
          <p:cNvSpPr>
            <a:spLocks noGrp="1"/>
          </p:cNvSpPr>
          <p:nvPr userDrawn="1">
            <p:ph type="body" sz="quarter" idx="11"/>
          </p:nvPr>
        </p:nvSpPr>
        <p:spPr>
          <a:xfrm>
            <a:off x="2716952" y="3833615"/>
            <a:ext cx="4297680" cy="369332"/>
          </a:xfrm>
          <a:prstGeom prst="rect">
            <a:avLst/>
          </a:prstGeom>
        </p:spPr>
        <p:txBody>
          <a:bodyPr anchor="ctr">
            <a:noAutofit/>
          </a:bodyPr>
          <a:lstStyle>
            <a:lvl1pPr marL="0" indent="0">
              <a:buFontTx/>
              <a:buNone/>
              <a:defRPr sz="2400" cap="all" baseline="0">
                <a:latin typeface="Segoe UI" panose="020B0502040204020203" pitchFamily="34" charset="0"/>
                <a:cs typeface="Segoe UI" panose="020B0502040204020203" pitchFamily="34" charset="0"/>
              </a:defRPr>
            </a:lvl1pPr>
          </a:lstStyle>
          <a:p>
            <a:pPr lvl="0"/>
            <a:r>
              <a:rPr lang="en-US"/>
              <a:t>Click to edit Master text styles</a:t>
            </a:r>
          </a:p>
        </p:txBody>
      </p:sp>
      <p:sp>
        <p:nvSpPr>
          <p:cNvPr id="56" name="Text Placeholder 53">
            <a:extLst>
              <a:ext uri="{FF2B5EF4-FFF2-40B4-BE49-F238E27FC236}">
                <a16:creationId xmlns:a16="http://schemas.microsoft.com/office/drawing/2014/main" id="{EAB62965-FB3E-7289-4879-B01BC7FEDCFA}"/>
              </a:ext>
            </a:extLst>
          </p:cNvPr>
          <p:cNvSpPr>
            <a:spLocks noGrp="1"/>
          </p:cNvSpPr>
          <p:nvPr userDrawn="1">
            <p:ph type="body" sz="quarter" idx="12" hasCustomPrompt="1"/>
          </p:nvPr>
        </p:nvSpPr>
        <p:spPr>
          <a:xfrm>
            <a:off x="1452780" y="3787448"/>
            <a:ext cx="640080" cy="461665"/>
          </a:xfrm>
          <a:prstGeom prst="rect">
            <a:avLst/>
          </a:prstGeom>
        </p:spPr>
        <p:txBody>
          <a:bodyPr wrap="square" anchor="ctr">
            <a:spAutoFit/>
          </a:bodyPr>
          <a:lstStyle>
            <a:lvl1pPr marL="0" indent="0" algn="ctr">
              <a:lnSpc>
                <a:spcPct val="100000"/>
              </a:lnSpc>
              <a:buFontTx/>
              <a:buNone/>
              <a:defRPr sz="3000" cap="all" baseline="0">
                <a:solidFill>
                  <a:schemeClr val="accent1"/>
                </a:solidFill>
                <a:latin typeface="+mj-lt"/>
                <a:cs typeface="Segoe UI" panose="020B0502040204020203" pitchFamily="34" charset="0"/>
              </a:defRPr>
            </a:lvl1pPr>
          </a:lstStyle>
          <a:p>
            <a:pPr lvl="0"/>
            <a:r>
              <a:rPr lang="en-US" dirty="0"/>
              <a:t>##</a:t>
            </a:r>
          </a:p>
        </p:txBody>
      </p:sp>
      <p:sp>
        <p:nvSpPr>
          <p:cNvPr id="57" name="Text Placeholder 53">
            <a:extLst>
              <a:ext uri="{FF2B5EF4-FFF2-40B4-BE49-F238E27FC236}">
                <a16:creationId xmlns:a16="http://schemas.microsoft.com/office/drawing/2014/main" id="{0CF71398-975A-609B-A5DE-10BD2551A54B}"/>
              </a:ext>
            </a:extLst>
          </p:cNvPr>
          <p:cNvSpPr>
            <a:spLocks noGrp="1"/>
          </p:cNvSpPr>
          <p:nvPr>
            <p:ph type="body" sz="quarter" idx="13" hasCustomPrompt="1"/>
          </p:nvPr>
        </p:nvSpPr>
        <p:spPr>
          <a:xfrm>
            <a:off x="1452780" y="5547908"/>
            <a:ext cx="640080" cy="461665"/>
          </a:xfrm>
          <a:prstGeom prst="rect">
            <a:avLst/>
          </a:prstGeom>
        </p:spPr>
        <p:txBody>
          <a:bodyPr wrap="square" anchor="ctr">
            <a:spAutoFit/>
          </a:bodyPr>
          <a:lstStyle>
            <a:lvl1pPr marL="0" indent="0" algn="ctr">
              <a:lnSpc>
                <a:spcPct val="100000"/>
              </a:lnSpc>
              <a:buFontTx/>
              <a:buNone/>
              <a:defRPr sz="3000" cap="all" baseline="0">
                <a:solidFill>
                  <a:schemeClr val="accent1"/>
                </a:solidFill>
                <a:latin typeface="+mj-lt"/>
                <a:cs typeface="Segoe UI" panose="020B0502040204020203" pitchFamily="34" charset="0"/>
              </a:defRPr>
            </a:lvl1pPr>
          </a:lstStyle>
          <a:p>
            <a:pPr lvl="0"/>
            <a:r>
              <a:rPr lang="en-US" dirty="0"/>
              <a:t>##</a:t>
            </a:r>
          </a:p>
        </p:txBody>
      </p:sp>
      <p:sp>
        <p:nvSpPr>
          <p:cNvPr id="58" name="Text Placeholder 53">
            <a:extLst>
              <a:ext uri="{FF2B5EF4-FFF2-40B4-BE49-F238E27FC236}">
                <a16:creationId xmlns:a16="http://schemas.microsoft.com/office/drawing/2014/main" id="{D4492992-948B-A01D-369F-2A594D1C680E}"/>
              </a:ext>
            </a:extLst>
          </p:cNvPr>
          <p:cNvSpPr>
            <a:spLocks noGrp="1"/>
          </p:cNvSpPr>
          <p:nvPr>
            <p:ph type="body" sz="quarter" idx="14" hasCustomPrompt="1"/>
          </p:nvPr>
        </p:nvSpPr>
        <p:spPr>
          <a:xfrm>
            <a:off x="1452780" y="7308368"/>
            <a:ext cx="640080" cy="461665"/>
          </a:xfrm>
          <a:prstGeom prst="rect">
            <a:avLst/>
          </a:prstGeom>
        </p:spPr>
        <p:txBody>
          <a:bodyPr wrap="square" anchor="ctr">
            <a:spAutoFit/>
          </a:bodyPr>
          <a:lstStyle>
            <a:lvl1pPr marL="0" indent="0" algn="ctr">
              <a:lnSpc>
                <a:spcPct val="100000"/>
              </a:lnSpc>
              <a:buFontTx/>
              <a:buNone/>
              <a:defRPr sz="3000" cap="all" baseline="0">
                <a:solidFill>
                  <a:schemeClr val="accent1"/>
                </a:solidFill>
                <a:latin typeface="+mj-lt"/>
                <a:cs typeface="Segoe UI" panose="020B0502040204020203" pitchFamily="34" charset="0"/>
              </a:defRPr>
            </a:lvl1pPr>
          </a:lstStyle>
          <a:p>
            <a:pPr lvl="0"/>
            <a:r>
              <a:rPr lang="en-US" dirty="0"/>
              <a:t>##</a:t>
            </a:r>
          </a:p>
        </p:txBody>
      </p:sp>
      <p:sp>
        <p:nvSpPr>
          <p:cNvPr id="59" name="Text Placeholder 53">
            <a:extLst>
              <a:ext uri="{FF2B5EF4-FFF2-40B4-BE49-F238E27FC236}">
                <a16:creationId xmlns:a16="http://schemas.microsoft.com/office/drawing/2014/main" id="{1F176AAA-E598-83FB-030C-2B6983731991}"/>
              </a:ext>
            </a:extLst>
          </p:cNvPr>
          <p:cNvSpPr>
            <a:spLocks noGrp="1"/>
          </p:cNvSpPr>
          <p:nvPr>
            <p:ph type="body" sz="quarter" idx="15" hasCustomPrompt="1"/>
          </p:nvPr>
        </p:nvSpPr>
        <p:spPr>
          <a:xfrm>
            <a:off x="1452780" y="9068828"/>
            <a:ext cx="640080" cy="461665"/>
          </a:xfrm>
          <a:prstGeom prst="rect">
            <a:avLst/>
          </a:prstGeom>
        </p:spPr>
        <p:txBody>
          <a:bodyPr wrap="square" anchor="ctr">
            <a:spAutoFit/>
          </a:bodyPr>
          <a:lstStyle>
            <a:lvl1pPr marL="0" indent="0" algn="ctr">
              <a:lnSpc>
                <a:spcPct val="100000"/>
              </a:lnSpc>
              <a:buFontTx/>
              <a:buNone/>
              <a:defRPr sz="3000" cap="all" baseline="0">
                <a:solidFill>
                  <a:schemeClr val="accent1"/>
                </a:solidFill>
                <a:latin typeface="+mj-lt"/>
                <a:cs typeface="Segoe UI" panose="020B0502040204020203" pitchFamily="34" charset="0"/>
              </a:defRPr>
            </a:lvl1pPr>
          </a:lstStyle>
          <a:p>
            <a:pPr lvl="0"/>
            <a:r>
              <a:rPr lang="en-US" dirty="0"/>
              <a:t>##</a:t>
            </a:r>
          </a:p>
        </p:txBody>
      </p:sp>
      <p:sp>
        <p:nvSpPr>
          <p:cNvPr id="60" name="Text Placeholder 53">
            <a:extLst>
              <a:ext uri="{FF2B5EF4-FFF2-40B4-BE49-F238E27FC236}">
                <a16:creationId xmlns:a16="http://schemas.microsoft.com/office/drawing/2014/main" id="{1DC9B1A9-EE1D-2BDD-F0AD-8770E88B757B}"/>
              </a:ext>
            </a:extLst>
          </p:cNvPr>
          <p:cNvSpPr>
            <a:spLocks noGrp="1"/>
          </p:cNvSpPr>
          <p:nvPr>
            <p:ph type="body" sz="quarter" idx="16" hasCustomPrompt="1"/>
          </p:nvPr>
        </p:nvSpPr>
        <p:spPr>
          <a:xfrm>
            <a:off x="1452780" y="10829288"/>
            <a:ext cx="640080" cy="461665"/>
          </a:xfrm>
          <a:prstGeom prst="rect">
            <a:avLst/>
          </a:prstGeom>
        </p:spPr>
        <p:txBody>
          <a:bodyPr wrap="square" anchor="ctr">
            <a:spAutoFit/>
          </a:bodyPr>
          <a:lstStyle>
            <a:lvl1pPr marL="0" indent="0" algn="ctr">
              <a:lnSpc>
                <a:spcPct val="100000"/>
              </a:lnSpc>
              <a:buFontTx/>
              <a:buNone/>
              <a:defRPr sz="3000" cap="all" baseline="0">
                <a:solidFill>
                  <a:schemeClr val="accent1"/>
                </a:solidFill>
                <a:latin typeface="+mj-lt"/>
                <a:cs typeface="Segoe UI" panose="020B0502040204020203" pitchFamily="34" charset="0"/>
              </a:defRPr>
            </a:lvl1pPr>
          </a:lstStyle>
          <a:p>
            <a:pPr lvl="0"/>
            <a:r>
              <a:rPr lang="en-US" dirty="0"/>
              <a:t>##</a:t>
            </a:r>
          </a:p>
        </p:txBody>
      </p:sp>
      <p:sp>
        <p:nvSpPr>
          <p:cNvPr id="61" name="Text Placeholder 53">
            <a:extLst>
              <a:ext uri="{FF2B5EF4-FFF2-40B4-BE49-F238E27FC236}">
                <a16:creationId xmlns:a16="http://schemas.microsoft.com/office/drawing/2014/main" id="{5560A32C-9220-C499-B4E9-3BFC5E09C192}"/>
              </a:ext>
            </a:extLst>
          </p:cNvPr>
          <p:cNvSpPr>
            <a:spLocks noGrp="1"/>
          </p:cNvSpPr>
          <p:nvPr>
            <p:ph type="body" sz="quarter" idx="17"/>
          </p:nvPr>
        </p:nvSpPr>
        <p:spPr>
          <a:xfrm>
            <a:off x="2716952" y="5594075"/>
            <a:ext cx="4297680" cy="369332"/>
          </a:xfrm>
          <a:prstGeom prst="rect">
            <a:avLst/>
          </a:prstGeom>
        </p:spPr>
        <p:txBody>
          <a:bodyPr anchor="ctr">
            <a:noAutofit/>
          </a:bodyPr>
          <a:lstStyle>
            <a:lvl1pPr marL="0" indent="0">
              <a:buFontTx/>
              <a:buNone/>
              <a:defRPr sz="2400" cap="all" baseline="0">
                <a:latin typeface="Segoe UI" panose="020B0502040204020203" pitchFamily="34" charset="0"/>
                <a:cs typeface="Segoe UI" panose="020B0502040204020203" pitchFamily="34" charset="0"/>
              </a:defRPr>
            </a:lvl1pPr>
          </a:lstStyle>
          <a:p>
            <a:pPr lvl="0"/>
            <a:r>
              <a:rPr lang="en-US"/>
              <a:t>Click to edit Master text styles</a:t>
            </a:r>
          </a:p>
        </p:txBody>
      </p:sp>
      <p:sp>
        <p:nvSpPr>
          <p:cNvPr id="62" name="Text Placeholder 53">
            <a:extLst>
              <a:ext uri="{FF2B5EF4-FFF2-40B4-BE49-F238E27FC236}">
                <a16:creationId xmlns:a16="http://schemas.microsoft.com/office/drawing/2014/main" id="{A5346A0D-3E54-A32F-7C6C-E9035BA5C723}"/>
              </a:ext>
            </a:extLst>
          </p:cNvPr>
          <p:cNvSpPr>
            <a:spLocks noGrp="1"/>
          </p:cNvSpPr>
          <p:nvPr>
            <p:ph type="body" sz="quarter" idx="18"/>
          </p:nvPr>
        </p:nvSpPr>
        <p:spPr>
          <a:xfrm>
            <a:off x="2716952" y="7354535"/>
            <a:ext cx="4297680" cy="369332"/>
          </a:xfrm>
          <a:prstGeom prst="rect">
            <a:avLst/>
          </a:prstGeom>
        </p:spPr>
        <p:txBody>
          <a:bodyPr anchor="ctr">
            <a:noAutofit/>
          </a:bodyPr>
          <a:lstStyle>
            <a:lvl1pPr marL="0" indent="0">
              <a:buFontTx/>
              <a:buNone/>
              <a:defRPr sz="2400" cap="all" baseline="0">
                <a:latin typeface="Segoe UI" panose="020B0502040204020203" pitchFamily="34" charset="0"/>
                <a:cs typeface="Segoe UI" panose="020B0502040204020203" pitchFamily="34" charset="0"/>
              </a:defRPr>
            </a:lvl1pPr>
          </a:lstStyle>
          <a:p>
            <a:pPr lvl="0"/>
            <a:r>
              <a:rPr lang="en-US"/>
              <a:t>Click to edit Master text styles</a:t>
            </a:r>
          </a:p>
        </p:txBody>
      </p:sp>
      <p:sp>
        <p:nvSpPr>
          <p:cNvPr id="63" name="Text Placeholder 53">
            <a:extLst>
              <a:ext uri="{FF2B5EF4-FFF2-40B4-BE49-F238E27FC236}">
                <a16:creationId xmlns:a16="http://schemas.microsoft.com/office/drawing/2014/main" id="{48CD070F-5B0D-B1B0-741A-5A3F1FB8E520}"/>
              </a:ext>
            </a:extLst>
          </p:cNvPr>
          <p:cNvSpPr>
            <a:spLocks noGrp="1"/>
          </p:cNvSpPr>
          <p:nvPr>
            <p:ph type="body" sz="quarter" idx="19"/>
          </p:nvPr>
        </p:nvSpPr>
        <p:spPr>
          <a:xfrm>
            <a:off x="2716952" y="9114995"/>
            <a:ext cx="4297680" cy="369332"/>
          </a:xfrm>
          <a:prstGeom prst="rect">
            <a:avLst/>
          </a:prstGeom>
        </p:spPr>
        <p:txBody>
          <a:bodyPr anchor="ctr">
            <a:noAutofit/>
          </a:bodyPr>
          <a:lstStyle>
            <a:lvl1pPr marL="0" indent="0">
              <a:buFontTx/>
              <a:buNone/>
              <a:defRPr sz="2400" cap="all" baseline="0">
                <a:latin typeface="Segoe UI" panose="020B0502040204020203" pitchFamily="34" charset="0"/>
                <a:cs typeface="Segoe UI" panose="020B0502040204020203" pitchFamily="34" charset="0"/>
              </a:defRPr>
            </a:lvl1pPr>
          </a:lstStyle>
          <a:p>
            <a:pPr lvl="0"/>
            <a:r>
              <a:rPr lang="en-US"/>
              <a:t>Click to edit Master text styles</a:t>
            </a:r>
          </a:p>
        </p:txBody>
      </p:sp>
      <p:sp>
        <p:nvSpPr>
          <p:cNvPr id="64" name="Text Placeholder 53">
            <a:extLst>
              <a:ext uri="{FF2B5EF4-FFF2-40B4-BE49-F238E27FC236}">
                <a16:creationId xmlns:a16="http://schemas.microsoft.com/office/drawing/2014/main" id="{28463289-9449-24EA-8421-3D5447AD1EF2}"/>
              </a:ext>
            </a:extLst>
          </p:cNvPr>
          <p:cNvSpPr>
            <a:spLocks noGrp="1"/>
          </p:cNvSpPr>
          <p:nvPr>
            <p:ph type="body" sz="quarter" idx="20"/>
          </p:nvPr>
        </p:nvSpPr>
        <p:spPr>
          <a:xfrm>
            <a:off x="2716952" y="10875455"/>
            <a:ext cx="4297680" cy="369332"/>
          </a:xfrm>
          <a:prstGeom prst="rect">
            <a:avLst/>
          </a:prstGeom>
        </p:spPr>
        <p:txBody>
          <a:bodyPr anchor="ctr">
            <a:noAutofit/>
          </a:bodyPr>
          <a:lstStyle>
            <a:lvl1pPr marL="0" indent="0">
              <a:buFontTx/>
              <a:buNone/>
              <a:defRPr sz="2400" cap="all" baseline="0">
                <a:latin typeface="Segoe UI" panose="020B0502040204020203" pitchFamily="34" charset="0"/>
                <a:cs typeface="Segoe UI" panose="020B0502040204020203" pitchFamily="34" charset="0"/>
              </a:defRPr>
            </a:lvl1pPr>
          </a:lstStyle>
          <a:p>
            <a:pPr lvl="0"/>
            <a:r>
              <a:rPr lang="en-US"/>
              <a:t>Click to edit Master text styles</a:t>
            </a:r>
          </a:p>
        </p:txBody>
      </p:sp>
      <p:sp>
        <p:nvSpPr>
          <p:cNvPr id="65" name="Text Placeholder 53">
            <a:extLst>
              <a:ext uri="{FF2B5EF4-FFF2-40B4-BE49-F238E27FC236}">
                <a16:creationId xmlns:a16="http://schemas.microsoft.com/office/drawing/2014/main" id="{B04B4B6E-FDE7-D6A8-EE74-2AF7CB561370}"/>
              </a:ext>
            </a:extLst>
          </p:cNvPr>
          <p:cNvSpPr>
            <a:spLocks noGrp="1"/>
          </p:cNvSpPr>
          <p:nvPr>
            <p:ph type="body" sz="quarter" idx="21"/>
          </p:nvPr>
        </p:nvSpPr>
        <p:spPr>
          <a:xfrm>
            <a:off x="8924473" y="3833615"/>
            <a:ext cx="4297680" cy="369332"/>
          </a:xfrm>
          <a:prstGeom prst="rect">
            <a:avLst/>
          </a:prstGeom>
        </p:spPr>
        <p:txBody>
          <a:bodyPr anchor="ctr">
            <a:noAutofit/>
          </a:bodyPr>
          <a:lstStyle>
            <a:lvl1pPr marL="0" indent="0">
              <a:buFontTx/>
              <a:buNone/>
              <a:defRPr sz="2400" cap="all" baseline="0">
                <a:latin typeface="Segoe UI" panose="020B0502040204020203" pitchFamily="34" charset="0"/>
                <a:cs typeface="Segoe UI" panose="020B0502040204020203" pitchFamily="34" charset="0"/>
              </a:defRPr>
            </a:lvl1pPr>
          </a:lstStyle>
          <a:p>
            <a:pPr lvl="0"/>
            <a:r>
              <a:rPr lang="en-US"/>
              <a:t>Click to edit Master text styles</a:t>
            </a:r>
          </a:p>
        </p:txBody>
      </p:sp>
      <p:sp>
        <p:nvSpPr>
          <p:cNvPr id="66" name="Text Placeholder 53">
            <a:extLst>
              <a:ext uri="{FF2B5EF4-FFF2-40B4-BE49-F238E27FC236}">
                <a16:creationId xmlns:a16="http://schemas.microsoft.com/office/drawing/2014/main" id="{C6B82A30-F7D3-DFA7-71F7-50FF1F271392}"/>
              </a:ext>
            </a:extLst>
          </p:cNvPr>
          <p:cNvSpPr>
            <a:spLocks noGrp="1"/>
          </p:cNvSpPr>
          <p:nvPr>
            <p:ph type="body" sz="quarter" idx="22"/>
          </p:nvPr>
        </p:nvSpPr>
        <p:spPr>
          <a:xfrm>
            <a:off x="8924473" y="5594075"/>
            <a:ext cx="4297680" cy="369332"/>
          </a:xfrm>
          <a:prstGeom prst="rect">
            <a:avLst/>
          </a:prstGeom>
        </p:spPr>
        <p:txBody>
          <a:bodyPr anchor="ctr">
            <a:noAutofit/>
          </a:bodyPr>
          <a:lstStyle>
            <a:lvl1pPr marL="0" indent="0">
              <a:buFontTx/>
              <a:buNone/>
              <a:defRPr sz="2400" cap="all" baseline="0">
                <a:latin typeface="Segoe UI" panose="020B0502040204020203" pitchFamily="34" charset="0"/>
                <a:cs typeface="Segoe UI" panose="020B0502040204020203" pitchFamily="34" charset="0"/>
              </a:defRPr>
            </a:lvl1pPr>
          </a:lstStyle>
          <a:p>
            <a:pPr lvl="0"/>
            <a:r>
              <a:rPr lang="en-US"/>
              <a:t>Click to edit Master text styles</a:t>
            </a:r>
          </a:p>
        </p:txBody>
      </p:sp>
      <p:sp>
        <p:nvSpPr>
          <p:cNvPr id="67" name="Text Placeholder 53">
            <a:extLst>
              <a:ext uri="{FF2B5EF4-FFF2-40B4-BE49-F238E27FC236}">
                <a16:creationId xmlns:a16="http://schemas.microsoft.com/office/drawing/2014/main" id="{1BBDA125-C086-E048-B92E-7430DDFD6858}"/>
              </a:ext>
            </a:extLst>
          </p:cNvPr>
          <p:cNvSpPr>
            <a:spLocks noGrp="1"/>
          </p:cNvSpPr>
          <p:nvPr>
            <p:ph type="body" sz="quarter" idx="23"/>
          </p:nvPr>
        </p:nvSpPr>
        <p:spPr>
          <a:xfrm>
            <a:off x="8924473" y="7354535"/>
            <a:ext cx="4297680" cy="369332"/>
          </a:xfrm>
          <a:prstGeom prst="rect">
            <a:avLst/>
          </a:prstGeom>
        </p:spPr>
        <p:txBody>
          <a:bodyPr anchor="ctr">
            <a:noAutofit/>
          </a:bodyPr>
          <a:lstStyle>
            <a:lvl1pPr marL="0" indent="0">
              <a:buFontTx/>
              <a:buNone/>
              <a:defRPr sz="2400" cap="all" baseline="0">
                <a:latin typeface="Segoe UI" panose="020B0502040204020203" pitchFamily="34" charset="0"/>
                <a:cs typeface="Segoe UI" panose="020B0502040204020203" pitchFamily="34" charset="0"/>
              </a:defRPr>
            </a:lvl1pPr>
          </a:lstStyle>
          <a:p>
            <a:pPr lvl="0"/>
            <a:r>
              <a:rPr lang="en-US"/>
              <a:t>Click to edit Master text styles</a:t>
            </a:r>
          </a:p>
        </p:txBody>
      </p:sp>
      <p:sp>
        <p:nvSpPr>
          <p:cNvPr id="68" name="Text Placeholder 53">
            <a:extLst>
              <a:ext uri="{FF2B5EF4-FFF2-40B4-BE49-F238E27FC236}">
                <a16:creationId xmlns:a16="http://schemas.microsoft.com/office/drawing/2014/main" id="{D717787F-E6D0-51A5-72C7-1F39453964EC}"/>
              </a:ext>
            </a:extLst>
          </p:cNvPr>
          <p:cNvSpPr>
            <a:spLocks noGrp="1"/>
          </p:cNvSpPr>
          <p:nvPr>
            <p:ph type="body" sz="quarter" idx="24"/>
          </p:nvPr>
        </p:nvSpPr>
        <p:spPr>
          <a:xfrm>
            <a:off x="8924473" y="9114995"/>
            <a:ext cx="4297680" cy="369332"/>
          </a:xfrm>
          <a:prstGeom prst="rect">
            <a:avLst/>
          </a:prstGeom>
        </p:spPr>
        <p:txBody>
          <a:bodyPr anchor="ctr">
            <a:noAutofit/>
          </a:bodyPr>
          <a:lstStyle>
            <a:lvl1pPr marL="0" indent="0">
              <a:buFontTx/>
              <a:buNone/>
              <a:defRPr sz="2400" cap="all" baseline="0">
                <a:latin typeface="Segoe UI" panose="020B0502040204020203" pitchFamily="34" charset="0"/>
                <a:cs typeface="Segoe UI" panose="020B0502040204020203" pitchFamily="34" charset="0"/>
              </a:defRPr>
            </a:lvl1pPr>
          </a:lstStyle>
          <a:p>
            <a:pPr lvl="0"/>
            <a:r>
              <a:rPr lang="en-US"/>
              <a:t>Click to edit Master text styles</a:t>
            </a:r>
          </a:p>
        </p:txBody>
      </p:sp>
      <p:sp>
        <p:nvSpPr>
          <p:cNvPr id="69" name="Text Placeholder 53">
            <a:extLst>
              <a:ext uri="{FF2B5EF4-FFF2-40B4-BE49-F238E27FC236}">
                <a16:creationId xmlns:a16="http://schemas.microsoft.com/office/drawing/2014/main" id="{29D46D99-9380-B9BE-7E1C-212848E9CD52}"/>
              </a:ext>
            </a:extLst>
          </p:cNvPr>
          <p:cNvSpPr>
            <a:spLocks noGrp="1"/>
          </p:cNvSpPr>
          <p:nvPr>
            <p:ph type="body" sz="quarter" idx="25"/>
          </p:nvPr>
        </p:nvSpPr>
        <p:spPr>
          <a:xfrm>
            <a:off x="8924473" y="10875455"/>
            <a:ext cx="4297680" cy="369332"/>
          </a:xfrm>
          <a:prstGeom prst="rect">
            <a:avLst/>
          </a:prstGeom>
        </p:spPr>
        <p:txBody>
          <a:bodyPr anchor="ctr">
            <a:noAutofit/>
          </a:bodyPr>
          <a:lstStyle>
            <a:lvl1pPr marL="0" indent="0">
              <a:buFontTx/>
              <a:buNone/>
              <a:defRPr sz="2400" cap="all" baseline="0">
                <a:latin typeface="Segoe UI" panose="020B0502040204020203" pitchFamily="34" charset="0"/>
                <a:cs typeface="Segoe UI" panose="020B0502040204020203" pitchFamily="34" charset="0"/>
              </a:defRPr>
            </a:lvl1pPr>
          </a:lstStyle>
          <a:p>
            <a:pPr lvl="0"/>
            <a:r>
              <a:rPr lang="en-US"/>
              <a:t>Click to edit Master text styles</a:t>
            </a:r>
          </a:p>
        </p:txBody>
      </p:sp>
      <p:pic>
        <p:nvPicPr>
          <p:cNvPr id="82" name="Picture 81">
            <a:extLst>
              <a:ext uri="{FF2B5EF4-FFF2-40B4-BE49-F238E27FC236}">
                <a16:creationId xmlns:a16="http://schemas.microsoft.com/office/drawing/2014/main" id="{5FD3813B-151D-44DA-8179-2925232E25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7600" y="12725400"/>
            <a:ext cx="1562101" cy="312420"/>
          </a:xfrm>
          <a:prstGeom prst="rect">
            <a:avLst/>
          </a:prstGeom>
        </p:spPr>
      </p:pic>
      <p:sp>
        <p:nvSpPr>
          <p:cNvPr id="83" name="Picture Placeholder 13">
            <a:extLst>
              <a:ext uri="{FF2B5EF4-FFF2-40B4-BE49-F238E27FC236}">
                <a16:creationId xmlns:a16="http://schemas.microsoft.com/office/drawing/2014/main" id="{1DF740EC-4FE7-B47B-FA10-4CA63392A711}"/>
              </a:ext>
            </a:extLst>
          </p:cNvPr>
          <p:cNvSpPr>
            <a:spLocks noGrp="1"/>
          </p:cNvSpPr>
          <p:nvPr>
            <p:ph type="pic" sz="quarter" idx="31"/>
          </p:nvPr>
        </p:nvSpPr>
        <p:spPr>
          <a:xfrm>
            <a:off x="14493081" y="0"/>
            <a:ext cx="9884822" cy="13716000"/>
          </a:xfrm>
          <a:solidFill>
            <a:schemeClr val="bg1">
              <a:lumMod val="95000"/>
            </a:schemeClr>
          </a:solidFill>
        </p:spPr>
        <p:txBody>
          <a:bodyPr anchor="ctr">
            <a:normAutofit/>
          </a:bodyPr>
          <a:lstStyle>
            <a:lvl1pPr marL="0" indent="0" algn="ctr">
              <a:buFontTx/>
              <a:buNone/>
              <a:defRPr sz="3000">
                <a:latin typeface="Segoe UI" panose="020B0502040204020203" pitchFamily="34" charset="0"/>
                <a:cs typeface="Segoe UI" panose="020B0502040204020203" pitchFamily="34" charset="0"/>
              </a:defRPr>
            </a:lvl1pPr>
          </a:lstStyle>
          <a:p>
            <a:r>
              <a:rPr lang="en-US"/>
              <a:t>Click icon to add picture</a:t>
            </a:r>
            <a:endParaRPr lang="en-US" dirty="0"/>
          </a:p>
        </p:txBody>
      </p:sp>
    </p:spTree>
    <p:extLst>
      <p:ext uri="{BB962C8B-B14F-4D97-AF65-F5344CB8AC3E}">
        <p14:creationId xmlns:p14="http://schemas.microsoft.com/office/powerpoint/2010/main" val="399635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0601A48-ACD5-48C8-A2A0-DCDBBD111DD3}"/>
              </a:ext>
            </a:extLst>
          </p:cNvPr>
          <p:cNvSpPr>
            <a:spLocks noGrp="1"/>
          </p:cNvSpPr>
          <p:nvPr>
            <p:ph type="pic" sz="quarter" idx="10"/>
          </p:nvPr>
        </p:nvSpPr>
        <p:spPr>
          <a:xfrm>
            <a:off x="13952998" y="0"/>
            <a:ext cx="10424652" cy="13716000"/>
          </a:xfrm>
          <a:prstGeom prst="rect">
            <a:avLst/>
          </a:prstGeom>
        </p:spPr>
        <p:txBody>
          <a:bodyPr anchor="ctr">
            <a:normAutofit/>
          </a:bodyPr>
          <a:lstStyle>
            <a:lvl1pPr marL="0" indent="0" algn="ctr">
              <a:buFontTx/>
              <a:buNone/>
              <a:defRPr sz="3000" b="0" i="0">
                <a:latin typeface="Segoe UI" panose="020B0502040204020203" pitchFamily="34" charset="0"/>
                <a:cs typeface="Segoe UI" panose="020B0502040204020203" pitchFamily="34" charset="0"/>
              </a:defRPr>
            </a:lvl1pPr>
          </a:lstStyle>
          <a:p>
            <a:r>
              <a:rPr lang="en-US"/>
              <a:t>Click icon to add picture</a:t>
            </a:r>
            <a:endParaRPr lang="ru-RU" dirty="0"/>
          </a:p>
        </p:txBody>
      </p:sp>
    </p:spTree>
    <p:extLst>
      <p:ext uri="{BB962C8B-B14F-4D97-AF65-F5344CB8AC3E}">
        <p14:creationId xmlns:p14="http://schemas.microsoft.com/office/powerpoint/2010/main" val="290704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316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lide #5">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D783306D-CF95-6670-B2D9-D17C0406AAE1}"/>
              </a:ext>
            </a:extLst>
          </p:cNvPr>
          <p:cNvSpPr>
            <a:spLocks noGrp="1"/>
          </p:cNvSpPr>
          <p:nvPr>
            <p:ph type="pic" sz="quarter" idx="12"/>
          </p:nvPr>
        </p:nvSpPr>
        <p:spPr>
          <a:xfrm>
            <a:off x="14039727" y="1120878"/>
            <a:ext cx="6144768" cy="7644384"/>
          </a:xfrm>
          <a:prstGeom prst="rect">
            <a:avLst/>
          </a:prstGeom>
          <a:solidFill>
            <a:srgbClr val="F2F2F2"/>
          </a:solidFill>
        </p:spPr>
        <p:txBody>
          <a:bodyPr anchor="ctr">
            <a:normAutofit/>
          </a:bodyPr>
          <a:lstStyle>
            <a:lvl1pPr marL="0" indent="0" algn="ctr">
              <a:buFontTx/>
              <a:buNone/>
              <a:defRPr sz="3000" b="0" i="0">
                <a:latin typeface="Segoe UI" panose="020B0502040204020203" pitchFamily="34" charset="0"/>
                <a:cs typeface="Segoe UI" panose="020B0502040204020203" pitchFamily="34" charset="0"/>
              </a:defRPr>
            </a:lvl1pPr>
          </a:lstStyle>
          <a:p>
            <a:r>
              <a:rPr lang="en-US"/>
              <a:t>Click icon to add picture</a:t>
            </a:r>
            <a:endParaRPr lang="ru-RU" dirty="0"/>
          </a:p>
        </p:txBody>
      </p:sp>
      <p:sp>
        <p:nvSpPr>
          <p:cNvPr id="8" name="Picture Placeholder 7">
            <a:extLst>
              <a:ext uri="{FF2B5EF4-FFF2-40B4-BE49-F238E27FC236}">
                <a16:creationId xmlns:a16="http://schemas.microsoft.com/office/drawing/2014/main" id="{3F2C684A-BF84-46D8-B466-4E1DBD17E1E1}"/>
              </a:ext>
            </a:extLst>
          </p:cNvPr>
          <p:cNvSpPr>
            <a:spLocks noGrp="1"/>
          </p:cNvSpPr>
          <p:nvPr>
            <p:ph type="pic" sz="quarter" idx="10"/>
          </p:nvPr>
        </p:nvSpPr>
        <p:spPr>
          <a:xfrm>
            <a:off x="16939135" y="4816578"/>
            <a:ext cx="6324598" cy="7778544"/>
          </a:xfrm>
          <a:prstGeom prst="rect">
            <a:avLst/>
          </a:prstGeom>
          <a:solidFill>
            <a:srgbClr val="F2F2F2"/>
          </a:solidFill>
        </p:spPr>
        <p:txBody>
          <a:bodyPr anchor="ctr">
            <a:normAutofit/>
          </a:bodyPr>
          <a:lstStyle>
            <a:lvl1pPr marL="0" indent="0" algn="ctr">
              <a:buFontTx/>
              <a:buNone/>
              <a:defRPr sz="3000" b="0" i="0">
                <a:latin typeface="Segoe UI" panose="020B0502040204020203" pitchFamily="34" charset="0"/>
                <a:cs typeface="Segoe UI" panose="020B0502040204020203" pitchFamily="34" charset="0"/>
              </a:defRPr>
            </a:lvl1pPr>
          </a:lstStyle>
          <a:p>
            <a:r>
              <a:rPr lang="en-US"/>
              <a:t>Click icon to add picture</a:t>
            </a:r>
            <a:endParaRPr lang="ru-RU" dirty="0"/>
          </a:p>
        </p:txBody>
      </p:sp>
      <p:sp>
        <p:nvSpPr>
          <p:cNvPr id="11" name="Title 3">
            <a:extLst>
              <a:ext uri="{FF2B5EF4-FFF2-40B4-BE49-F238E27FC236}">
                <a16:creationId xmlns:a16="http://schemas.microsoft.com/office/drawing/2014/main" id="{3E2498C7-475A-8E78-468D-886F60A90C52}"/>
              </a:ext>
            </a:extLst>
          </p:cNvPr>
          <p:cNvSpPr>
            <a:spLocks noGrp="1"/>
          </p:cNvSpPr>
          <p:nvPr>
            <p:ph type="title" hasCustomPrompt="1"/>
          </p:nvPr>
        </p:nvSpPr>
        <p:spPr>
          <a:xfrm>
            <a:off x="1117600" y="774247"/>
            <a:ext cx="22165056" cy="1808615"/>
          </a:xfrm>
        </p:spPr>
        <p:txBody>
          <a:bodyPr/>
          <a:lstStyle/>
          <a:p>
            <a:r>
              <a:rPr lang="en-US" dirty="0"/>
              <a:t>Insert header 1 line</a:t>
            </a:r>
          </a:p>
        </p:txBody>
      </p:sp>
    </p:spTree>
    <p:extLst>
      <p:ext uri="{BB962C8B-B14F-4D97-AF65-F5344CB8AC3E}">
        <p14:creationId xmlns:p14="http://schemas.microsoft.com/office/powerpoint/2010/main" val="4163506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top">
    <p:spTree>
      <p:nvGrpSpPr>
        <p:cNvPr id="1" name=""/>
        <p:cNvGrpSpPr/>
        <p:nvPr/>
      </p:nvGrpSpPr>
      <p:grpSpPr>
        <a:xfrm>
          <a:off x="0" y="0"/>
          <a:ext cx="0" cy="0"/>
          <a:chOff x="0" y="0"/>
          <a:chExt cx="0" cy="0"/>
        </a:xfrm>
      </p:grpSpPr>
      <p:sp>
        <p:nvSpPr>
          <p:cNvPr id="3" name="Picture Placeholder 9">
            <a:extLst>
              <a:ext uri="{FF2B5EF4-FFF2-40B4-BE49-F238E27FC236}">
                <a16:creationId xmlns:a16="http://schemas.microsoft.com/office/drawing/2014/main" id="{B076D6B8-A1FE-CFFE-21EC-F960AD5E9639}"/>
              </a:ext>
            </a:extLst>
          </p:cNvPr>
          <p:cNvSpPr>
            <a:spLocks noGrp="1"/>
          </p:cNvSpPr>
          <p:nvPr>
            <p:ph type="pic" sz="quarter" idx="11"/>
          </p:nvPr>
        </p:nvSpPr>
        <p:spPr>
          <a:xfrm>
            <a:off x="0" y="0"/>
            <a:ext cx="24377904" cy="8074152"/>
          </a:xfrm>
          <a:prstGeom prst="rect">
            <a:avLst/>
          </a:prstGeom>
        </p:spPr>
        <p:txBody>
          <a:bodyPr anchor="ctr">
            <a:normAutofit/>
          </a:bodyPr>
          <a:lstStyle>
            <a:lvl1pPr marL="0" indent="0" algn="ctr">
              <a:buFontTx/>
              <a:buNone/>
              <a:defRPr sz="3000" b="0" i="0">
                <a:latin typeface="Segoe UI" panose="020B0502040204020203" pitchFamily="34" charset="0"/>
                <a:cs typeface="Segoe UI" panose="020B0502040204020203" pitchFamily="34" charset="0"/>
              </a:defRPr>
            </a:lvl1pPr>
          </a:lstStyle>
          <a:p>
            <a:r>
              <a:rPr lang="en-US"/>
              <a:t>Click icon to add picture</a:t>
            </a:r>
            <a:endParaRPr lang="ru-RU" dirty="0"/>
          </a:p>
        </p:txBody>
      </p:sp>
    </p:spTree>
    <p:extLst>
      <p:ext uri="{BB962C8B-B14F-4D97-AF65-F5344CB8AC3E}">
        <p14:creationId xmlns:p14="http://schemas.microsoft.com/office/powerpoint/2010/main" val="305801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id="{D1F590EE-C0E6-FA4A-ED5A-7DAA789912B8}"/>
              </a:ext>
            </a:extLst>
          </p:cNvPr>
          <p:cNvSpPr>
            <a:spLocks noGrp="1"/>
          </p:cNvSpPr>
          <p:nvPr>
            <p:ph type="pic" sz="quarter" idx="12"/>
          </p:nvPr>
        </p:nvSpPr>
        <p:spPr>
          <a:xfrm>
            <a:off x="0" y="0"/>
            <a:ext cx="24377904" cy="8074152"/>
          </a:xfrm>
          <a:prstGeom prst="rect">
            <a:avLst/>
          </a:prstGeom>
          <a:solidFill>
            <a:srgbClr val="F2F2F2"/>
          </a:solidFill>
        </p:spPr>
        <p:txBody>
          <a:bodyPr anchor="ctr">
            <a:normAutofit/>
          </a:bodyPr>
          <a:lstStyle>
            <a:lvl1pPr marL="0" indent="0" algn="ctr">
              <a:buFontTx/>
              <a:buNone/>
              <a:defRPr sz="3000" b="0" i="0">
                <a:latin typeface="Segoe UI" panose="020B0502040204020203" pitchFamily="34" charset="0"/>
                <a:cs typeface="Segoe UI" panose="020B0502040204020203" pitchFamily="34" charset="0"/>
              </a:defRPr>
            </a:lvl1pPr>
          </a:lstStyle>
          <a:p>
            <a:r>
              <a:rPr lang="en-US"/>
              <a:t>Click icon to add picture</a:t>
            </a:r>
            <a:endParaRPr lang="ru-RU" dirty="0"/>
          </a:p>
        </p:txBody>
      </p:sp>
      <p:sp>
        <p:nvSpPr>
          <p:cNvPr id="5" name="Rectangle 4">
            <a:extLst>
              <a:ext uri="{FF2B5EF4-FFF2-40B4-BE49-F238E27FC236}">
                <a16:creationId xmlns:a16="http://schemas.microsoft.com/office/drawing/2014/main" id="{B833F09C-9C13-32FF-7086-298C02334D2B}"/>
              </a:ext>
            </a:extLst>
          </p:cNvPr>
          <p:cNvSpPr/>
          <p:nvPr userDrawn="1"/>
        </p:nvSpPr>
        <p:spPr>
          <a:xfrm>
            <a:off x="2054225" y="4572000"/>
            <a:ext cx="16306800" cy="7366819"/>
          </a:xfrm>
          <a:prstGeom prst="rect">
            <a:avLst/>
          </a:prstGeom>
          <a:ln>
            <a:noFill/>
          </a:ln>
          <a:effectLst>
            <a:outerShdw blurRad="1003300" dist="228600" dir="768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6" name="Text Placeholder 6">
            <a:extLst>
              <a:ext uri="{FF2B5EF4-FFF2-40B4-BE49-F238E27FC236}">
                <a16:creationId xmlns:a16="http://schemas.microsoft.com/office/drawing/2014/main" id="{212E117B-1457-CBAD-2A47-4011A556576D}"/>
              </a:ext>
            </a:extLst>
          </p:cNvPr>
          <p:cNvSpPr>
            <a:spLocks noGrp="1"/>
          </p:cNvSpPr>
          <p:nvPr>
            <p:ph type="body" sz="quarter" idx="11"/>
          </p:nvPr>
        </p:nvSpPr>
        <p:spPr>
          <a:xfrm>
            <a:off x="2854325" y="5257800"/>
            <a:ext cx="14820900" cy="5943600"/>
          </a:xfrm>
          <a:prstGeom prst="rect">
            <a:avLst/>
          </a:prstGeom>
        </p:spPr>
        <p:txBody>
          <a:bodyPr anchor="ctr"/>
          <a:lstStyle>
            <a:lvl1pPr marL="0" indent="0">
              <a:buNone/>
              <a:defRPr sz="8800" b="1">
                <a:solidFill>
                  <a:schemeClr val="bg1"/>
                </a:solidFill>
                <a:latin typeface="+mj-lt"/>
              </a:defRPr>
            </a:lvl1pPr>
          </a:lstStyle>
          <a:p>
            <a:pPr lvl="0" algn="l"/>
            <a:r>
              <a:rPr lang="en-US" sz="9600">
                <a:solidFill>
                  <a:schemeClr val="bg1"/>
                </a:solidFill>
                <a:latin typeface="Franklin Gothic Medium" panose="020B0603020102020204" pitchFamily="34" charset="0"/>
              </a:rPr>
              <a:t>Click to edit Master text styles</a:t>
            </a:r>
          </a:p>
        </p:txBody>
      </p:sp>
      <p:pic>
        <p:nvPicPr>
          <p:cNvPr id="3" name="Picture 2">
            <a:extLst>
              <a:ext uri="{FF2B5EF4-FFF2-40B4-BE49-F238E27FC236}">
                <a16:creationId xmlns:a16="http://schemas.microsoft.com/office/drawing/2014/main" id="{D0EE86CF-8E30-DADA-1D6D-5092510808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7600" y="12725400"/>
            <a:ext cx="1562101" cy="312420"/>
          </a:xfrm>
          <a:prstGeom prst="rect">
            <a:avLst/>
          </a:prstGeom>
        </p:spPr>
      </p:pic>
    </p:spTree>
    <p:extLst>
      <p:ext uri="{BB962C8B-B14F-4D97-AF65-F5344CB8AC3E}">
        <p14:creationId xmlns:p14="http://schemas.microsoft.com/office/powerpoint/2010/main" val="227172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top left">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BFE39663-5174-3F40-9550-9CEA32711AEA}"/>
              </a:ext>
            </a:extLst>
          </p:cNvPr>
          <p:cNvSpPr>
            <a:spLocks noGrp="1"/>
          </p:cNvSpPr>
          <p:nvPr>
            <p:ph type="pic" sz="quarter" idx="12"/>
          </p:nvPr>
        </p:nvSpPr>
        <p:spPr>
          <a:xfrm>
            <a:off x="0" y="0"/>
            <a:ext cx="12188825" cy="8153400"/>
          </a:xfrm>
          <a:prstGeom prst="rect">
            <a:avLst/>
          </a:prstGeom>
          <a:solidFill>
            <a:srgbClr val="F2F2F2"/>
          </a:solidFill>
        </p:spPr>
        <p:txBody>
          <a:bodyPr anchor="ctr">
            <a:normAutofit/>
          </a:bodyPr>
          <a:lstStyle>
            <a:lvl1pPr marL="0" indent="0" algn="ctr">
              <a:buFontTx/>
              <a:buNone/>
              <a:defRPr sz="3000" b="0" i="0">
                <a:latin typeface="Segoe UI" panose="020B0502040204020203" pitchFamily="34" charset="0"/>
                <a:cs typeface="Segoe UI" panose="020B0502040204020203" pitchFamily="34" charset="0"/>
              </a:defRPr>
            </a:lvl1pPr>
          </a:lstStyle>
          <a:p>
            <a:r>
              <a:rPr lang="en-US"/>
              <a:t>Click icon to add picture</a:t>
            </a:r>
            <a:endParaRPr lang="ru-RU" dirty="0"/>
          </a:p>
        </p:txBody>
      </p:sp>
      <p:sp>
        <p:nvSpPr>
          <p:cNvPr id="16" name="Title 3">
            <a:extLst>
              <a:ext uri="{FF2B5EF4-FFF2-40B4-BE49-F238E27FC236}">
                <a16:creationId xmlns:a16="http://schemas.microsoft.com/office/drawing/2014/main" id="{6D767FF2-BDB3-3A63-AF28-F50192E31B53}"/>
              </a:ext>
            </a:extLst>
          </p:cNvPr>
          <p:cNvSpPr>
            <a:spLocks noGrp="1"/>
          </p:cNvSpPr>
          <p:nvPr>
            <p:ph type="title" hasCustomPrompt="1"/>
          </p:nvPr>
        </p:nvSpPr>
        <p:spPr>
          <a:xfrm>
            <a:off x="15160625" y="1362931"/>
            <a:ext cx="8118475" cy="2659190"/>
          </a:xfrm>
        </p:spPr>
        <p:txBody>
          <a:bodyPr>
            <a:noAutofit/>
          </a:bodyPr>
          <a:lstStyle/>
          <a:p>
            <a:r>
              <a:rPr lang="en-US" dirty="0"/>
              <a:t>Insert header 1 line</a:t>
            </a:r>
          </a:p>
        </p:txBody>
      </p:sp>
    </p:spTree>
    <p:extLst>
      <p:ext uri="{BB962C8B-B14F-4D97-AF65-F5344CB8AC3E}">
        <p14:creationId xmlns:p14="http://schemas.microsoft.com/office/powerpoint/2010/main" val="49529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391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port with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1EF63-85F8-2C3B-5964-067743DC3956}"/>
              </a:ext>
            </a:extLst>
          </p:cNvPr>
          <p:cNvSpPr>
            <a:spLocks noGrp="1"/>
          </p:cNvSpPr>
          <p:nvPr>
            <p:ph type="title"/>
          </p:nvPr>
        </p:nvSpPr>
        <p:spPr/>
        <p:txBody>
          <a:bodyPr/>
          <a:lstStyle/>
          <a:p>
            <a:r>
              <a:rPr lang="en-US"/>
              <a:t>Click to edit Master title style</a:t>
            </a:r>
            <a:endParaRPr lang="en-CA"/>
          </a:p>
        </p:txBody>
      </p:sp>
      <p:sp>
        <p:nvSpPr>
          <p:cNvPr id="7" name="Rectangle 6">
            <a:extLst>
              <a:ext uri="{FF2B5EF4-FFF2-40B4-BE49-F238E27FC236}">
                <a16:creationId xmlns:a16="http://schemas.microsoft.com/office/drawing/2014/main" id="{88C7AA16-82B5-113A-8384-F28DD27A8F92}"/>
              </a:ext>
            </a:extLst>
          </p:cNvPr>
          <p:cNvSpPr/>
          <p:nvPr userDrawn="1"/>
        </p:nvSpPr>
        <p:spPr>
          <a:xfrm>
            <a:off x="12188825" y="2582863"/>
            <a:ext cx="11090275" cy="9505950"/>
          </a:xfrm>
          <a:prstGeom prst="rect">
            <a:avLst/>
          </a:prstGeom>
          <a:solidFill>
            <a:srgbClr val="00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CA"/>
          </a:p>
        </p:txBody>
      </p:sp>
      <p:grpSp>
        <p:nvGrpSpPr>
          <p:cNvPr id="8" name="Group 7">
            <a:extLst>
              <a:ext uri="{FF2B5EF4-FFF2-40B4-BE49-F238E27FC236}">
                <a16:creationId xmlns:a16="http://schemas.microsoft.com/office/drawing/2014/main" id="{6E97AB81-4EDA-B7B0-C4DC-0CCB5B5F804A}"/>
              </a:ext>
            </a:extLst>
          </p:cNvPr>
          <p:cNvGrpSpPr/>
          <p:nvPr userDrawn="1"/>
        </p:nvGrpSpPr>
        <p:grpSpPr>
          <a:xfrm>
            <a:off x="12332841" y="2723243"/>
            <a:ext cx="582601" cy="462354"/>
            <a:chOff x="12507860" y="2950671"/>
            <a:chExt cx="479590" cy="380604"/>
          </a:xfrm>
          <a:solidFill>
            <a:schemeClr val="bg1"/>
          </a:solidFill>
        </p:grpSpPr>
        <p:sp>
          <p:nvSpPr>
            <p:cNvPr id="9" name="Freeform: Shape 8">
              <a:extLst>
                <a:ext uri="{FF2B5EF4-FFF2-40B4-BE49-F238E27FC236}">
                  <a16:creationId xmlns:a16="http://schemas.microsoft.com/office/drawing/2014/main" id="{9AECCA5F-D14C-CD9D-CC39-A4CF147C0AA9}"/>
                </a:ext>
              </a:extLst>
            </p:cNvPr>
            <p:cNvSpPr/>
            <p:nvPr/>
          </p:nvSpPr>
          <p:spPr>
            <a:xfrm>
              <a:off x="12795614" y="2950671"/>
              <a:ext cx="191836" cy="380602"/>
            </a:xfrm>
            <a:custGeom>
              <a:avLst/>
              <a:gdLst>
                <a:gd name="connsiteX0" fmla="*/ 191836 w 191836"/>
                <a:gd name="connsiteY0" fmla="*/ 380603 h 380602"/>
                <a:gd name="connsiteX1" fmla="*/ 191836 w 191836"/>
                <a:gd name="connsiteY1" fmla="*/ 188767 h 380602"/>
                <a:gd name="connsiteX2" fmla="*/ 82394 w 191836"/>
                <a:gd name="connsiteY2" fmla="*/ 188767 h 380602"/>
                <a:gd name="connsiteX3" fmla="*/ 191836 w 191836"/>
                <a:gd name="connsiteY3" fmla="*/ 82298 h 380602"/>
                <a:gd name="connsiteX4" fmla="*/ 191836 w 191836"/>
                <a:gd name="connsiteY4" fmla="*/ 0 h 380602"/>
                <a:gd name="connsiteX5" fmla="*/ 0 w 191836"/>
                <a:gd name="connsiteY5" fmla="*/ 188767 h 380602"/>
                <a:gd name="connsiteX6" fmla="*/ 0 w 191836"/>
                <a:gd name="connsiteY6" fmla="*/ 188767 h 380602"/>
                <a:gd name="connsiteX7" fmla="*/ 0 w 191836"/>
                <a:gd name="connsiteY7" fmla="*/ 380603 h 38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836" h="380602">
                  <a:moveTo>
                    <a:pt x="191836" y="380603"/>
                  </a:moveTo>
                  <a:lnTo>
                    <a:pt x="191836" y="188767"/>
                  </a:lnTo>
                  <a:lnTo>
                    <a:pt x="82394" y="188767"/>
                  </a:lnTo>
                  <a:cubicBezTo>
                    <a:pt x="84055" y="129509"/>
                    <a:pt x="132556" y="82326"/>
                    <a:pt x="191836" y="82298"/>
                  </a:cubicBezTo>
                  <a:lnTo>
                    <a:pt x="191836" y="0"/>
                  </a:lnTo>
                  <a:cubicBezTo>
                    <a:pt x="87075" y="-13"/>
                    <a:pt x="1677" y="84019"/>
                    <a:pt x="0" y="188767"/>
                  </a:cubicBezTo>
                  <a:lnTo>
                    <a:pt x="0" y="188767"/>
                  </a:lnTo>
                  <a:lnTo>
                    <a:pt x="0" y="380603"/>
                  </a:lnTo>
                  <a:close/>
                </a:path>
              </a:pathLst>
            </a:custGeom>
            <a:grpFill/>
            <a:ln w="9525" cap="flat">
              <a:noFill/>
              <a:prstDash val="solid"/>
              <a:miter/>
            </a:ln>
          </p:spPr>
          <p:txBody>
            <a:bodyPr rtlCol="0" anchor="ctr">
              <a:noAutofit/>
            </a:bodyPr>
            <a:lstStyle/>
            <a:p>
              <a:endParaRPr lang="en-CA">
                <a:latin typeface="+mn-lt"/>
              </a:endParaRPr>
            </a:p>
          </p:txBody>
        </p:sp>
        <p:sp>
          <p:nvSpPr>
            <p:cNvPr id="10" name="Freeform: Shape 9">
              <a:extLst>
                <a:ext uri="{FF2B5EF4-FFF2-40B4-BE49-F238E27FC236}">
                  <a16:creationId xmlns:a16="http://schemas.microsoft.com/office/drawing/2014/main" id="{05020EB7-DC80-5746-4C46-A1A42F233635}"/>
                </a:ext>
              </a:extLst>
            </p:cNvPr>
            <p:cNvSpPr/>
            <p:nvPr/>
          </p:nvSpPr>
          <p:spPr>
            <a:xfrm>
              <a:off x="12507860" y="2950673"/>
              <a:ext cx="191836" cy="380602"/>
            </a:xfrm>
            <a:custGeom>
              <a:avLst/>
              <a:gdLst>
                <a:gd name="connsiteX0" fmla="*/ 191836 w 191836"/>
                <a:gd name="connsiteY0" fmla="*/ 380603 h 380602"/>
                <a:gd name="connsiteX1" fmla="*/ 191836 w 191836"/>
                <a:gd name="connsiteY1" fmla="*/ 188767 h 380602"/>
                <a:gd name="connsiteX2" fmla="*/ 82394 w 191836"/>
                <a:gd name="connsiteY2" fmla="*/ 188767 h 380602"/>
                <a:gd name="connsiteX3" fmla="*/ 191836 w 191836"/>
                <a:gd name="connsiteY3" fmla="*/ 82298 h 380602"/>
                <a:gd name="connsiteX4" fmla="*/ 191836 w 191836"/>
                <a:gd name="connsiteY4" fmla="*/ 0 h 380602"/>
                <a:gd name="connsiteX5" fmla="*/ 0 w 191836"/>
                <a:gd name="connsiteY5" fmla="*/ 188767 h 380602"/>
                <a:gd name="connsiteX6" fmla="*/ 0 w 191836"/>
                <a:gd name="connsiteY6" fmla="*/ 188767 h 380602"/>
                <a:gd name="connsiteX7" fmla="*/ 0 w 191836"/>
                <a:gd name="connsiteY7" fmla="*/ 380603 h 38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836" h="380602">
                  <a:moveTo>
                    <a:pt x="191836" y="380603"/>
                  </a:moveTo>
                  <a:lnTo>
                    <a:pt x="191836" y="188767"/>
                  </a:lnTo>
                  <a:lnTo>
                    <a:pt x="82394" y="188767"/>
                  </a:lnTo>
                  <a:cubicBezTo>
                    <a:pt x="84055" y="129509"/>
                    <a:pt x="132556" y="82326"/>
                    <a:pt x="191836" y="82298"/>
                  </a:cubicBezTo>
                  <a:lnTo>
                    <a:pt x="191836" y="0"/>
                  </a:lnTo>
                  <a:cubicBezTo>
                    <a:pt x="87075" y="-13"/>
                    <a:pt x="1677" y="84019"/>
                    <a:pt x="0" y="188767"/>
                  </a:cubicBezTo>
                  <a:lnTo>
                    <a:pt x="0" y="188767"/>
                  </a:lnTo>
                  <a:lnTo>
                    <a:pt x="0" y="380603"/>
                  </a:lnTo>
                  <a:close/>
                </a:path>
              </a:pathLst>
            </a:custGeom>
            <a:grpFill/>
            <a:ln w="9525" cap="flat">
              <a:noFill/>
              <a:prstDash val="solid"/>
              <a:miter/>
            </a:ln>
          </p:spPr>
          <p:txBody>
            <a:bodyPr rtlCol="0" anchor="ctr">
              <a:noAutofit/>
            </a:bodyPr>
            <a:lstStyle/>
            <a:p>
              <a:endParaRPr lang="en-CA">
                <a:latin typeface="+mn-lt"/>
              </a:endParaRPr>
            </a:p>
          </p:txBody>
        </p:sp>
      </p:grpSp>
      <p:grpSp>
        <p:nvGrpSpPr>
          <p:cNvPr id="11" name="Group 10">
            <a:extLst>
              <a:ext uri="{FF2B5EF4-FFF2-40B4-BE49-F238E27FC236}">
                <a16:creationId xmlns:a16="http://schemas.microsoft.com/office/drawing/2014/main" id="{A9DB244B-2C17-D6A1-42BF-E30E77023350}"/>
              </a:ext>
            </a:extLst>
          </p:cNvPr>
          <p:cNvGrpSpPr/>
          <p:nvPr userDrawn="1"/>
        </p:nvGrpSpPr>
        <p:grpSpPr>
          <a:xfrm rot="10800000">
            <a:off x="22485969" y="11436203"/>
            <a:ext cx="582601" cy="462354"/>
            <a:chOff x="12507860" y="2950671"/>
            <a:chExt cx="479590" cy="380604"/>
          </a:xfrm>
          <a:solidFill>
            <a:schemeClr val="bg1"/>
          </a:solidFill>
        </p:grpSpPr>
        <p:sp>
          <p:nvSpPr>
            <p:cNvPr id="12" name="Freeform: Shape 11">
              <a:extLst>
                <a:ext uri="{FF2B5EF4-FFF2-40B4-BE49-F238E27FC236}">
                  <a16:creationId xmlns:a16="http://schemas.microsoft.com/office/drawing/2014/main" id="{9A249E4F-DFE5-03A3-67CA-1FE52E0DC115}"/>
                </a:ext>
              </a:extLst>
            </p:cNvPr>
            <p:cNvSpPr/>
            <p:nvPr/>
          </p:nvSpPr>
          <p:spPr>
            <a:xfrm>
              <a:off x="12795614" y="2950671"/>
              <a:ext cx="191836" cy="380602"/>
            </a:xfrm>
            <a:custGeom>
              <a:avLst/>
              <a:gdLst>
                <a:gd name="connsiteX0" fmla="*/ 191836 w 191836"/>
                <a:gd name="connsiteY0" fmla="*/ 380603 h 380602"/>
                <a:gd name="connsiteX1" fmla="*/ 191836 w 191836"/>
                <a:gd name="connsiteY1" fmla="*/ 188767 h 380602"/>
                <a:gd name="connsiteX2" fmla="*/ 82394 w 191836"/>
                <a:gd name="connsiteY2" fmla="*/ 188767 h 380602"/>
                <a:gd name="connsiteX3" fmla="*/ 191836 w 191836"/>
                <a:gd name="connsiteY3" fmla="*/ 82298 h 380602"/>
                <a:gd name="connsiteX4" fmla="*/ 191836 w 191836"/>
                <a:gd name="connsiteY4" fmla="*/ 0 h 380602"/>
                <a:gd name="connsiteX5" fmla="*/ 0 w 191836"/>
                <a:gd name="connsiteY5" fmla="*/ 188767 h 380602"/>
                <a:gd name="connsiteX6" fmla="*/ 0 w 191836"/>
                <a:gd name="connsiteY6" fmla="*/ 188767 h 380602"/>
                <a:gd name="connsiteX7" fmla="*/ 0 w 191836"/>
                <a:gd name="connsiteY7" fmla="*/ 380603 h 38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836" h="380602">
                  <a:moveTo>
                    <a:pt x="191836" y="380603"/>
                  </a:moveTo>
                  <a:lnTo>
                    <a:pt x="191836" y="188767"/>
                  </a:lnTo>
                  <a:lnTo>
                    <a:pt x="82394" y="188767"/>
                  </a:lnTo>
                  <a:cubicBezTo>
                    <a:pt x="84055" y="129509"/>
                    <a:pt x="132556" y="82326"/>
                    <a:pt x="191836" y="82298"/>
                  </a:cubicBezTo>
                  <a:lnTo>
                    <a:pt x="191836" y="0"/>
                  </a:lnTo>
                  <a:cubicBezTo>
                    <a:pt x="87075" y="-13"/>
                    <a:pt x="1677" y="84019"/>
                    <a:pt x="0" y="188767"/>
                  </a:cubicBezTo>
                  <a:lnTo>
                    <a:pt x="0" y="188767"/>
                  </a:lnTo>
                  <a:lnTo>
                    <a:pt x="0" y="380603"/>
                  </a:lnTo>
                  <a:close/>
                </a:path>
              </a:pathLst>
            </a:custGeom>
            <a:grpFill/>
            <a:ln w="9525" cap="flat">
              <a:noFill/>
              <a:prstDash val="solid"/>
              <a:miter/>
            </a:ln>
          </p:spPr>
          <p:txBody>
            <a:bodyPr rtlCol="0" anchor="ctr">
              <a:noAutofit/>
            </a:bodyPr>
            <a:lstStyle/>
            <a:p>
              <a:endParaRPr lang="en-CA">
                <a:latin typeface="+mn-lt"/>
              </a:endParaRPr>
            </a:p>
          </p:txBody>
        </p:sp>
        <p:sp>
          <p:nvSpPr>
            <p:cNvPr id="13" name="Freeform: Shape 12">
              <a:extLst>
                <a:ext uri="{FF2B5EF4-FFF2-40B4-BE49-F238E27FC236}">
                  <a16:creationId xmlns:a16="http://schemas.microsoft.com/office/drawing/2014/main" id="{7F6072C7-7F41-A93E-B824-F81AC2266B9D}"/>
                </a:ext>
              </a:extLst>
            </p:cNvPr>
            <p:cNvSpPr/>
            <p:nvPr/>
          </p:nvSpPr>
          <p:spPr>
            <a:xfrm>
              <a:off x="12507860" y="2950673"/>
              <a:ext cx="191836" cy="380602"/>
            </a:xfrm>
            <a:custGeom>
              <a:avLst/>
              <a:gdLst>
                <a:gd name="connsiteX0" fmla="*/ 191836 w 191836"/>
                <a:gd name="connsiteY0" fmla="*/ 380603 h 380602"/>
                <a:gd name="connsiteX1" fmla="*/ 191836 w 191836"/>
                <a:gd name="connsiteY1" fmla="*/ 188767 h 380602"/>
                <a:gd name="connsiteX2" fmla="*/ 82394 w 191836"/>
                <a:gd name="connsiteY2" fmla="*/ 188767 h 380602"/>
                <a:gd name="connsiteX3" fmla="*/ 191836 w 191836"/>
                <a:gd name="connsiteY3" fmla="*/ 82298 h 380602"/>
                <a:gd name="connsiteX4" fmla="*/ 191836 w 191836"/>
                <a:gd name="connsiteY4" fmla="*/ 0 h 380602"/>
                <a:gd name="connsiteX5" fmla="*/ 0 w 191836"/>
                <a:gd name="connsiteY5" fmla="*/ 188767 h 380602"/>
                <a:gd name="connsiteX6" fmla="*/ 0 w 191836"/>
                <a:gd name="connsiteY6" fmla="*/ 188767 h 380602"/>
                <a:gd name="connsiteX7" fmla="*/ 0 w 191836"/>
                <a:gd name="connsiteY7" fmla="*/ 380603 h 38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836" h="380602">
                  <a:moveTo>
                    <a:pt x="191836" y="380603"/>
                  </a:moveTo>
                  <a:lnTo>
                    <a:pt x="191836" y="188767"/>
                  </a:lnTo>
                  <a:lnTo>
                    <a:pt x="82394" y="188767"/>
                  </a:lnTo>
                  <a:cubicBezTo>
                    <a:pt x="84055" y="129509"/>
                    <a:pt x="132556" y="82326"/>
                    <a:pt x="191836" y="82298"/>
                  </a:cubicBezTo>
                  <a:lnTo>
                    <a:pt x="191836" y="0"/>
                  </a:lnTo>
                  <a:cubicBezTo>
                    <a:pt x="87075" y="-13"/>
                    <a:pt x="1677" y="84019"/>
                    <a:pt x="0" y="188767"/>
                  </a:cubicBezTo>
                  <a:lnTo>
                    <a:pt x="0" y="188767"/>
                  </a:lnTo>
                  <a:lnTo>
                    <a:pt x="0" y="380603"/>
                  </a:lnTo>
                  <a:close/>
                </a:path>
              </a:pathLst>
            </a:custGeom>
            <a:grpFill/>
            <a:ln w="9525" cap="flat">
              <a:noFill/>
              <a:prstDash val="solid"/>
              <a:miter/>
            </a:ln>
          </p:spPr>
          <p:txBody>
            <a:bodyPr rtlCol="0" anchor="ctr">
              <a:noAutofit/>
            </a:bodyPr>
            <a:lstStyle/>
            <a:p>
              <a:endParaRPr lang="en-CA">
                <a:latin typeface="+mn-lt"/>
              </a:endParaRPr>
            </a:p>
          </p:txBody>
        </p:sp>
      </p:grpSp>
      <p:sp>
        <p:nvSpPr>
          <p:cNvPr id="24" name="Text Placeholder 23">
            <a:extLst>
              <a:ext uri="{FF2B5EF4-FFF2-40B4-BE49-F238E27FC236}">
                <a16:creationId xmlns:a16="http://schemas.microsoft.com/office/drawing/2014/main" id="{D885313D-2219-CD0D-4CDF-2EF0FD6CF0DB}"/>
              </a:ext>
            </a:extLst>
          </p:cNvPr>
          <p:cNvSpPr>
            <a:spLocks noGrp="1"/>
          </p:cNvSpPr>
          <p:nvPr>
            <p:ph type="body" sz="quarter" idx="10"/>
          </p:nvPr>
        </p:nvSpPr>
        <p:spPr>
          <a:xfrm>
            <a:off x="12754482" y="3413756"/>
            <a:ext cx="9964800" cy="7621200"/>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26392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tro 1">
    <p:spTree>
      <p:nvGrpSpPr>
        <p:cNvPr id="1" name=""/>
        <p:cNvGrpSpPr/>
        <p:nvPr/>
      </p:nvGrpSpPr>
      <p:grpSpPr>
        <a:xfrm>
          <a:off x="0" y="0"/>
          <a:ext cx="0" cy="0"/>
          <a:chOff x="0" y="0"/>
          <a:chExt cx="0" cy="0"/>
        </a:xfrm>
      </p:grpSpPr>
      <p:pic>
        <p:nvPicPr>
          <p:cNvPr id="13" name="Picture Placeholder 5" descr="Blue glass building exterior">
            <a:extLst>
              <a:ext uri="{FF2B5EF4-FFF2-40B4-BE49-F238E27FC236}">
                <a16:creationId xmlns:a16="http://schemas.microsoft.com/office/drawing/2014/main" id="{62F3900E-0099-9E59-9D5F-2BBDD750457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1" y="0"/>
            <a:ext cx="24377650" cy="13716000"/>
          </a:xfrm>
          <a:prstGeom prst="rect">
            <a:avLst/>
          </a:prstGeom>
        </p:spPr>
      </p:pic>
      <p:sp>
        <p:nvSpPr>
          <p:cNvPr id="14" name="Rectangle 13">
            <a:extLst>
              <a:ext uri="{FF2B5EF4-FFF2-40B4-BE49-F238E27FC236}">
                <a16:creationId xmlns:a16="http://schemas.microsoft.com/office/drawing/2014/main" id="{B6004E62-6216-F47B-A6E5-189358FBF3A1}"/>
              </a:ext>
            </a:extLst>
          </p:cNvPr>
          <p:cNvSpPr/>
          <p:nvPr userDrawn="1"/>
        </p:nvSpPr>
        <p:spPr>
          <a:xfrm>
            <a:off x="-2" y="0"/>
            <a:ext cx="24518327" cy="13716000"/>
          </a:xfrm>
          <a:prstGeom prst="rect">
            <a:avLst/>
          </a:prstGeom>
          <a:gradFill>
            <a:gsLst>
              <a:gs pos="35000">
                <a:srgbClr val="0086BF">
                  <a:alpha val="73000"/>
                </a:srgbClr>
              </a:gs>
              <a:gs pos="100000">
                <a:srgbClr val="0086BF">
                  <a:alpha val="0"/>
                </a:srgb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FFFFFF"/>
              </a:solidFill>
              <a:effectLst/>
              <a:uLnTx/>
              <a:uFillTx/>
              <a:latin typeface="Segoe UI" panose="020B0502040204020203" pitchFamily="34" charset="0"/>
              <a:ea typeface="+mn-ea"/>
              <a:cs typeface="+mn-cs"/>
            </a:endParaRPr>
          </a:p>
        </p:txBody>
      </p:sp>
      <p:pic>
        <p:nvPicPr>
          <p:cNvPr id="15" name="Graphic 14">
            <a:extLst>
              <a:ext uri="{FF2B5EF4-FFF2-40B4-BE49-F238E27FC236}">
                <a16:creationId xmlns:a16="http://schemas.microsoft.com/office/drawing/2014/main" id="{87D0435A-85BE-3FB7-A462-CCFB8552ED8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82625" y="1295400"/>
            <a:ext cx="7607006" cy="9844361"/>
          </a:xfrm>
          <a:prstGeom prst="rect">
            <a:avLst/>
          </a:prstGeom>
        </p:spPr>
      </p:pic>
      <p:pic>
        <p:nvPicPr>
          <p:cNvPr id="16" name="Picture 15">
            <a:extLst>
              <a:ext uri="{FF2B5EF4-FFF2-40B4-BE49-F238E27FC236}">
                <a16:creationId xmlns:a16="http://schemas.microsoft.com/office/drawing/2014/main" id="{159F81AC-DD05-81FE-AAA7-226B81CED31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520825" y="5273795"/>
            <a:ext cx="9874123" cy="2970265"/>
          </a:xfrm>
          <a:prstGeom prst="rect">
            <a:avLst/>
          </a:prstGeom>
        </p:spPr>
      </p:pic>
      <p:sp>
        <p:nvSpPr>
          <p:cNvPr id="7" name="Text Placeholder 5">
            <a:extLst>
              <a:ext uri="{FF2B5EF4-FFF2-40B4-BE49-F238E27FC236}">
                <a16:creationId xmlns:a16="http://schemas.microsoft.com/office/drawing/2014/main" id="{01BE91BA-D959-8CE7-4C1F-4BB0835418F7}"/>
              </a:ext>
            </a:extLst>
          </p:cNvPr>
          <p:cNvSpPr>
            <a:spLocks noGrp="1"/>
          </p:cNvSpPr>
          <p:nvPr>
            <p:ph type="body" sz="quarter" idx="10" hasCustomPrompt="1"/>
          </p:nvPr>
        </p:nvSpPr>
        <p:spPr>
          <a:xfrm>
            <a:off x="1387625" y="9521626"/>
            <a:ext cx="17220728" cy="1618135"/>
          </a:xfrm>
          <a:prstGeom prst="rect">
            <a:avLst/>
          </a:prstGeom>
          <a:ln>
            <a:noFill/>
          </a:ln>
        </p:spPr>
        <p:txBody>
          <a:bodyPr/>
          <a:lstStyle>
            <a:lvl1pPr marL="0" indent="0">
              <a:buFontTx/>
              <a:buNone/>
              <a:defRPr sz="7000">
                <a:solidFill>
                  <a:schemeClr val="bg1"/>
                </a:solidFill>
                <a:latin typeface="Franklin Gothic Medium" panose="020B0603020102020204" pitchFamily="34" charset="0"/>
              </a:defRPr>
            </a:lvl1pPr>
          </a:lstStyle>
          <a:p>
            <a:pPr lvl="0"/>
            <a:r>
              <a:rPr lang="en-US" dirty="0"/>
              <a:t>Name of presentation</a:t>
            </a:r>
          </a:p>
        </p:txBody>
      </p:sp>
      <p:sp>
        <p:nvSpPr>
          <p:cNvPr id="9" name="Text Placeholder 5">
            <a:extLst>
              <a:ext uri="{FF2B5EF4-FFF2-40B4-BE49-F238E27FC236}">
                <a16:creationId xmlns:a16="http://schemas.microsoft.com/office/drawing/2014/main" id="{F757D73A-9C4F-662B-D952-EE734D0A1885}"/>
              </a:ext>
            </a:extLst>
          </p:cNvPr>
          <p:cNvSpPr>
            <a:spLocks noGrp="1"/>
          </p:cNvSpPr>
          <p:nvPr>
            <p:ph type="body" sz="quarter" idx="11" hasCustomPrompt="1"/>
          </p:nvPr>
        </p:nvSpPr>
        <p:spPr>
          <a:xfrm>
            <a:off x="1387625" y="11139761"/>
            <a:ext cx="17220728" cy="1618135"/>
          </a:xfrm>
          <a:prstGeom prst="rect">
            <a:avLst/>
          </a:prstGeom>
          <a:ln>
            <a:noFill/>
          </a:ln>
        </p:spPr>
        <p:txBody>
          <a:bodyPr/>
          <a:lstStyle>
            <a:lvl1pPr marL="0" indent="0">
              <a:buFontTx/>
              <a:buNone/>
              <a:defRPr sz="4000">
                <a:solidFill>
                  <a:schemeClr val="bg1"/>
                </a:solidFill>
                <a:latin typeface="Franklin Gothic Medium" panose="020B0603020102020204" pitchFamily="34" charset="0"/>
              </a:defRPr>
            </a:lvl1pPr>
          </a:lstStyle>
          <a:p>
            <a:pPr lvl="0"/>
            <a:r>
              <a:rPr lang="en-US" dirty="0"/>
              <a:t>Date of presentation</a:t>
            </a:r>
          </a:p>
        </p:txBody>
      </p:sp>
      <p:sp>
        <p:nvSpPr>
          <p:cNvPr id="10" name="TextBox 9">
            <a:extLst>
              <a:ext uri="{FF2B5EF4-FFF2-40B4-BE49-F238E27FC236}">
                <a16:creationId xmlns:a16="http://schemas.microsoft.com/office/drawing/2014/main" id="{36CAA983-B3F6-5E3E-6357-39890A403660}"/>
              </a:ext>
            </a:extLst>
          </p:cNvPr>
          <p:cNvSpPr txBox="1"/>
          <p:nvPr userDrawn="1"/>
        </p:nvSpPr>
        <p:spPr>
          <a:xfrm>
            <a:off x="1459633" y="1097360"/>
            <a:ext cx="18938104" cy="404341"/>
          </a:xfrm>
          <a:prstGeom prst="rect">
            <a:avLst/>
          </a:prstGeom>
          <a:noFill/>
        </p:spPr>
        <p:txBody>
          <a:bodyPr wrap="square" rtlCol="0">
            <a:spAutoFit/>
          </a:bodyPr>
          <a:lstStyle/>
          <a:p>
            <a:pPr algn="l" defTabSz="1827213" rtl="0" eaLnBrk="1" fontAlgn="base" hangingPunct="1">
              <a:lnSpc>
                <a:spcPct val="110000"/>
              </a:lnSpc>
              <a:spcBef>
                <a:spcPts val="1000"/>
              </a:spcBef>
              <a:spcAft>
                <a:spcPct val="0"/>
              </a:spcAft>
            </a:pPr>
            <a:r>
              <a:rPr lang="en-CA" sz="2000" b="1" i="0" kern="1200" cap="all" spc="300" dirty="0">
                <a:solidFill>
                  <a:schemeClr val="bg1"/>
                </a:solidFill>
                <a:latin typeface="Segoe UI Semibold" panose="020B0502040204020203" pitchFamily="34" charset="0"/>
                <a:ea typeface="+mn-ea"/>
                <a:cs typeface="Segoe UI Semibold" panose="020B0502040204020203" pitchFamily="34" charset="0"/>
              </a:rPr>
              <a:t>Innovation • Customer Experience • Experience Design • Market Insights • Data Analytics</a:t>
            </a:r>
            <a:endParaRPr lang="en-US" sz="2000" b="1" i="0" kern="1200" cap="all" spc="300" dirty="0">
              <a:solidFill>
                <a:schemeClr val="bg1"/>
              </a:solidFill>
              <a:latin typeface="Segoe UI Semibold" panose="020B0502040204020203" pitchFamily="34" charset="0"/>
              <a:ea typeface="+mn-ea"/>
              <a:cs typeface="Segoe UI Semibold" panose="020B0502040204020203" pitchFamily="34" charset="0"/>
            </a:endParaRPr>
          </a:p>
        </p:txBody>
      </p:sp>
    </p:spTree>
    <p:extLst>
      <p:ext uri="{BB962C8B-B14F-4D97-AF65-F5344CB8AC3E}">
        <p14:creationId xmlns:p14="http://schemas.microsoft.com/office/powerpoint/2010/main" val="26515480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tro 2 with client logo area">
    <p:spTree>
      <p:nvGrpSpPr>
        <p:cNvPr id="1" name=""/>
        <p:cNvGrpSpPr/>
        <p:nvPr/>
      </p:nvGrpSpPr>
      <p:grpSpPr>
        <a:xfrm>
          <a:off x="0" y="0"/>
          <a:ext cx="0" cy="0"/>
          <a:chOff x="0" y="0"/>
          <a:chExt cx="0" cy="0"/>
        </a:xfrm>
      </p:grpSpPr>
      <p:pic>
        <p:nvPicPr>
          <p:cNvPr id="13" name="Picture Placeholder 5" descr="Blue glass building exterior">
            <a:extLst>
              <a:ext uri="{FF2B5EF4-FFF2-40B4-BE49-F238E27FC236}">
                <a16:creationId xmlns:a16="http://schemas.microsoft.com/office/drawing/2014/main" id="{62F3900E-0099-9E59-9D5F-2BBDD750457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1" y="0"/>
            <a:ext cx="24377650" cy="13716000"/>
          </a:xfrm>
          <a:prstGeom prst="rect">
            <a:avLst/>
          </a:prstGeom>
        </p:spPr>
      </p:pic>
      <p:sp>
        <p:nvSpPr>
          <p:cNvPr id="14" name="Rectangle 13">
            <a:extLst>
              <a:ext uri="{FF2B5EF4-FFF2-40B4-BE49-F238E27FC236}">
                <a16:creationId xmlns:a16="http://schemas.microsoft.com/office/drawing/2014/main" id="{B6004E62-6216-F47B-A6E5-189358FBF3A1}"/>
              </a:ext>
            </a:extLst>
          </p:cNvPr>
          <p:cNvSpPr/>
          <p:nvPr userDrawn="1"/>
        </p:nvSpPr>
        <p:spPr>
          <a:xfrm>
            <a:off x="-2" y="0"/>
            <a:ext cx="24518327" cy="13716000"/>
          </a:xfrm>
          <a:prstGeom prst="rect">
            <a:avLst/>
          </a:prstGeom>
          <a:gradFill>
            <a:gsLst>
              <a:gs pos="35000">
                <a:srgbClr val="0086BF">
                  <a:alpha val="73000"/>
                </a:srgbClr>
              </a:gs>
              <a:gs pos="100000">
                <a:srgbClr val="0086BF">
                  <a:alpha val="0"/>
                </a:srgb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FFFFFF"/>
              </a:solidFill>
              <a:effectLst/>
              <a:uLnTx/>
              <a:uFillTx/>
              <a:latin typeface="Segoe UI" panose="020B0502040204020203" pitchFamily="34" charset="0"/>
              <a:ea typeface="+mn-ea"/>
              <a:cs typeface="+mn-cs"/>
            </a:endParaRPr>
          </a:p>
        </p:txBody>
      </p:sp>
      <p:pic>
        <p:nvPicPr>
          <p:cNvPr id="15" name="Graphic 14">
            <a:extLst>
              <a:ext uri="{FF2B5EF4-FFF2-40B4-BE49-F238E27FC236}">
                <a16:creationId xmlns:a16="http://schemas.microsoft.com/office/drawing/2014/main" id="{87D0435A-85BE-3FB7-A462-CCFB8552ED8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82625" y="1295400"/>
            <a:ext cx="7607006" cy="9844361"/>
          </a:xfrm>
          <a:prstGeom prst="rect">
            <a:avLst/>
          </a:prstGeom>
        </p:spPr>
      </p:pic>
      <p:pic>
        <p:nvPicPr>
          <p:cNvPr id="16" name="Picture 15">
            <a:extLst>
              <a:ext uri="{FF2B5EF4-FFF2-40B4-BE49-F238E27FC236}">
                <a16:creationId xmlns:a16="http://schemas.microsoft.com/office/drawing/2014/main" id="{159F81AC-DD05-81FE-AAA7-226B81CED31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520825" y="5273795"/>
            <a:ext cx="9874123" cy="2970265"/>
          </a:xfrm>
          <a:prstGeom prst="rect">
            <a:avLst/>
          </a:prstGeom>
        </p:spPr>
      </p:pic>
      <p:sp>
        <p:nvSpPr>
          <p:cNvPr id="2" name="Round Same Side Corner Rectangle 1">
            <a:extLst>
              <a:ext uri="{FF2B5EF4-FFF2-40B4-BE49-F238E27FC236}">
                <a16:creationId xmlns:a16="http://schemas.microsoft.com/office/drawing/2014/main" id="{03A588A4-E266-8CCB-49CD-2844308E9619}"/>
              </a:ext>
            </a:extLst>
          </p:cNvPr>
          <p:cNvSpPr/>
          <p:nvPr userDrawn="1"/>
        </p:nvSpPr>
        <p:spPr>
          <a:xfrm rot="10800000">
            <a:off x="18165489" y="0"/>
            <a:ext cx="5256584" cy="2249488"/>
          </a:xfrm>
          <a:prstGeom prst="round2SameRect">
            <a:avLst/>
          </a:prstGeom>
          <a:solidFill>
            <a:schemeClr val="bg1"/>
          </a:solidFill>
          <a:ln>
            <a:noFill/>
          </a:ln>
          <a:effectLst>
            <a:outerShdw blurRad="1003300" dist="228600" dir="768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3" name="Text Placeholder 5">
            <a:extLst>
              <a:ext uri="{FF2B5EF4-FFF2-40B4-BE49-F238E27FC236}">
                <a16:creationId xmlns:a16="http://schemas.microsoft.com/office/drawing/2014/main" id="{2C6DEA5B-C0A9-C1AB-ED23-D356F5E5305C}"/>
              </a:ext>
            </a:extLst>
          </p:cNvPr>
          <p:cNvSpPr>
            <a:spLocks noGrp="1"/>
          </p:cNvSpPr>
          <p:nvPr>
            <p:ph type="body" sz="quarter" idx="10" hasCustomPrompt="1"/>
          </p:nvPr>
        </p:nvSpPr>
        <p:spPr>
          <a:xfrm>
            <a:off x="1387625" y="9521626"/>
            <a:ext cx="17220728" cy="1618135"/>
          </a:xfrm>
          <a:prstGeom prst="rect">
            <a:avLst/>
          </a:prstGeom>
          <a:ln>
            <a:noFill/>
          </a:ln>
        </p:spPr>
        <p:txBody>
          <a:bodyPr/>
          <a:lstStyle>
            <a:lvl1pPr marL="0" indent="0">
              <a:buFontTx/>
              <a:buNone/>
              <a:defRPr sz="7000">
                <a:solidFill>
                  <a:schemeClr val="bg1"/>
                </a:solidFill>
                <a:latin typeface="Franklin Gothic Medium" panose="020B0603020102020204" pitchFamily="34" charset="0"/>
              </a:defRPr>
            </a:lvl1pPr>
          </a:lstStyle>
          <a:p>
            <a:pPr lvl="0"/>
            <a:r>
              <a:rPr lang="en-US" dirty="0"/>
              <a:t>Name of presentation</a:t>
            </a:r>
          </a:p>
        </p:txBody>
      </p:sp>
      <p:sp>
        <p:nvSpPr>
          <p:cNvPr id="4" name="Text Placeholder 5">
            <a:extLst>
              <a:ext uri="{FF2B5EF4-FFF2-40B4-BE49-F238E27FC236}">
                <a16:creationId xmlns:a16="http://schemas.microsoft.com/office/drawing/2014/main" id="{20A3F139-3E91-D0BE-90E4-809BF4A12EFA}"/>
              </a:ext>
            </a:extLst>
          </p:cNvPr>
          <p:cNvSpPr>
            <a:spLocks noGrp="1"/>
          </p:cNvSpPr>
          <p:nvPr>
            <p:ph type="body" sz="quarter" idx="11" hasCustomPrompt="1"/>
          </p:nvPr>
        </p:nvSpPr>
        <p:spPr>
          <a:xfrm>
            <a:off x="1387625" y="11139761"/>
            <a:ext cx="17220728" cy="1618135"/>
          </a:xfrm>
          <a:prstGeom prst="rect">
            <a:avLst/>
          </a:prstGeom>
          <a:ln>
            <a:noFill/>
          </a:ln>
        </p:spPr>
        <p:txBody>
          <a:bodyPr/>
          <a:lstStyle>
            <a:lvl1pPr marL="0" indent="0">
              <a:buFontTx/>
              <a:buNone/>
              <a:defRPr sz="4000">
                <a:solidFill>
                  <a:schemeClr val="bg1"/>
                </a:solidFill>
                <a:latin typeface="Franklin Gothic Medium" panose="020B0603020102020204" pitchFamily="34" charset="0"/>
              </a:defRPr>
            </a:lvl1pPr>
          </a:lstStyle>
          <a:p>
            <a:pPr lvl="0"/>
            <a:r>
              <a:rPr lang="en-US" dirty="0"/>
              <a:t>Date of presentation</a:t>
            </a:r>
          </a:p>
        </p:txBody>
      </p:sp>
      <p:sp>
        <p:nvSpPr>
          <p:cNvPr id="7" name="TextBox 6">
            <a:extLst>
              <a:ext uri="{FF2B5EF4-FFF2-40B4-BE49-F238E27FC236}">
                <a16:creationId xmlns:a16="http://schemas.microsoft.com/office/drawing/2014/main" id="{943B68A2-FD51-E7EF-F190-71819E62CCC7}"/>
              </a:ext>
            </a:extLst>
          </p:cNvPr>
          <p:cNvSpPr txBox="1"/>
          <p:nvPr userDrawn="1"/>
        </p:nvSpPr>
        <p:spPr>
          <a:xfrm>
            <a:off x="1459633" y="1097360"/>
            <a:ext cx="18938104" cy="404341"/>
          </a:xfrm>
          <a:prstGeom prst="rect">
            <a:avLst/>
          </a:prstGeom>
          <a:noFill/>
        </p:spPr>
        <p:txBody>
          <a:bodyPr wrap="square" rtlCol="0">
            <a:spAutoFit/>
          </a:bodyPr>
          <a:lstStyle/>
          <a:p>
            <a:pPr algn="l" defTabSz="1827213" rtl="0" eaLnBrk="1" fontAlgn="base" hangingPunct="1">
              <a:lnSpc>
                <a:spcPct val="110000"/>
              </a:lnSpc>
              <a:spcBef>
                <a:spcPts val="1000"/>
              </a:spcBef>
              <a:spcAft>
                <a:spcPct val="0"/>
              </a:spcAft>
            </a:pPr>
            <a:r>
              <a:rPr lang="en-CA" sz="2000" b="1" i="0" kern="1200" cap="all" spc="300" dirty="0">
                <a:solidFill>
                  <a:schemeClr val="bg1"/>
                </a:solidFill>
                <a:latin typeface="Segoe UI Semibold" panose="020B0502040204020203" pitchFamily="34" charset="0"/>
                <a:ea typeface="+mn-ea"/>
                <a:cs typeface="Segoe UI Semibold" panose="020B0502040204020203" pitchFamily="34" charset="0"/>
              </a:rPr>
              <a:t>Innovation • Customer Experience • Experience Design • Market Insights • Data Analytics</a:t>
            </a:r>
            <a:endParaRPr lang="en-US" sz="2000" b="1" i="0" kern="1200" cap="all" spc="300" dirty="0">
              <a:solidFill>
                <a:schemeClr val="bg1"/>
              </a:solidFill>
              <a:latin typeface="Segoe UI Semibold" panose="020B0502040204020203" pitchFamily="34" charset="0"/>
              <a:ea typeface="+mn-ea"/>
              <a:cs typeface="Segoe UI Semibold" panose="020B0502040204020203" pitchFamily="34" charset="0"/>
            </a:endParaRPr>
          </a:p>
        </p:txBody>
      </p:sp>
    </p:spTree>
    <p:extLst>
      <p:ext uri="{BB962C8B-B14F-4D97-AF65-F5344CB8AC3E}">
        <p14:creationId xmlns:p14="http://schemas.microsoft.com/office/powerpoint/2010/main" val="2381620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Content with header and sub header">
    <p:spTree>
      <p:nvGrpSpPr>
        <p:cNvPr id="1" name=""/>
        <p:cNvGrpSpPr/>
        <p:nvPr/>
      </p:nvGrpSpPr>
      <p:grpSpPr>
        <a:xfrm>
          <a:off x="0" y="0"/>
          <a:ext cx="0" cy="0"/>
          <a:chOff x="0" y="0"/>
          <a:chExt cx="0" cy="0"/>
        </a:xfrm>
      </p:grpSpPr>
      <p:sp>
        <p:nvSpPr>
          <p:cNvPr id="75" name="Text Placeholder 53">
            <a:extLst>
              <a:ext uri="{FF2B5EF4-FFF2-40B4-BE49-F238E27FC236}">
                <a16:creationId xmlns:a16="http://schemas.microsoft.com/office/drawing/2014/main" id="{7117FED1-AD50-B2DF-3359-2F81C942F154}"/>
              </a:ext>
            </a:extLst>
          </p:cNvPr>
          <p:cNvSpPr>
            <a:spLocks noGrp="1"/>
          </p:cNvSpPr>
          <p:nvPr>
            <p:ph type="body" sz="quarter" idx="26" hasCustomPrompt="1"/>
          </p:nvPr>
        </p:nvSpPr>
        <p:spPr>
          <a:xfrm>
            <a:off x="7603641" y="3787448"/>
            <a:ext cx="640080" cy="461665"/>
          </a:xfrm>
          <a:prstGeom prst="rect">
            <a:avLst/>
          </a:prstGeom>
        </p:spPr>
        <p:txBody>
          <a:bodyPr wrap="square" anchor="ctr">
            <a:spAutoFit/>
          </a:bodyPr>
          <a:lstStyle>
            <a:lvl1pPr marL="0" indent="0" algn="ctr">
              <a:lnSpc>
                <a:spcPct val="100000"/>
              </a:lnSpc>
              <a:buFontTx/>
              <a:buNone/>
              <a:defRPr sz="3000" cap="all" baseline="0">
                <a:solidFill>
                  <a:schemeClr val="accent1"/>
                </a:solidFill>
                <a:latin typeface="+mj-lt"/>
                <a:cs typeface="Segoe UI" panose="020B0502040204020203" pitchFamily="34" charset="0"/>
              </a:defRPr>
            </a:lvl1pPr>
          </a:lstStyle>
          <a:p>
            <a:pPr lvl="0"/>
            <a:r>
              <a:rPr lang="en-US" dirty="0"/>
              <a:t>##</a:t>
            </a:r>
          </a:p>
        </p:txBody>
      </p:sp>
      <p:sp>
        <p:nvSpPr>
          <p:cNvPr id="76" name="Text Placeholder 53">
            <a:extLst>
              <a:ext uri="{FF2B5EF4-FFF2-40B4-BE49-F238E27FC236}">
                <a16:creationId xmlns:a16="http://schemas.microsoft.com/office/drawing/2014/main" id="{81172BBB-AF65-101D-F07E-78835F995330}"/>
              </a:ext>
            </a:extLst>
          </p:cNvPr>
          <p:cNvSpPr>
            <a:spLocks noGrp="1"/>
          </p:cNvSpPr>
          <p:nvPr>
            <p:ph type="body" sz="quarter" idx="27" hasCustomPrompt="1"/>
          </p:nvPr>
        </p:nvSpPr>
        <p:spPr>
          <a:xfrm>
            <a:off x="7603641" y="5547908"/>
            <a:ext cx="640080" cy="461665"/>
          </a:xfrm>
          <a:prstGeom prst="rect">
            <a:avLst/>
          </a:prstGeom>
        </p:spPr>
        <p:txBody>
          <a:bodyPr wrap="square" anchor="ctr">
            <a:spAutoFit/>
          </a:bodyPr>
          <a:lstStyle>
            <a:lvl1pPr marL="0" indent="0" algn="ctr">
              <a:lnSpc>
                <a:spcPct val="100000"/>
              </a:lnSpc>
              <a:buFontTx/>
              <a:buNone/>
              <a:defRPr sz="3000" cap="all" baseline="0">
                <a:solidFill>
                  <a:schemeClr val="accent1"/>
                </a:solidFill>
                <a:latin typeface="+mj-lt"/>
                <a:cs typeface="Segoe UI" panose="020B0502040204020203" pitchFamily="34" charset="0"/>
              </a:defRPr>
            </a:lvl1pPr>
          </a:lstStyle>
          <a:p>
            <a:pPr lvl="0"/>
            <a:r>
              <a:rPr lang="en-US" dirty="0"/>
              <a:t>##</a:t>
            </a:r>
          </a:p>
        </p:txBody>
      </p:sp>
      <p:sp>
        <p:nvSpPr>
          <p:cNvPr id="77" name="Text Placeholder 53">
            <a:extLst>
              <a:ext uri="{FF2B5EF4-FFF2-40B4-BE49-F238E27FC236}">
                <a16:creationId xmlns:a16="http://schemas.microsoft.com/office/drawing/2014/main" id="{FB8443F1-5564-F3EA-657B-23D68E8704E8}"/>
              </a:ext>
            </a:extLst>
          </p:cNvPr>
          <p:cNvSpPr>
            <a:spLocks noGrp="1"/>
          </p:cNvSpPr>
          <p:nvPr>
            <p:ph type="body" sz="quarter" idx="28" hasCustomPrompt="1"/>
          </p:nvPr>
        </p:nvSpPr>
        <p:spPr>
          <a:xfrm>
            <a:off x="7603641" y="7308368"/>
            <a:ext cx="640080" cy="461665"/>
          </a:xfrm>
          <a:prstGeom prst="rect">
            <a:avLst/>
          </a:prstGeom>
        </p:spPr>
        <p:txBody>
          <a:bodyPr wrap="square" anchor="ctr">
            <a:spAutoFit/>
          </a:bodyPr>
          <a:lstStyle>
            <a:lvl1pPr marL="0" indent="0" algn="ctr">
              <a:lnSpc>
                <a:spcPct val="100000"/>
              </a:lnSpc>
              <a:buFontTx/>
              <a:buNone/>
              <a:defRPr sz="3000" cap="all" baseline="0">
                <a:solidFill>
                  <a:schemeClr val="accent1"/>
                </a:solidFill>
                <a:latin typeface="+mj-lt"/>
                <a:cs typeface="Segoe UI" panose="020B0502040204020203" pitchFamily="34" charset="0"/>
              </a:defRPr>
            </a:lvl1pPr>
          </a:lstStyle>
          <a:p>
            <a:pPr lvl="0"/>
            <a:r>
              <a:rPr lang="en-US" dirty="0"/>
              <a:t>##</a:t>
            </a:r>
          </a:p>
        </p:txBody>
      </p:sp>
      <p:sp>
        <p:nvSpPr>
          <p:cNvPr id="78" name="Text Placeholder 53">
            <a:extLst>
              <a:ext uri="{FF2B5EF4-FFF2-40B4-BE49-F238E27FC236}">
                <a16:creationId xmlns:a16="http://schemas.microsoft.com/office/drawing/2014/main" id="{59249E86-E606-7E75-5E8F-275AE76FD26E}"/>
              </a:ext>
            </a:extLst>
          </p:cNvPr>
          <p:cNvSpPr>
            <a:spLocks noGrp="1"/>
          </p:cNvSpPr>
          <p:nvPr>
            <p:ph type="body" sz="quarter" idx="29" hasCustomPrompt="1"/>
          </p:nvPr>
        </p:nvSpPr>
        <p:spPr>
          <a:xfrm>
            <a:off x="7603641" y="9068828"/>
            <a:ext cx="640080" cy="461665"/>
          </a:xfrm>
          <a:prstGeom prst="rect">
            <a:avLst/>
          </a:prstGeom>
        </p:spPr>
        <p:txBody>
          <a:bodyPr wrap="square" anchor="ctr">
            <a:spAutoFit/>
          </a:bodyPr>
          <a:lstStyle>
            <a:lvl1pPr marL="0" indent="0" algn="ctr">
              <a:lnSpc>
                <a:spcPct val="100000"/>
              </a:lnSpc>
              <a:buFontTx/>
              <a:buNone/>
              <a:defRPr sz="3000" cap="all" baseline="0">
                <a:solidFill>
                  <a:schemeClr val="accent1"/>
                </a:solidFill>
                <a:latin typeface="+mj-lt"/>
                <a:cs typeface="Segoe UI" panose="020B0502040204020203" pitchFamily="34" charset="0"/>
              </a:defRPr>
            </a:lvl1pPr>
          </a:lstStyle>
          <a:p>
            <a:pPr lvl="0"/>
            <a:r>
              <a:rPr lang="en-US" dirty="0"/>
              <a:t>##</a:t>
            </a:r>
          </a:p>
        </p:txBody>
      </p:sp>
      <p:sp>
        <p:nvSpPr>
          <p:cNvPr id="79" name="Text Placeholder 53">
            <a:extLst>
              <a:ext uri="{FF2B5EF4-FFF2-40B4-BE49-F238E27FC236}">
                <a16:creationId xmlns:a16="http://schemas.microsoft.com/office/drawing/2014/main" id="{D73FEF06-BFAA-AC05-2B13-54BB42299628}"/>
              </a:ext>
            </a:extLst>
          </p:cNvPr>
          <p:cNvSpPr>
            <a:spLocks noGrp="1"/>
          </p:cNvSpPr>
          <p:nvPr>
            <p:ph type="body" sz="quarter" idx="30" hasCustomPrompt="1"/>
          </p:nvPr>
        </p:nvSpPr>
        <p:spPr>
          <a:xfrm>
            <a:off x="7603641" y="10829288"/>
            <a:ext cx="640080" cy="461665"/>
          </a:xfrm>
          <a:prstGeom prst="rect">
            <a:avLst/>
          </a:prstGeom>
        </p:spPr>
        <p:txBody>
          <a:bodyPr wrap="square" anchor="ctr">
            <a:spAutoFit/>
          </a:bodyPr>
          <a:lstStyle>
            <a:lvl1pPr marL="0" indent="0" algn="ctr">
              <a:lnSpc>
                <a:spcPct val="100000"/>
              </a:lnSpc>
              <a:buFontTx/>
              <a:buNone/>
              <a:defRPr sz="3000" cap="all" baseline="0">
                <a:solidFill>
                  <a:schemeClr val="accent1"/>
                </a:solidFill>
                <a:latin typeface="+mj-lt"/>
                <a:cs typeface="Segoe UI" panose="020B0502040204020203" pitchFamily="34" charset="0"/>
              </a:defRPr>
            </a:lvl1pPr>
          </a:lstStyle>
          <a:p>
            <a:pPr lvl="0"/>
            <a:r>
              <a:rPr lang="en-US" dirty="0"/>
              <a:t>##</a:t>
            </a:r>
          </a:p>
        </p:txBody>
      </p:sp>
      <p:sp>
        <p:nvSpPr>
          <p:cNvPr id="52" name="Title 51">
            <a:extLst>
              <a:ext uri="{FF2B5EF4-FFF2-40B4-BE49-F238E27FC236}">
                <a16:creationId xmlns:a16="http://schemas.microsoft.com/office/drawing/2014/main" id="{26AFBD2A-74DA-AF08-67A4-6E6F92256DA7}"/>
              </a:ext>
            </a:extLst>
          </p:cNvPr>
          <p:cNvSpPr>
            <a:spLocks noGrp="1"/>
          </p:cNvSpPr>
          <p:nvPr userDrawn="1">
            <p:ph type="title"/>
          </p:nvPr>
        </p:nvSpPr>
        <p:spPr>
          <a:xfrm>
            <a:off x="1117600" y="774247"/>
            <a:ext cx="12104553" cy="1808615"/>
          </a:xfrm>
        </p:spPr>
        <p:txBody>
          <a:bodyPr/>
          <a:lstStyle/>
          <a:p>
            <a:r>
              <a:rPr lang="en-US"/>
              <a:t>Click to edit Master title style</a:t>
            </a:r>
            <a:endParaRPr lang="en-US" dirty="0"/>
          </a:p>
        </p:txBody>
      </p:sp>
      <p:sp>
        <p:nvSpPr>
          <p:cNvPr id="54" name="Text Placeholder 53">
            <a:extLst>
              <a:ext uri="{FF2B5EF4-FFF2-40B4-BE49-F238E27FC236}">
                <a16:creationId xmlns:a16="http://schemas.microsoft.com/office/drawing/2014/main" id="{744CE3F4-4228-F7D7-8215-2C2985233C5C}"/>
              </a:ext>
            </a:extLst>
          </p:cNvPr>
          <p:cNvSpPr>
            <a:spLocks noGrp="1"/>
          </p:cNvSpPr>
          <p:nvPr userDrawn="1">
            <p:ph type="body" sz="quarter" idx="11"/>
          </p:nvPr>
        </p:nvSpPr>
        <p:spPr>
          <a:xfrm>
            <a:off x="2716952" y="3833615"/>
            <a:ext cx="4297680" cy="369332"/>
          </a:xfrm>
          <a:prstGeom prst="rect">
            <a:avLst/>
          </a:prstGeom>
        </p:spPr>
        <p:txBody>
          <a:bodyPr anchor="ctr">
            <a:noAutofit/>
          </a:bodyPr>
          <a:lstStyle>
            <a:lvl1pPr marL="0" indent="0">
              <a:buFontTx/>
              <a:buNone/>
              <a:defRPr sz="2400" cap="all" baseline="0">
                <a:latin typeface="Segoe UI" panose="020B0502040204020203" pitchFamily="34" charset="0"/>
                <a:cs typeface="Segoe UI" panose="020B0502040204020203" pitchFamily="34" charset="0"/>
              </a:defRPr>
            </a:lvl1pPr>
          </a:lstStyle>
          <a:p>
            <a:pPr lvl="0"/>
            <a:r>
              <a:rPr lang="en-US"/>
              <a:t>Click to edit Master text styles</a:t>
            </a:r>
          </a:p>
        </p:txBody>
      </p:sp>
      <p:sp>
        <p:nvSpPr>
          <p:cNvPr id="56" name="Text Placeholder 53">
            <a:extLst>
              <a:ext uri="{FF2B5EF4-FFF2-40B4-BE49-F238E27FC236}">
                <a16:creationId xmlns:a16="http://schemas.microsoft.com/office/drawing/2014/main" id="{EAB62965-FB3E-7289-4879-B01BC7FEDCFA}"/>
              </a:ext>
            </a:extLst>
          </p:cNvPr>
          <p:cNvSpPr>
            <a:spLocks noGrp="1"/>
          </p:cNvSpPr>
          <p:nvPr userDrawn="1">
            <p:ph type="body" sz="quarter" idx="12" hasCustomPrompt="1"/>
          </p:nvPr>
        </p:nvSpPr>
        <p:spPr>
          <a:xfrm>
            <a:off x="1452780" y="3787448"/>
            <a:ext cx="640080" cy="461665"/>
          </a:xfrm>
          <a:prstGeom prst="rect">
            <a:avLst/>
          </a:prstGeom>
        </p:spPr>
        <p:txBody>
          <a:bodyPr wrap="square" anchor="ctr">
            <a:spAutoFit/>
          </a:bodyPr>
          <a:lstStyle>
            <a:lvl1pPr marL="0" indent="0" algn="ctr">
              <a:lnSpc>
                <a:spcPct val="100000"/>
              </a:lnSpc>
              <a:buFontTx/>
              <a:buNone/>
              <a:defRPr sz="3000" cap="all" baseline="0">
                <a:solidFill>
                  <a:schemeClr val="accent1"/>
                </a:solidFill>
                <a:latin typeface="+mj-lt"/>
                <a:cs typeface="Segoe UI" panose="020B0502040204020203" pitchFamily="34" charset="0"/>
              </a:defRPr>
            </a:lvl1pPr>
          </a:lstStyle>
          <a:p>
            <a:pPr lvl="0"/>
            <a:r>
              <a:rPr lang="en-US" dirty="0"/>
              <a:t>##</a:t>
            </a:r>
          </a:p>
        </p:txBody>
      </p:sp>
      <p:sp>
        <p:nvSpPr>
          <p:cNvPr id="57" name="Text Placeholder 53">
            <a:extLst>
              <a:ext uri="{FF2B5EF4-FFF2-40B4-BE49-F238E27FC236}">
                <a16:creationId xmlns:a16="http://schemas.microsoft.com/office/drawing/2014/main" id="{0CF71398-975A-609B-A5DE-10BD2551A54B}"/>
              </a:ext>
            </a:extLst>
          </p:cNvPr>
          <p:cNvSpPr>
            <a:spLocks noGrp="1"/>
          </p:cNvSpPr>
          <p:nvPr>
            <p:ph type="body" sz="quarter" idx="13" hasCustomPrompt="1"/>
          </p:nvPr>
        </p:nvSpPr>
        <p:spPr>
          <a:xfrm>
            <a:off x="1452780" y="5547908"/>
            <a:ext cx="640080" cy="461665"/>
          </a:xfrm>
          <a:prstGeom prst="rect">
            <a:avLst/>
          </a:prstGeom>
        </p:spPr>
        <p:txBody>
          <a:bodyPr wrap="square" anchor="ctr">
            <a:spAutoFit/>
          </a:bodyPr>
          <a:lstStyle>
            <a:lvl1pPr marL="0" indent="0" algn="ctr">
              <a:lnSpc>
                <a:spcPct val="100000"/>
              </a:lnSpc>
              <a:buFontTx/>
              <a:buNone/>
              <a:defRPr sz="3000" cap="all" baseline="0">
                <a:solidFill>
                  <a:schemeClr val="accent1"/>
                </a:solidFill>
                <a:latin typeface="+mj-lt"/>
                <a:cs typeface="Segoe UI" panose="020B0502040204020203" pitchFamily="34" charset="0"/>
              </a:defRPr>
            </a:lvl1pPr>
          </a:lstStyle>
          <a:p>
            <a:pPr lvl="0"/>
            <a:r>
              <a:rPr lang="en-US" dirty="0"/>
              <a:t>##</a:t>
            </a:r>
          </a:p>
        </p:txBody>
      </p:sp>
      <p:sp>
        <p:nvSpPr>
          <p:cNvPr id="58" name="Text Placeholder 53">
            <a:extLst>
              <a:ext uri="{FF2B5EF4-FFF2-40B4-BE49-F238E27FC236}">
                <a16:creationId xmlns:a16="http://schemas.microsoft.com/office/drawing/2014/main" id="{D4492992-948B-A01D-369F-2A594D1C680E}"/>
              </a:ext>
            </a:extLst>
          </p:cNvPr>
          <p:cNvSpPr>
            <a:spLocks noGrp="1"/>
          </p:cNvSpPr>
          <p:nvPr>
            <p:ph type="body" sz="quarter" idx="14" hasCustomPrompt="1"/>
          </p:nvPr>
        </p:nvSpPr>
        <p:spPr>
          <a:xfrm>
            <a:off x="1452780" y="7308368"/>
            <a:ext cx="640080" cy="461665"/>
          </a:xfrm>
          <a:prstGeom prst="rect">
            <a:avLst/>
          </a:prstGeom>
        </p:spPr>
        <p:txBody>
          <a:bodyPr wrap="square" anchor="ctr">
            <a:spAutoFit/>
          </a:bodyPr>
          <a:lstStyle>
            <a:lvl1pPr marL="0" indent="0" algn="ctr">
              <a:lnSpc>
                <a:spcPct val="100000"/>
              </a:lnSpc>
              <a:buFontTx/>
              <a:buNone/>
              <a:defRPr sz="3000" cap="all" baseline="0">
                <a:solidFill>
                  <a:schemeClr val="accent1"/>
                </a:solidFill>
                <a:latin typeface="+mj-lt"/>
                <a:cs typeface="Segoe UI" panose="020B0502040204020203" pitchFamily="34" charset="0"/>
              </a:defRPr>
            </a:lvl1pPr>
          </a:lstStyle>
          <a:p>
            <a:pPr lvl="0"/>
            <a:r>
              <a:rPr lang="en-US" dirty="0"/>
              <a:t>##</a:t>
            </a:r>
          </a:p>
        </p:txBody>
      </p:sp>
      <p:sp>
        <p:nvSpPr>
          <p:cNvPr id="59" name="Text Placeholder 53">
            <a:extLst>
              <a:ext uri="{FF2B5EF4-FFF2-40B4-BE49-F238E27FC236}">
                <a16:creationId xmlns:a16="http://schemas.microsoft.com/office/drawing/2014/main" id="{1F176AAA-E598-83FB-030C-2B6983731991}"/>
              </a:ext>
            </a:extLst>
          </p:cNvPr>
          <p:cNvSpPr>
            <a:spLocks noGrp="1"/>
          </p:cNvSpPr>
          <p:nvPr>
            <p:ph type="body" sz="quarter" idx="15" hasCustomPrompt="1"/>
          </p:nvPr>
        </p:nvSpPr>
        <p:spPr>
          <a:xfrm>
            <a:off x="1452780" y="9068828"/>
            <a:ext cx="640080" cy="461665"/>
          </a:xfrm>
          <a:prstGeom prst="rect">
            <a:avLst/>
          </a:prstGeom>
        </p:spPr>
        <p:txBody>
          <a:bodyPr wrap="square" anchor="ctr">
            <a:spAutoFit/>
          </a:bodyPr>
          <a:lstStyle>
            <a:lvl1pPr marL="0" indent="0" algn="ctr">
              <a:lnSpc>
                <a:spcPct val="100000"/>
              </a:lnSpc>
              <a:buFontTx/>
              <a:buNone/>
              <a:defRPr sz="3000" cap="all" baseline="0">
                <a:solidFill>
                  <a:schemeClr val="accent1"/>
                </a:solidFill>
                <a:latin typeface="+mj-lt"/>
                <a:cs typeface="Segoe UI" panose="020B0502040204020203" pitchFamily="34" charset="0"/>
              </a:defRPr>
            </a:lvl1pPr>
          </a:lstStyle>
          <a:p>
            <a:pPr lvl="0"/>
            <a:r>
              <a:rPr lang="en-US" dirty="0"/>
              <a:t>##</a:t>
            </a:r>
          </a:p>
        </p:txBody>
      </p:sp>
      <p:sp>
        <p:nvSpPr>
          <p:cNvPr id="60" name="Text Placeholder 53">
            <a:extLst>
              <a:ext uri="{FF2B5EF4-FFF2-40B4-BE49-F238E27FC236}">
                <a16:creationId xmlns:a16="http://schemas.microsoft.com/office/drawing/2014/main" id="{1DC9B1A9-EE1D-2BDD-F0AD-8770E88B757B}"/>
              </a:ext>
            </a:extLst>
          </p:cNvPr>
          <p:cNvSpPr>
            <a:spLocks noGrp="1"/>
          </p:cNvSpPr>
          <p:nvPr>
            <p:ph type="body" sz="quarter" idx="16" hasCustomPrompt="1"/>
          </p:nvPr>
        </p:nvSpPr>
        <p:spPr>
          <a:xfrm>
            <a:off x="1452780" y="10829288"/>
            <a:ext cx="640080" cy="461665"/>
          </a:xfrm>
          <a:prstGeom prst="rect">
            <a:avLst/>
          </a:prstGeom>
        </p:spPr>
        <p:txBody>
          <a:bodyPr wrap="square" anchor="ctr">
            <a:spAutoFit/>
          </a:bodyPr>
          <a:lstStyle>
            <a:lvl1pPr marL="0" indent="0" algn="ctr">
              <a:lnSpc>
                <a:spcPct val="100000"/>
              </a:lnSpc>
              <a:buFontTx/>
              <a:buNone/>
              <a:defRPr sz="3000" cap="all" baseline="0">
                <a:solidFill>
                  <a:schemeClr val="accent1"/>
                </a:solidFill>
                <a:latin typeface="+mj-lt"/>
                <a:cs typeface="Segoe UI" panose="020B0502040204020203" pitchFamily="34" charset="0"/>
              </a:defRPr>
            </a:lvl1pPr>
          </a:lstStyle>
          <a:p>
            <a:pPr lvl="0"/>
            <a:r>
              <a:rPr lang="en-US" dirty="0"/>
              <a:t>##</a:t>
            </a:r>
          </a:p>
        </p:txBody>
      </p:sp>
      <p:sp>
        <p:nvSpPr>
          <p:cNvPr id="61" name="Text Placeholder 53">
            <a:extLst>
              <a:ext uri="{FF2B5EF4-FFF2-40B4-BE49-F238E27FC236}">
                <a16:creationId xmlns:a16="http://schemas.microsoft.com/office/drawing/2014/main" id="{5560A32C-9220-C499-B4E9-3BFC5E09C192}"/>
              </a:ext>
            </a:extLst>
          </p:cNvPr>
          <p:cNvSpPr>
            <a:spLocks noGrp="1"/>
          </p:cNvSpPr>
          <p:nvPr>
            <p:ph type="body" sz="quarter" idx="17"/>
          </p:nvPr>
        </p:nvSpPr>
        <p:spPr>
          <a:xfrm>
            <a:off x="2716952" y="5594075"/>
            <a:ext cx="4297680" cy="369332"/>
          </a:xfrm>
          <a:prstGeom prst="rect">
            <a:avLst/>
          </a:prstGeom>
        </p:spPr>
        <p:txBody>
          <a:bodyPr anchor="ctr">
            <a:noAutofit/>
          </a:bodyPr>
          <a:lstStyle>
            <a:lvl1pPr marL="0" indent="0">
              <a:buFontTx/>
              <a:buNone/>
              <a:defRPr sz="2400" cap="all" baseline="0">
                <a:latin typeface="Segoe UI" panose="020B0502040204020203" pitchFamily="34" charset="0"/>
                <a:cs typeface="Segoe UI" panose="020B0502040204020203" pitchFamily="34" charset="0"/>
              </a:defRPr>
            </a:lvl1pPr>
          </a:lstStyle>
          <a:p>
            <a:pPr lvl="0"/>
            <a:r>
              <a:rPr lang="en-US"/>
              <a:t>Click to edit Master text styles</a:t>
            </a:r>
          </a:p>
        </p:txBody>
      </p:sp>
      <p:sp>
        <p:nvSpPr>
          <p:cNvPr id="62" name="Text Placeholder 53">
            <a:extLst>
              <a:ext uri="{FF2B5EF4-FFF2-40B4-BE49-F238E27FC236}">
                <a16:creationId xmlns:a16="http://schemas.microsoft.com/office/drawing/2014/main" id="{A5346A0D-3E54-A32F-7C6C-E9035BA5C723}"/>
              </a:ext>
            </a:extLst>
          </p:cNvPr>
          <p:cNvSpPr>
            <a:spLocks noGrp="1"/>
          </p:cNvSpPr>
          <p:nvPr>
            <p:ph type="body" sz="quarter" idx="18"/>
          </p:nvPr>
        </p:nvSpPr>
        <p:spPr>
          <a:xfrm>
            <a:off x="2716952" y="7354535"/>
            <a:ext cx="4297680" cy="369332"/>
          </a:xfrm>
          <a:prstGeom prst="rect">
            <a:avLst/>
          </a:prstGeom>
        </p:spPr>
        <p:txBody>
          <a:bodyPr anchor="ctr">
            <a:noAutofit/>
          </a:bodyPr>
          <a:lstStyle>
            <a:lvl1pPr marL="0" indent="0">
              <a:buFontTx/>
              <a:buNone/>
              <a:defRPr sz="2400" cap="all" baseline="0">
                <a:latin typeface="Segoe UI" panose="020B0502040204020203" pitchFamily="34" charset="0"/>
                <a:cs typeface="Segoe UI" panose="020B0502040204020203" pitchFamily="34" charset="0"/>
              </a:defRPr>
            </a:lvl1pPr>
          </a:lstStyle>
          <a:p>
            <a:pPr lvl="0"/>
            <a:r>
              <a:rPr lang="en-US"/>
              <a:t>Click to edit Master text styles</a:t>
            </a:r>
          </a:p>
        </p:txBody>
      </p:sp>
      <p:sp>
        <p:nvSpPr>
          <p:cNvPr id="63" name="Text Placeholder 53">
            <a:extLst>
              <a:ext uri="{FF2B5EF4-FFF2-40B4-BE49-F238E27FC236}">
                <a16:creationId xmlns:a16="http://schemas.microsoft.com/office/drawing/2014/main" id="{48CD070F-5B0D-B1B0-741A-5A3F1FB8E520}"/>
              </a:ext>
            </a:extLst>
          </p:cNvPr>
          <p:cNvSpPr>
            <a:spLocks noGrp="1"/>
          </p:cNvSpPr>
          <p:nvPr>
            <p:ph type="body" sz="quarter" idx="19"/>
          </p:nvPr>
        </p:nvSpPr>
        <p:spPr>
          <a:xfrm>
            <a:off x="2716952" y="9114995"/>
            <a:ext cx="4297680" cy="369332"/>
          </a:xfrm>
          <a:prstGeom prst="rect">
            <a:avLst/>
          </a:prstGeom>
        </p:spPr>
        <p:txBody>
          <a:bodyPr anchor="ctr">
            <a:noAutofit/>
          </a:bodyPr>
          <a:lstStyle>
            <a:lvl1pPr marL="0" indent="0">
              <a:buFontTx/>
              <a:buNone/>
              <a:defRPr sz="2400" cap="all" baseline="0">
                <a:latin typeface="Segoe UI" panose="020B0502040204020203" pitchFamily="34" charset="0"/>
                <a:cs typeface="Segoe UI" panose="020B0502040204020203" pitchFamily="34" charset="0"/>
              </a:defRPr>
            </a:lvl1pPr>
          </a:lstStyle>
          <a:p>
            <a:pPr lvl="0"/>
            <a:r>
              <a:rPr lang="en-US"/>
              <a:t>Click to edit Master text styles</a:t>
            </a:r>
          </a:p>
        </p:txBody>
      </p:sp>
      <p:sp>
        <p:nvSpPr>
          <p:cNvPr id="64" name="Text Placeholder 53">
            <a:extLst>
              <a:ext uri="{FF2B5EF4-FFF2-40B4-BE49-F238E27FC236}">
                <a16:creationId xmlns:a16="http://schemas.microsoft.com/office/drawing/2014/main" id="{28463289-9449-24EA-8421-3D5447AD1EF2}"/>
              </a:ext>
            </a:extLst>
          </p:cNvPr>
          <p:cNvSpPr>
            <a:spLocks noGrp="1"/>
          </p:cNvSpPr>
          <p:nvPr>
            <p:ph type="body" sz="quarter" idx="20"/>
          </p:nvPr>
        </p:nvSpPr>
        <p:spPr>
          <a:xfrm>
            <a:off x="2716952" y="10875455"/>
            <a:ext cx="4297680" cy="369332"/>
          </a:xfrm>
          <a:prstGeom prst="rect">
            <a:avLst/>
          </a:prstGeom>
        </p:spPr>
        <p:txBody>
          <a:bodyPr anchor="ctr">
            <a:noAutofit/>
          </a:bodyPr>
          <a:lstStyle>
            <a:lvl1pPr marL="0" indent="0">
              <a:buFontTx/>
              <a:buNone/>
              <a:defRPr sz="2400" cap="all" baseline="0">
                <a:latin typeface="Segoe UI" panose="020B0502040204020203" pitchFamily="34" charset="0"/>
                <a:cs typeface="Segoe UI" panose="020B0502040204020203" pitchFamily="34" charset="0"/>
              </a:defRPr>
            </a:lvl1pPr>
          </a:lstStyle>
          <a:p>
            <a:pPr lvl="0"/>
            <a:r>
              <a:rPr lang="en-US"/>
              <a:t>Click to edit Master text styles</a:t>
            </a:r>
          </a:p>
        </p:txBody>
      </p:sp>
      <p:sp>
        <p:nvSpPr>
          <p:cNvPr id="65" name="Text Placeholder 53">
            <a:extLst>
              <a:ext uri="{FF2B5EF4-FFF2-40B4-BE49-F238E27FC236}">
                <a16:creationId xmlns:a16="http://schemas.microsoft.com/office/drawing/2014/main" id="{B04B4B6E-FDE7-D6A8-EE74-2AF7CB561370}"/>
              </a:ext>
            </a:extLst>
          </p:cNvPr>
          <p:cNvSpPr>
            <a:spLocks noGrp="1"/>
          </p:cNvSpPr>
          <p:nvPr>
            <p:ph type="body" sz="quarter" idx="21"/>
          </p:nvPr>
        </p:nvSpPr>
        <p:spPr>
          <a:xfrm>
            <a:off x="8924473" y="3833615"/>
            <a:ext cx="4297680" cy="369332"/>
          </a:xfrm>
          <a:prstGeom prst="rect">
            <a:avLst/>
          </a:prstGeom>
        </p:spPr>
        <p:txBody>
          <a:bodyPr anchor="ctr">
            <a:noAutofit/>
          </a:bodyPr>
          <a:lstStyle>
            <a:lvl1pPr marL="0" indent="0">
              <a:buFontTx/>
              <a:buNone/>
              <a:defRPr sz="2400" cap="all" baseline="0">
                <a:latin typeface="Segoe UI" panose="020B0502040204020203" pitchFamily="34" charset="0"/>
                <a:cs typeface="Segoe UI" panose="020B0502040204020203" pitchFamily="34" charset="0"/>
              </a:defRPr>
            </a:lvl1pPr>
          </a:lstStyle>
          <a:p>
            <a:pPr lvl="0"/>
            <a:r>
              <a:rPr lang="en-US"/>
              <a:t>Click to edit Master text styles</a:t>
            </a:r>
          </a:p>
        </p:txBody>
      </p:sp>
      <p:sp>
        <p:nvSpPr>
          <p:cNvPr id="66" name="Text Placeholder 53">
            <a:extLst>
              <a:ext uri="{FF2B5EF4-FFF2-40B4-BE49-F238E27FC236}">
                <a16:creationId xmlns:a16="http://schemas.microsoft.com/office/drawing/2014/main" id="{C6B82A30-F7D3-DFA7-71F7-50FF1F271392}"/>
              </a:ext>
            </a:extLst>
          </p:cNvPr>
          <p:cNvSpPr>
            <a:spLocks noGrp="1"/>
          </p:cNvSpPr>
          <p:nvPr>
            <p:ph type="body" sz="quarter" idx="22"/>
          </p:nvPr>
        </p:nvSpPr>
        <p:spPr>
          <a:xfrm>
            <a:off x="8924473" y="5594075"/>
            <a:ext cx="4297680" cy="369332"/>
          </a:xfrm>
          <a:prstGeom prst="rect">
            <a:avLst/>
          </a:prstGeom>
        </p:spPr>
        <p:txBody>
          <a:bodyPr anchor="ctr">
            <a:noAutofit/>
          </a:bodyPr>
          <a:lstStyle>
            <a:lvl1pPr marL="0" indent="0">
              <a:buFontTx/>
              <a:buNone/>
              <a:defRPr sz="2400" cap="all" baseline="0">
                <a:latin typeface="Segoe UI" panose="020B0502040204020203" pitchFamily="34" charset="0"/>
                <a:cs typeface="Segoe UI" panose="020B0502040204020203" pitchFamily="34" charset="0"/>
              </a:defRPr>
            </a:lvl1pPr>
          </a:lstStyle>
          <a:p>
            <a:pPr lvl="0"/>
            <a:r>
              <a:rPr lang="en-US"/>
              <a:t>Click to edit Master text styles</a:t>
            </a:r>
          </a:p>
        </p:txBody>
      </p:sp>
      <p:sp>
        <p:nvSpPr>
          <p:cNvPr id="67" name="Text Placeholder 53">
            <a:extLst>
              <a:ext uri="{FF2B5EF4-FFF2-40B4-BE49-F238E27FC236}">
                <a16:creationId xmlns:a16="http://schemas.microsoft.com/office/drawing/2014/main" id="{1BBDA125-C086-E048-B92E-7430DDFD6858}"/>
              </a:ext>
            </a:extLst>
          </p:cNvPr>
          <p:cNvSpPr>
            <a:spLocks noGrp="1"/>
          </p:cNvSpPr>
          <p:nvPr>
            <p:ph type="body" sz="quarter" idx="23"/>
          </p:nvPr>
        </p:nvSpPr>
        <p:spPr>
          <a:xfrm>
            <a:off x="8924473" y="7354535"/>
            <a:ext cx="4297680" cy="369332"/>
          </a:xfrm>
          <a:prstGeom prst="rect">
            <a:avLst/>
          </a:prstGeom>
        </p:spPr>
        <p:txBody>
          <a:bodyPr anchor="ctr">
            <a:noAutofit/>
          </a:bodyPr>
          <a:lstStyle>
            <a:lvl1pPr marL="0" indent="0">
              <a:buFontTx/>
              <a:buNone/>
              <a:defRPr sz="2400" cap="all" baseline="0">
                <a:latin typeface="Segoe UI" panose="020B0502040204020203" pitchFamily="34" charset="0"/>
                <a:cs typeface="Segoe UI" panose="020B0502040204020203" pitchFamily="34" charset="0"/>
              </a:defRPr>
            </a:lvl1pPr>
          </a:lstStyle>
          <a:p>
            <a:pPr lvl="0"/>
            <a:r>
              <a:rPr lang="en-US"/>
              <a:t>Click to edit Master text styles</a:t>
            </a:r>
          </a:p>
        </p:txBody>
      </p:sp>
      <p:sp>
        <p:nvSpPr>
          <p:cNvPr id="68" name="Text Placeholder 53">
            <a:extLst>
              <a:ext uri="{FF2B5EF4-FFF2-40B4-BE49-F238E27FC236}">
                <a16:creationId xmlns:a16="http://schemas.microsoft.com/office/drawing/2014/main" id="{D717787F-E6D0-51A5-72C7-1F39453964EC}"/>
              </a:ext>
            </a:extLst>
          </p:cNvPr>
          <p:cNvSpPr>
            <a:spLocks noGrp="1"/>
          </p:cNvSpPr>
          <p:nvPr>
            <p:ph type="body" sz="quarter" idx="24"/>
          </p:nvPr>
        </p:nvSpPr>
        <p:spPr>
          <a:xfrm>
            <a:off x="8924473" y="9114995"/>
            <a:ext cx="4297680" cy="369332"/>
          </a:xfrm>
          <a:prstGeom prst="rect">
            <a:avLst/>
          </a:prstGeom>
        </p:spPr>
        <p:txBody>
          <a:bodyPr anchor="ctr">
            <a:noAutofit/>
          </a:bodyPr>
          <a:lstStyle>
            <a:lvl1pPr marL="0" indent="0">
              <a:buFontTx/>
              <a:buNone/>
              <a:defRPr sz="2400" cap="all" baseline="0">
                <a:latin typeface="Segoe UI" panose="020B0502040204020203" pitchFamily="34" charset="0"/>
                <a:cs typeface="Segoe UI" panose="020B0502040204020203" pitchFamily="34" charset="0"/>
              </a:defRPr>
            </a:lvl1pPr>
          </a:lstStyle>
          <a:p>
            <a:pPr lvl="0"/>
            <a:r>
              <a:rPr lang="en-US"/>
              <a:t>Click to edit Master text styles</a:t>
            </a:r>
          </a:p>
        </p:txBody>
      </p:sp>
      <p:sp>
        <p:nvSpPr>
          <p:cNvPr id="69" name="Text Placeholder 53">
            <a:extLst>
              <a:ext uri="{FF2B5EF4-FFF2-40B4-BE49-F238E27FC236}">
                <a16:creationId xmlns:a16="http://schemas.microsoft.com/office/drawing/2014/main" id="{29D46D99-9380-B9BE-7E1C-212848E9CD52}"/>
              </a:ext>
            </a:extLst>
          </p:cNvPr>
          <p:cNvSpPr>
            <a:spLocks noGrp="1"/>
          </p:cNvSpPr>
          <p:nvPr>
            <p:ph type="body" sz="quarter" idx="25"/>
          </p:nvPr>
        </p:nvSpPr>
        <p:spPr>
          <a:xfrm>
            <a:off x="8924473" y="10875455"/>
            <a:ext cx="4297680" cy="369332"/>
          </a:xfrm>
          <a:prstGeom prst="rect">
            <a:avLst/>
          </a:prstGeom>
        </p:spPr>
        <p:txBody>
          <a:bodyPr anchor="ctr">
            <a:noAutofit/>
          </a:bodyPr>
          <a:lstStyle>
            <a:lvl1pPr marL="0" indent="0">
              <a:buFontTx/>
              <a:buNone/>
              <a:defRPr sz="2400" cap="all" baseline="0">
                <a:latin typeface="Segoe UI" panose="020B0502040204020203" pitchFamily="34" charset="0"/>
                <a:cs typeface="Segoe UI" panose="020B0502040204020203" pitchFamily="34" charset="0"/>
              </a:defRPr>
            </a:lvl1pPr>
          </a:lstStyle>
          <a:p>
            <a:pPr lvl="0"/>
            <a:r>
              <a:rPr lang="en-US"/>
              <a:t>Click to edit Master text styles</a:t>
            </a:r>
          </a:p>
        </p:txBody>
      </p:sp>
      <p:pic>
        <p:nvPicPr>
          <p:cNvPr id="82" name="Picture 81">
            <a:extLst>
              <a:ext uri="{FF2B5EF4-FFF2-40B4-BE49-F238E27FC236}">
                <a16:creationId xmlns:a16="http://schemas.microsoft.com/office/drawing/2014/main" id="{5FD3813B-151D-44DA-8179-2925232E25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7600" y="12725400"/>
            <a:ext cx="1562101" cy="312420"/>
          </a:xfrm>
          <a:prstGeom prst="rect">
            <a:avLst/>
          </a:prstGeom>
        </p:spPr>
      </p:pic>
    </p:spTree>
    <p:extLst>
      <p:ext uri="{BB962C8B-B14F-4D97-AF65-F5344CB8AC3E}">
        <p14:creationId xmlns:p14="http://schemas.microsoft.com/office/powerpoint/2010/main" val="335752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intro 1 no tag">
    <p:spTree>
      <p:nvGrpSpPr>
        <p:cNvPr id="1" name=""/>
        <p:cNvGrpSpPr/>
        <p:nvPr/>
      </p:nvGrpSpPr>
      <p:grpSpPr>
        <a:xfrm>
          <a:off x="0" y="0"/>
          <a:ext cx="0" cy="0"/>
          <a:chOff x="0" y="0"/>
          <a:chExt cx="0" cy="0"/>
        </a:xfrm>
      </p:grpSpPr>
      <p:pic>
        <p:nvPicPr>
          <p:cNvPr id="13" name="Picture Placeholder 5" descr="Blue glass building exterior">
            <a:extLst>
              <a:ext uri="{FF2B5EF4-FFF2-40B4-BE49-F238E27FC236}">
                <a16:creationId xmlns:a16="http://schemas.microsoft.com/office/drawing/2014/main" id="{62F3900E-0099-9E59-9D5F-2BBDD750457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1" y="0"/>
            <a:ext cx="24377650" cy="13716000"/>
          </a:xfrm>
          <a:prstGeom prst="rect">
            <a:avLst/>
          </a:prstGeom>
        </p:spPr>
      </p:pic>
      <p:sp>
        <p:nvSpPr>
          <p:cNvPr id="14" name="Rectangle 13">
            <a:extLst>
              <a:ext uri="{FF2B5EF4-FFF2-40B4-BE49-F238E27FC236}">
                <a16:creationId xmlns:a16="http://schemas.microsoft.com/office/drawing/2014/main" id="{B6004E62-6216-F47B-A6E5-189358FBF3A1}"/>
              </a:ext>
            </a:extLst>
          </p:cNvPr>
          <p:cNvSpPr/>
          <p:nvPr userDrawn="1"/>
        </p:nvSpPr>
        <p:spPr>
          <a:xfrm>
            <a:off x="-2" y="0"/>
            <a:ext cx="24518327" cy="13716000"/>
          </a:xfrm>
          <a:prstGeom prst="rect">
            <a:avLst/>
          </a:prstGeom>
          <a:gradFill>
            <a:gsLst>
              <a:gs pos="35000">
                <a:srgbClr val="0086BF">
                  <a:alpha val="73000"/>
                </a:srgbClr>
              </a:gs>
              <a:gs pos="100000">
                <a:srgbClr val="0086BF">
                  <a:alpha val="0"/>
                </a:srgb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FFFFFF"/>
              </a:solidFill>
              <a:effectLst/>
              <a:uLnTx/>
              <a:uFillTx/>
              <a:latin typeface="Segoe UI" panose="020B0502040204020203" pitchFamily="34" charset="0"/>
              <a:ea typeface="+mn-ea"/>
              <a:cs typeface="+mn-cs"/>
            </a:endParaRPr>
          </a:p>
        </p:txBody>
      </p:sp>
      <p:pic>
        <p:nvPicPr>
          <p:cNvPr id="15" name="Graphic 14">
            <a:extLst>
              <a:ext uri="{FF2B5EF4-FFF2-40B4-BE49-F238E27FC236}">
                <a16:creationId xmlns:a16="http://schemas.microsoft.com/office/drawing/2014/main" id="{87D0435A-85BE-3FB7-A462-CCFB8552ED8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82625" y="1295400"/>
            <a:ext cx="7607006" cy="9844361"/>
          </a:xfrm>
          <a:prstGeom prst="rect">
            <a:avLst/>
          </a:prstGeom>
        </p:spPr>
      </p:pic>
      <p:sp>
        <p:nvSpPr>
          <p:cNvPr id="7" name="Text Placeholder 5">
            <a:extLst>
              <a:ext uri="{FF2B5EF4-FFF2-40B4-BE49-F238E27FC236}">
                <a16:creationId xmlns:a16="http://schemas.microsoft.com/office/drawing/2014/main" id="{01BE91BA-D959-8CE7-4C1F-4BB0835418F7}"/>
              </a:ext>
            </a:extLst>
          </p:cNvPr>
          <p:cNvSpPr>
            <a:spLocks noGrp="1"/>
          </p:cNvSpPr>
          <p:nvPr>
            <p:ph type="body" sz="quarter" idx="10" hasCustomPrompt="1"/>
          </p:nvPr>
        </p:nvSpPr>
        <p:spPr>
          <a:xfrm>
            <a:off x="1387625" y="9521626"/>
            <a:ext cx="17220728" cy="1618135"/>
          </a:xfrm>
          <a:prstGeom prst="rect">
            <a:avLst/>
          </a:prstGeom>
          <a:ln>
            <a:noFill/>
          </a:ln>
        </p:spPr>
        <p:txBody>
          <a:bodyPr/>
          <a:lstStyle>
            <a:lvl1pPr marL="0" indent="0">
              <a:buFontTx/>
              <a:buNone/>
              <a:defRPr sz="7000">
                <a:solidFill>
                  <a:schemeClr val="bg1"/>
                </a:solidFill>
                <a:latin typeface="Franklin Gothic Medium" panose="020B0603020102020204" pitchFamily="34" charset="0"/>
              </a:defRPr>
            </a:lvl1pPr>
          </a:lstStyle>
          <a:p>
            <a:pPr lvl="0"/>
            <a:r>
              <a:rPr lang="en-US" dirty="0"/>
              <a:t>Name of presentation</a:t>
            </a:r>
          </a:p>
        </p:txBody>
      </p:sp>
      <p:sp>
        <p:nvSpPr>
          <p:cNvPr id="9" name="Text Placeholder 5">
            <a:extLst>
              <a:ext uri="{FF2B5EF4-FFF2-40B4-BE49-F238E27FC236}">
                <a16:creationId xmlns:a16="http://schemas.microsoft.com/office/drawing/2014/main" id="{F757D73A-9C4F-662B-D952-EE734D0A1885}"/>
              </a:ext>
            </a:extLst>
          </p:cNvPr>
          <p:cNvSpPr>
            <a:spLocks noGrp="1"/>
          </p:cNvSpPr>
          <p:nvPr>
            <p:ph type="body" sz="quarter" idx="11" hasCustomPrompt="1"/>
          </p:nvPr>
        </p:nvSpPr>
        <p:spPr>
          <a:xfrm>
            <a:off x="1387625" y="11139761"/>
            <a:ext cx="17220728" cy="1618135"/>
          </a:xfrm>
          <a:prstGeom prst="rect">
            <a:avLst/>
          </a:prstGeom>
          <a:ln>
            <a:noFill/>
          </a:ln>
        </p:spPr>
        <p:txBody>
          <a:bodyPr/>
          <a:lstStyle>
            <a:lvl1pPr marL="0" indent="0">
              <a:buFontTx/>
              <a:buNone/>
              <a:defRPr sz="4000">
                <a:solidFill>
                  <a:schemeClr val="bg1"/>
                </a:solidFill>
                <a:latin typeface="Franklin Gothic Medium" panose="020B0603020102020204" pitchFamily="34" charset="0"/>
              </a:defRPr>
            </a:lvl1pPr>
          </a:lstStyle>
          <a:p>
            <a:pPr lvl="0"/>
            <a:r>
              <a:rPr lang="en-US" dirty="0"/>
              <a:t>Date of presentation</a:t>
            </a:r>
          </a:p>
        </p:txBody>
      </p:sp>
      <p:sp>
        <p:nvSpPr>
          <p:cNvPr id="10" name="TextBox 9">
            <a:extLst>
              <a:ext uri="{FF2B5EF4-FFF2-40B4-BE49-F238E27FC236}">
                <a16:creationId xmlns:a16="http://schemas.microsoft.com/office/drawing/2014/main" id="{36CAA983-B3F6-5E3E-6357-39890A403660}"/>
              </a:ext>
            </a:extLst>
          </p:cNvPr>
          <p:cNvSpPr txBox="1"/>
          <p:nvPr userDrawn="1"/>
        </p:nvSpPr>
        <p:spPr>
          <a:xfrm>
            <a:off x="1459633" y="1097360"/>
            <a:ext cx="18938104" cy="404341"/>
          </a:xfrm>
          <a:prstGeom prst="rect">
            <a:avLst/>
          </a:prstGeom>
          <a:noFill/>
        </p:spPr>
        <p:txBody>
          <a:bodyPr wrap="square" rtlCol="0">
            <a:spAutoFit/>
          </a:bodyPr>
          <a:lstStyle/>
          <a:p>
            <a:pPr algn="l" defTabSz="1827213" rtl="0" eaLnBrk="1" fontAlgn="base" hangingPunct="1">
              <a:lnSpc>
                <a:spcPct val="110000"/>
              </a:lnSpc>
              <a:spcBef>
                <a:spcPts val="1000"/>
              </a:spcBef>
              <a:spcAft>
                <a:spcPct val="0"/>
              </a:spcAft>
            </a:pPr>
            <a:r>
              <a:rPr lang="en-CA" sz="2000" b="1" i="0" kern="1200" cap="all" spc="300" dirty="0">
                <a:solidFill>
                  <a:schemeClr val="bg1"/>
                </a:solidFill>
                <a:latin typeface="Segoe UI Semibold" panose="020B0502040204020203" pitchFamily="34" charset="0"/>
                <a:ea typeface="+mn-ea"/>
                <a:cs typeface="Segoe UI Semibold" panose="020B0502040204020203" pitchFamily="34" charset="0"/>
              </a:rPr>
              <a:t>Innovation • Customer Experience • Experience Design • Market Insights • Data Analytics</a:t>
            </a:r>
            <a:endParaRPr lang="en-US" sz="2000" b="1" i="0" kern="1200" cap="all" spc="300" dirty="0">
              <a:solidFill>
                <a:schemeClr val="bg1"/>
              </a:solidFill>
              <a:latin typeface="Segoe UI Semibold" panose="020B0502040204020203" pitchFamily="34" charset="0"/>
              <a:ea typeface="+mn-ea"/>
              <a:cs typeface="Segoe UI Semibold" panose="020B0502040204020203" pitchFamily="34" charset="0"/>
            </a:endParaRPr>
          </a:p>
        </p:txBody>
      </p:sp>
      <p:pic>
        <p:nvPicPr>
          <p:cNvPr id="4" name="Picture 3">
            <a:extLst>
              <a:ext uri="{FF2B5EF4-FFF2-40B4-BE49-F238E27FC236}">
                <a16:creationId xmlns:a16="http://schemas.microsoft.com/office/drawing/2014/main" id="{3AF45034-0B40-6ADD-4D54-FEAF1E7E302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b="27270"/>
          <a:stretch/>
        </p:blipFill>
        <p:spPr>
          <a:xfrm>
            <a:off x="1520825" y="5273795"/>
            <a:ext cx="9874123" cy="2160269"/>
          </a:xfrm>
          <a:prstGeom prst="rect">
            <a:avLst/>
          </a:prstGeom>
        </p:spPr>
      </p:pic>
    </p:spTree>
    <p:extLst>
      <p:ext uri="{BB962C8B-B14F-4D97-AF65-F5344CB8AC3E}">
        <p14:creationId xmlns:p14="http://schemas.microsoft.com/office/powerpoint/2010/main" val="18512672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intro 2 with client logo area no tag">
    <p:spTree>
      <p:nvGrpSpPr>
        <p:cNvPr id="1" name=""/>
        <p:cNvGrpSpPr/>
        <p:nvPr/>
      </p:nvGrpSpPr>
      <p:grpSpPr>
        <a:xfrm>
          <a:off x="0" y="0"/>
          <a:ext cx="0" cy="0"/>
          <a:chOff x="0" y="0"/>
          <a:chExt cx="0" cy="0"/>
        </a:xfrm>
      </p:grpSpPr>
      <p:pic>
        <p:nvPicPr>
          <p:cNvPr id="13" name="Picture Placeholder 5" descr="Blue glass building exterior">
            <a:extLst>
              <a:ext uri="{FF2B5EF4-FFF2-40B4-BE49-F238E27FC236}">
                <a16:creationId xmlns:a16="http://schemas.microsoft.com/office/drawing/2014/main" id="{62F3900E-0099-9E59-9D5F-2BBDD750457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1" y="0"/>
            <a:ext cx="24377650" cy="13716000"/>
          </a:xfrm>
          <a:prstGeom prst="rect">
            <a:avLst/>
          </a:prstGeom>
        </p:spPr>
      </p:pic>
      <p:sp>
        <p:nvSpPr>
          <p:cNvPr id="14" name="Rectangle 13">
            <a:extLst>
              <a:ext uri="{FF2B5EF4-FFF2-40B4-BE49-F238E27FC236}">
                <a16:creationId xmlns:a16="http://schemas.microsoft.com/office/drawing/2014/main" id="{B6004E62-6216-F47B-A6E5-189358FBF3A1}"/>
              </a:ext>
            </a:extLst>
          </p:cNvPr>
          <p:cNvSpPr/>
          <p:nvPr userDrawn="1"/>
        </p:nvSpPr>
        <p:spPr>
          <a:xfrm>
            <a:off x="-2" y="0"/>
            <a:ext cx="24518327" cy="13716000"/>
          </a:xfrm>
          <a:prstGeom prst="rect">
            <a:avLst/>
          </a:prstGeom>
          <a:gradFill>
            <a:gsLst>
              <a:gs pos="35000">
                <a:srgbClr val="0086BF">
                  <a:alpha val="73000"/>
                </a:srgbClr>
              </a:gs>
              <a:gs pos="100000">
                <a:srgbClr val="0086BF">
                  <a:alpha val="0"/>
                </a:srgb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FFFFFF"/>
              </a:solidFill>
              <a:effectLst/>
              <a:uLnTx/>
              <a:uFillTx/>
              <a:latin typeface="Segoe UI" panose="020B0502040204020203" pitchFamily="34" charset="0"/>
              <a:ea typeface="+mn-ea"/>
              <a:cs typeface="+mn-cs"/>
            </a:endParaRPr>
          </a:p>
        </p:txBody>
      </p:sp>
      <p:pic>
        <p:nvPicPr>
          <p:cNvPr id="15" name="Graphic 14">
            <a:extLst>
              <a:ext uri="{FF2B5EF4-FFF2-40B4-BE49-F238E27FC236}">
                <a16:creationId xmlns:a16="http://schemas.microsoft.com/office/drawing/2014/main" id="{87D0435A-85BE-3FB7-A462-CCFB8552ED8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82625" y="1295400"/>
            <a:ext cx="7607006" cy="9844361"/>
          </a:xfrm>
          <a:prstGeom prst="rect">
            <a:avLst/>
          </a:prstGeom>
        </p:spPr>
      </p:pic>
      <p:pic>
        <p:nvPicPr>
          <p:cNvPr id="16" name="Picture 15">
            <a:extLst>
              <a:ext uri="{FF2B5EF4-FFF2-40B4-BE49-F238E27FC236}">
                <a16:creationId xmlns:a16="http://schemas.microsoft.com/office/drawing/2014/main" id="{159F81AC-DD05-81FE-AAA7-226B81CED31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b="24846"/>
          <a:stretch/>
        </p:blipFill>
        <p:spPr>
          <a:xfrm>
            <a:off x="1520825" y="5273795"/>
            <a:ext cx="9874123" cy="2232277"/>
          </a:xfrm>
          <a:prstGeom prst="rect">
            <a:avLst/>
          </a:prstGeom>
        </p:spPr>
      </p:pic>
      <p:sp>
        <p:nvSpPr>
          <p:cNvPr id="3" name="Text Placeholder 5">
            <a:extLst>
              <a:ext uri="{FF2B5EF4-FFF2-40B4-BE49-F238E27FC236}">
                <a16:creationId xmlns:a16="http://schemas.microsoft.com/office/drawing/2014/main" id="{2C6DEA5B-C0A9-C1AB-ED23-D356F5E5305C}"/>
              </a:ext>
            </a:extLst>
          </p:cNvPr>
          <p:cNvSpPr>
            <a:spLocks noGrp="1"/>
          </p:cNvSpPr>
          <p:nvPr>
            <p:ph type="body" sz="quarter" idx="10" hasCustomPrompt="1"/>
          </p:nvPr>
        </p:nvSpPr>
        <p:spPr>
          <a:xfrm>
            <a:off x="1387625" y="9521626"/>
            <a:ext cx="17220728" cy="1618135"/>
          </a:xfrm>
          <a:prstGeom prst="rect">
            <a:avLst/>
          </a:prstGeom>
          <a:ln>
            <a:noFill/>
          </a:ln>
        </p:spPr>
        <p:txBody>
          <a:bodyPr/>
          <a:lstStyle>
            <a:lvl1pPr marL="0" indent="0">
              <a:buFontTx/>
              <a:buNone/>
              <a:defRPr sz="7000">
                <a:solidFill>
                  <a:schemeClr val="bg1"/>
                </a:solidFill>
                <a:latin typeface="Franklin Gothic Medium" panose="020B0603020102020204" pitchFamily="34" charset="0"/>
              </a:defRPr>
            </a:lvl1pPr>
          </a:lstStyle>
          <a:p>
            <a:pPr lvl="0"/>
            <a:r>
              <a:rPr lang="en-US" dirty="0"/>
              <a:t>Name of presentation</a:t>
            </a:r>
          </a:p>
        </p:txBody>
      </p:sp>
      <p:sp>
        <p:nvSpPr>
          <p:cNvPr id="4" name="Text Placeholder 5">
            <a:extLst>
              <a:ext uri="{FF2B5EF4-FFF2-40B4-BE49-F238E27FC236}">
                <a16:creationId xmlns:a16="http://schemas.microsoft.com/office/drawing/2014/main" id="{20A3F139-3E91-D0BE-90E4-809BF4A12EFA}"/>
              </a:ext>
            </a:extLst>
          </p:cNvPr>
          <p:cNvSpPr>
            <a:spLocks noGrp="1"/>
          </p:cNvSpPr>
          <p:nvPr>
            <p:ph type="body" sz="quarter" idx="11" hasCustomPrompt="1"/>
          </p:nvPr>
        </p:nvSpPr>
        <p:spPr>
          <a:xfrm>
            <a:off x="1387625" y="11139761"/>
            <a:ext cx="17220728" cy="1618135"/>
          </a:xfrm>
          <a:prstGeom prst="rect">
            <a:avLst/>
          </a:prstGeom>
          <a:ln>
            <a:noFill/>
          </a:ln>
        </p:spPr>
        <p:txBody>
          <a:bodyPr/>
          <a:lstStyle>
            <a:lvl1pPr marL="0" indent="0">
              <a:buFontTx/>
              <a:buNone/>
              <a:defRPr sz="4000">
                <a:solidFill>
                  <a:schemeClr val="bg1"/>
                </a:solidFill>
                <a:latin typeface="Franklin Gothic Medium" panose="020B0603020102020204" pitchFamily="34" charset="0"/>
              </a:defRPr>
            </a:lvl1pPr>
          </a:lstStyle>
          <a:p>
            <a:pPr lvl="0"/>
            <a:r>
              <a:rPr lang="en-US" dirty="0"/>
              <a:t>Date of presentation</a:t>
            </a:r>
          </a:p>
        </p:txBody>
      </p:sp>
      <p:sp>
        <p:nvSpPr>
          <p:cNvPr id="7" name="TextBox 6">
            <a:extLst>
              <a:ext uri="{FF2B5EF4-FFF2-40B4-BE49-F238E27FC236}">
                <a16:creationId xmlns:a16="http://schemas.microsoft.com/office/drawing/2014/main" id="{943B68A2-FD51-E7EF-F190-71819E62CCC7}"/>
              </a:ext>
            </a:extLst>
          </p:cNvPr>
          <p:cNvSpPr txBox="1"/>
          <p:nvPr userDrawn="1"/>
        </p:nvSpPr>
        <p:spPr>
          <a:xfrm>
            <a:off x="1459633" y="1097360"/>
            <a:ext cx="18938104" cy="404341"/>
          </a:xfrm>
          <a:prstGeom prst="rect">
            <a:avLst/>
          </a:prstGeom>
          <a:noFill/>
        </p:spPr>
        <p:txBody>
          <a:bodyPr wrap="square" rtlCol="0">
            <a:spAutoFit/>
          </a:bodyPr>
          <a:lstStyle/>
          <a:p>
            <a:pPr algn="l" defTabSz="1827213" rtl="0" eaLnBrk="1" fontAlgn="base" hangingPunct="1">
              <a:lnSpc>
                <a:spcPct val="110000"/>
              </a:lnSpc>
              <a:spcBef>
                <a:spcPts val="1000"/>
              </a:spcBef>
              <a:spcAft>
                <a:spcPct val="0"/>
              </a:spcAft>
            </a:pPr>
            <a:r>
              <a:rPr lang="en-CA" sz="2000" b="1" i="0" kern="1200" cap="all" spc="300" dirty="0">
                <a:solidFill>
                  <a:schemeClr val="bg1"/>
                </a:solidFill>
                <a:latin typeface="Segoe UI Semibold" panose="020B0502040204020203" pitchFamily="34" charset="0"/>
                <a:ea typeface="+mn-ea"/>
                <a:cs typeface="Segoe UI Semibold" panose="020B0502040204020203" pitchFamily="34" charset="0"/>
              </a:rPr>
              <a:t>Innovation • Customer Experience • Experience Design • Market Insights • Data Analytics</a:t>
            </a:r>
            <a:endParaRPr lang="en-US" sz="2000" b="1" i="0" kern="1200" cap="all" spc="300" dirty="0">
              <a:solidFill>
                <a:schemeClr val="bg1"/>
              </a:solidFill>
              <a:latin typeface="Segoe UI Semibold" panose="020B0502040204020203" pitchFamily="34" charset="0"/>
              <a:ea typeface="+mn-ea"/>
              <a:cs typeface="Segoe UI Semibold" panose="020B0502040204020203" pitchFamily="34" charset="0"/>
            </a:endParaRPr>
          </a:p>
        </p:txBody>
      </p:sp>
      <p:sp>
        <p:nvSpPr>
          <p:cNvPr id="6" name="Round Same Side Corner Rectangle 5">
            <a:extLst>
              <a:ext uri="{FF2B5EF4-FFF2-40B4-BE49-F238E27FC236}">
                <a16:creationId xmlns:a16="http://schemas.microsoft.com/office/drawing/2014/main" id="{39E6014B-3393-6091-8DD3-4684B4D94C26}"/>
              </a:ext>
            </a:extLst>
          </p:cNvPr>
          <p:cNvSpPr/>
          <p:nvPr userDrawn="1"/>
        </p:nvSpPr>
        <p:spPr>
          <a:xfrm rot="10800000">
            <a:off x="18165489" y="0"/>
            <a:ext cx="5256584" cy="2249488"/>
          </a:xfrm>
          <a:prstGeom prst="round2SameRect">
            <a:avLst/>
          </a:prstGeom>
          <a:solidFill>
            <a:schemeClr val="bg1"/>
          </a:solidFill>
          <a:ln>
            <a:noFill/>
          </a:ln>
          <a:effectLst>
            <a:outerShdw blurRad="1003300" dist="228600" dir="768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Tree>
    <p:extLst>
      <p:ext uri="{BB962C8B-B14F-4D97-AF65-F5344CB8AC3E}">
        <p14:creationId xmlns:p14="http://schemas.microsoft.com/office/powerpoint/2010/main" val="5201357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7" name="Picture Placeholder 5" descr="Blue glass building exterior">
            <a:extLst>
              <a:ext uri="{FF2B5EF4-FFF2-40B4-BE49-F238E27FC236}">
                <a16:creationId xmlns:a16="http://schemas.microsoft.com/office/drawing/2014/main" id="{FF51531C-6504-B2F2-8C24-56DB0C8E74B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24377650" cy="13716000"/>
          </a:xfrm>
          <a:prstGeom prst="rect">
            <a:avLst/>
          </a:prstGeom>
        </p:spPr>
      </p:pic>
      <p:sp>
        <p:nvSpPr>
          <p:cNvPr id="8" name="Rectangle 7">
            <a:extLst>
              <a:ext uri="{FF2B5EF4-FFF2-40B4-BE49-F238E27FC236}">
                <a16:creationId xmlns:a16="http://schemas.microsoft.com/office/drawing/2014/main" id="{03CA0C84-4540-6BFC-AD7F-D3ACEBBB23D0}"/>
              </a:ext>
            </a:extLst>
          </p:cNvPr>
          <p:cNvSpPr/>
          <p:nvPr userDrawn="1"/>
        </p:nvSpPr>
        <p:spPr>
          <a:xfrm>
            <a:off x="0" y="1"/>
            <a:ext cx="24377650" cy="13716000"/>
          </a:xfrm>
          <a:prstGeom prst="rect">
            <a:avLst/>
          </a:prstGeom>
          <a:gradFill>
            <a:gsLst>
              <a:gs pos="35000">
                <a:srgbClr val="0086BF">
                  <a:alpha val="73000"/>
                </a:srgbClr>
              </a:gs>
              <a:gs pos="100000">
                <a:srgbClr val="0086BF">
                  <a:alpha val="0"/>
                </a:srgb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FFFFFF"/>
              </a:solidFill>
              <a:effectLst/>
              <a:uLnTx/>
              <a:uFillTx/>
              <a:latin typeface="Segoe UI" panose="020B0502040204020203" pitchFamily="34" charset="0"/>
              <a:ea typeface="+mn-ea"/>
              <a:cs typeface="+mn-cs"/>
            </a:endParaRPr>
          </a:p>
        </p:txBody>
      </p:sp>
      <p:grpSp>
        <p:nvGrpSpPr>
          <p:cNvPr id="9" name="Group 8">
            <a:extLst>
              <a:ext uri="{FF2B5EF4-FFF2-40B4-BE49-F238E27FC236}">
                <a16:creationId xmlns:a16="http://schemas.microsoft.com/office/drawing/2014/main" id="{AF79A6F3-8694-3AB4-9D26-93EEFFB405F1}"/>
              </a:ext>
            </a:extLst>
          </p:cNvPr>
          <p:cNvGrpSpPr/>
          <p:nvPr userDrawn="1"/>
        </p:nvGrpSpPr>
        <p:grpSpPr>
          <a:xfrm>
            <a:off x="7488791" y="2172133"/>
            <a:ext cx="9400068" cy="9371735"/>
            <a:chOff x="12628408" y="2854205"/>
            <a:chExt cx="9874123" cy="9844361"/>
          </a:xfrm>
        </p:grpSpPr>
        <p:pic>
          <p:nvPicPr>
            <p:cNvPr id="10" name="Graphic 9">
              <a:extLst>
                <a:ext uri="{FF2B5EF4-FFF2-40B4-BE49-F238E27FC236}">
                  <a16:creationId xmlns:a16="http://schemas.microsoft.com/office/drawing/2014/main" id="{A946B25A-1908-EF9A-4D49-5DA52CF0AED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390408" y="2854205"/>
              <a:ext cx="7607006" cy="9844361"/>
            </a:xfrm>
            <a:prstGeom prst="rect">
              <a:avLst/>
            </a:prstGeom>
          </p:spPr>
        </p:pic>
        <p:pic>
          <p:nvPicPr>
            <p:cNvPr id="11" name="Picture 10">
              <a:extLst>
                <a:ext uri="{FF2B5EF4-FFF2-40B4-BE49-F238E27FC236}">
                  <a16:creationId xmlns:a16="http://schemas.microsoft.com/office/drawing/2014/main" id="{AE477860-1289-3B59-8265-8FD8AE1AFD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628408" y="6832600"/>
              <a:ext cx="9874123" cy="2970265"/>
            </a:xfrm>
            <a:prstGeom prst="rect">
              <a:avLst/>
            </a:prstGeom>
          </p:spPr>
        </p:pic>
      </p:grpSp>
      <p:sp>
        <p:nvSpPr>
          <p:cNvPr id="2" name="TextBox 1">
            <a:extLst>
              <a:ext uri="{FF2B5EF4-FFF2-40B4-BE49-F238E27FC236}">
                <a16:creationId xmlns:a16="http://schemas.microsoft.com/office/drawing/2014/main" id="{AA775CE0-376F-B1FA-F0C9-C166FF57934D}"/>
              </a:ext>
            </a:extLst>
          </p:cNvPr>
          <p:cNvSpPr txBox="1"/>
          <p:nvPr userDrawn="1"/>
        </p:nvSpPr>
        <p:spPr>
          <a:xfrm>
            <a:off x="2467745" y="11310534"/>
            <a:ext cx="19442160" cy="466666"/>
          </a:xfrm>
          <a:prstGeom prst="rect">
            <a:avLst/>
          </a:prstGeom>
          <a:noFill/>
        </p:spPr>
        <p:txBody>
          <a:bodyPr wrap="square" rtlCol="0">
            <a:spAutoFit/>
          </a:bodyPr>
          <a:lstStyle/>
          <a:p>
            <a:pPr algn="ctr" defTabSz="1827213" rtl="0" eaLnBrk="1" fontAlgn="base" hangingPunct="1">
              <a:lnSpc>
                <a:spcPct val="110000"/>
              </a:lnSpc>
              <a:spcBef>
                <a:spcPts val="1000"/>
              </a:spcBef>
              <a:spcAft>
                <a:spcPct val="0"/>
              </a:spcAft>
            </a:pPr>
            <a:r>
              <a:rPr lang="en-CA" sz="2400" b="1" i="0" kern="1200" cap="all" spc="300" dirty="0">
                <a:solidFill>
                  <a:schemeClr val="bg1"/>
                </a:solidFill>
                <a:latin typeface="Segoe UI Semibold" panose="020B0502040204020203" pitchFamily="34" charset="0"/>
                <a:ea typeface="+mn-ea"/>
                <a:cs typeface="Segoe UI Semibold" panose="020B0502040204020203" pitchFamily="34" charset="0"/>
              </a:rPr>
              <a:t>Innovation • Customer Experience • Experience Design • Market Insights • Data Analytics</a:t>
            </a:r>
            <a:endParaRPr lang="en-US" sz="2400" b="1" i="0" kern="1200" cap="all" spc="300" dirty="0">
              <a:solidFill>
                <a:schemeClr val="bg1"/>
              </a:solidFill>
              <a:latin typeface="Segoe UI Semibold" panose="020B0502040204020203" pitchFamily="34" charset="0"/>
              <a:ea typeface="+mn-ea"/>
              <a:cs typeface="Segoe UI Semibold" panose="020B0502040204020203" pitchFamily="34" charset="0"/>
            </a:endParaRPr>
          </a:p>
        </p:txBody>
      </p:sp>
    </p:spTree>
    <p:extLst>
      <p:ext uri="{BB962C8B-B14F-4D97-AF65-F5344CB8AC3E}">
        <p14:creationId xmlns:p14="http://schemas.microsoft.com/office/powerpoint/2010/main" val="27774642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14" name="Picture Placeholder 5" descr="Blue glass building exterior">
            <a:extLst>
              <a:ext uri="{FF2B5EF4-FFF2-40B4-BE49-F238E27FC236}">
                <a16:creationId xmlns:a16="http://schemas.microsoft.com/office/drawing/2014/main" id="{9C3D5CD2-7BA4-66DB-00B1-A6BCA631869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24377650" cy="13716000"/>
          </a:xfrm>
          <a:prstGeom prst="rect">
            <a:avLst/>
          </a:prstGeom>
        </p:spPr>
      </p:pic>
      <p:sp>
        <p:nvSpPr>
          <p:cNvPr id="15" name="Rectangle 14">
            <a:extLst>
              <a:ext uri="{FF2B5EF4-FFF2-40B4-BE49-F238E27FC236}">
                <a16:creationId xmlns:a16="http://schemas.microsoft.com/office/drawing/2014/main" id="{F5CB8DDD-78D0-A85B-D23C-FA722E6303AA}"/>
              </a:ext>
            </a:extLst>
          </p:cNvPr>
          <p:cNvSpPr/>
          <p:nvPr userDrawn="1"/>
        </p:nvSpPr>
        <p:spPr>
          <a:xfrm>
            <a:off x="0" y="1"/>
            <a:ext cx="24377650" cy="13716000"/>
          </a:xfrm>
          <a:prstGeom prst="rect">
            <a:avLst/>
          </a:prstGeom>
          <a:gradFill>
            <a:gsLst>
              <a:gs pos="35000">
                <a:srgbClr val="0086BF">
                  <a:alpha val="73000"/>
                </a:srgbClr>
              </a:gs>
              <a:gs pos="100000">
                <a:srgbClr val="0086BF">
                  <a:alpha val="0"/>
                </a:srgb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FFFFFF"/>
              </a:solidFill>
              <a:effectLst/>
              <a:uLnTx/>
              <a:uFillTx/>
              <a:latin typeface="Segoe UI" panose="020B0502040204020203" pitchFamily="34" charset="0"/>
              <a:ea typeface="+mn-ea"/>
              <a:cs typeface="+mn-cs"/>
            </a:endParaRPr>
          </a:p>
        </p:txBody>
      </p:sp>
      <p:sp>
        <p:nvSpPr>
          <p:cNvPr id="2" name="TextBox 1">
            <a:extLst>
              <a:ext uri="{FF2B5EF4-FFF2-40B4-BE49-F238E27FC236}">
                <a16:creationId xmlns:a16="http://schemas.microsoft.com/office/drawing/2014/main" id="{6AA9E4D6-5C41-C4F0-8A63-6ECC5353F0CE}"/>
              </a:ext>
            </a:extLst>
          </p:cNvPr>
          <p:cNvSpPr txBox="1"/>
          <p:nvPr userDrawn="1"/>
        </p:nvSpPr>
        <p:spPr>
          <a:xfrm>
            <a:off x="2467745" y="11310534"/>
            <a:ext cx="19442160" cy="466666"/>
          </a:xfrm>
          <a:prstGeom prst="rect">
            <a:avLst/>
          </a:prstGeom>
          <a:noFill/>
        </p:spPr>
        <p:txBody>
          <a:bodyPr wrap="square" rtlCol="0">
            <a:spAutoFit/>
          </a:bodyPr>
          <a:lstStyle/>
          <a:p>
            <a:pPr algn="ctr" eaLnBrk="1" hangingPunct="1">
              <a:lnSpc>
                <a:spcPct val="110000"/>
              </a:lnSpc>
              <a:spcBef>
                <a:spcPts val="1000"/>
              </a:spcBef>
            </a:pPr>
            <a:r>
              <a:rPr lang="en-CA" sz="2400" b="1" i="0" cap="all" spc="300" dirty="0">
                <a:solidFill>
                  <a:schemeClr val="bg1"/>
                </a:solidFill>
                <a:latin typeface="Segoe UI Semibold" panose="020B0502040204020203" pitchFamily="34" charset="0"/>
                <a:cs typeface="Segoe UI Semibold" panose="020B0502040204020203" pitchFamily="34" charset="0"/>
              </a:rPr>
              <a:t>Innovation • Customer Experience • Experience Design • Market Insights • Data Analytics</a:t>
            </a:r>
            <a:endParaRPr lang="en-US" sz="2400" b="1" i="0" cap="all" spc="300" dirty="0">
              <a:solidFill>
                <a:schemeClr val="bg1"/>
              </a:solidFill>
              <a:latin typeface="Segoe UI Semibold" panose="020B0502040204020203" pitchFamily="34" charset="0"/>
              <a:cs typeface="Segoe UI Semibold" panose="020B0502040204020203" pitchFamily="34" charset="0"/>
            </a:endParaRPr>
          </a:p>
        </p:txBody>
      </p:sp>
      <p:pic>
        <p:nvPicPr>
          <p:cNvPr id="16" name="Picture 15">
            <a:extLst>
              <a:ext uri="{FF2B5EF4-FFF2-40B4-BE49-F238E27FC236}">
                <a16:creationId xmlns:a16="http://schemas.microsoft.com/office/drawing/2014/main" id="{1AE23776-1809-E8F4-A971-B21F15F27AB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008477" y="6827736"/>
            <a:ext cx="5385834" cy="1620129"/>
          </a:xfrm>
          <a:prstGeom prst="rect">
            <a:avLst/>
          </a:prstGeom>
        </p:spPr>
      </p:pic>
    </p:spTree>
    <p:extLst>
      <p:ext uri="{BB962C8B-B14F-4D97-AF65-F5344CB8AC3E}">
        <p14:creationId xmlns:p14="http://schemas.microsoft.com/office/powerpoint/2010/main" val="37553199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end slide 1 no tag">
    <p:spTree>
      <p:nvGrpSpPr>
        <p:cNvPr id="1" name=""/>
        <p:cNvGrpSpPr/>
        <p:nvPr/>
      </p:nvGrpSpPr>
      <p:grpSpPr>
        <a:xfrm>
          <a:off x="0" y="0"/>
          <a:ext cx="0" cy="0"/>
          <a:chOff x="0" y="0"/>
          <a:chExt cx="0" cy="0"/>
        </a:xfrm>
      </p:grpSpPr>
      <p:pic>
        <p:nvPicPr>
          <p:cNvPr id="7" name="Picture Placeholder 5" descr="Blue glass building exterior">
            <a:extLst>
              <a:ext uri="{FF2B5EF4-FFF2-40B4-BE49-F238E27FC236}">
                <a16:creationId xmlns:a16="http://schemas.microsoft.com/office/drawing/2014/main" id="{FF51531C-6504-B2F2-8C24-56DB0C8E74B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24377650" cy="13716000"/>
          </a:xfrm>
          <a:prstGeom prst="rect">
            <a:avLst/>
          </a:prstGeom>
        </p:spPr>
      </p:pic>
      <p:sp>
        <p:nvSpPr>
          <p:cNvPr id="8" name="Rectangle 7">
            <a:extLst>
              <a:ext uri="{FF2B5EF4-FFF2-40B4-BE49-F238E27FC236}">
                <a16:creationId xmlns:a16="http://schemas.microsoft.com/office/drawing/2014/main" id="{03CA0C84-4540-6BFC-AD7F-D3ACEBBB23D0}"/>
              </a:ext>
            </a:extLst>
          </p:cNvPr>
          <p:cNvSpPr/>
          <p:nvPr userDrawn="1"/>
        </p:nvSpPr>
        <p:spPr>
          <a:xfrm>
            <a:off x="0" y="1"/>
            <a:ext cx="24377650" cy="13716000"/>
          </a:xfrm>
          <a:prstGeom prst="rect">
            <a:avLst/>
          </a:prstGeom>
          <a:gradFill>
            <a:gsLst>
              <a:gs pos="35000">
                <a:srgbClr val="0086BF">
                  <a:alpha val="73000"/>
                </a:srgbClr>
              </a:gs>
              <a:gs pos="100000">
                <a:srgbClr val="0086BF">
                  <a:alpha val="0"/>
                </a:srgb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FFFFFF"/>
              </a:solidFill>
              <a:effectLst/>
              <a:uLnTx/>
              <a:uFillTx/>
              <a:latin typeface="Segoe UI" panose="020B0502040204020203" pitchFamily="34" charset="0"/>
              <a:ea typeface="+mn-ea"/>
              <a:cs typeface="+mn-cs"/>
            </a:endParaRPr>
          </a:p>
        </p:txBody>
      </p:sp>
      <p:pic>
        <p:nvPicPr>
          <p:cNvPr id="10" name="Graphic 9">
            <a:extLst>
              <a:ext uri="{FF2B5EF4-FFF2-40B4-BE49-F238E27FC236}">
                <a16:creationId xmlns:a16="http://schemas.microsoft.com/office/drawing/2014/main" id="{A946B25A-1908-EF9A-4D49-5DA52CF0AED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14208" y="2172133"/>
            <a:ext cx="7241795" cy="9371735"/>
          </a:xfrm>
          <a:prstGeom prst="rect">
            <a:avLst/>
          </a:prstGeom>
        </p:spPr>
      </p:pic>
      <p:sp>
        <p:nvSpPr>
          <p:cNvPr id="2" name="TextBox 1">
            <a:extLst>
              <a:ext uri="{FF2B5EF4-FFF2-40B4-BE49-F238E27FC236}">
                <a16:creationId xmlns:a16="http://schemas.microsoft.com/office/drawing/2014/main" id="{AA775CE0-376F-B1FA-F0C9-C166FF57934D}"/>
              </a:ext>
            </a:extLst>
          </p:cNvPr>
          <p:cNvSpPr txBox="1"/>
          <p:nvPr userDrawn="1"/>
        </p:nvSpPr>
        <p:spPr>
          <a:xfrm>
            <a:off x="2467745" y="11310534"/>
            <a:ext cx="19442160" cy="466666"/>
          </a:xfrm>
          <a:prstGeom prst="rect">
            <a:avLst/>
          </a:prstGeom>
          <a:noFill/>
        </p:spPr>
        <p:txBody>
          <a:bodyPr wrap="square" rtlCol="0">
            <a:spAutoFit/>
          </a:bodyPr>
          <a:lstStyle/>
          <a:p>
            <a:pPr algn="ctr" defTabSz="1827213" rtl="0" eaLnBrk="1" fontAlgn="base" hangingPunct="1">
              <a:lnSpc>
                <a:spcPct val="110000"/>
              </a:lnSpc>
              <a:spcBef>
                <a:spcPts val="1000"/>
              </a:spcBef>
              <a:spcAft>
                <a:spcPct val="0"/>
              </a:spcAft>
            </a:pPr>
            <a:r>
              <a:rPr lang="en-CA" sz="2400" b="1" i="0" kern="1200" cap="all" spc="300" dirty="0">
                <a:solidFill>
                  <a:schemeClr val="bg1"/>
                </a:solidFill>
                <a:latin typeface="Segoe UI Semibold" panose="020B0502040204020203" pitchFamily="34" charset="0"/>
                <a:ea typeface="+mn-ea"/>
                <a:cs typeface="Segoe UI Semibold" panose="020B0502040204020203" pitchFamily="34" charset="0"/>
              </a:rPr>
              <a:t>Innovation • Customer Experience • Experience Design • Market Insights • Data Analytics</a:t>
            </a:r>
            <a:endParaRPr lang="en-US" sz="2400" b="1" i="0" kern="1200" cap="all" spc="300" dirty="0">
              <a:solidFill>
                <a:schemeClr val="bg1"/>
              </a:solidFill>
              <a:latin typeface="Segoe UI Semibold" panose="020B0502040204020203" pitchFamily="34" charset="0"/>
              <a:ea typeface="+mn-ea"/>
              <a:cs typeface="Segoe UI Semibold" panose="020B0502040204020203" pitchFamily="34" charset="0"/>
            </a:endParaRPr>
          </a:p>
        </p:txBody>
      </p:sp>
      <p:pic>
        <p:nvPicPr>
          <p:cNvPr id="5" name="Graphic 4">
            <a:extLst>
              <a:ext uri="{FF2B5EF4-FFF2-40B4-BE49-F238E27FC236}">
                <a16:creationId xmlns:a16="http://schemas.microsoft.com/office/drawing/2014/main" id="{A2AC6981-DF6C-9BBF-024C-608A22A1A28A}"/>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63989" y="4265712"/>
            <a:ext cx="15049672" cy="6019869"/>
          </a:xfrm>
          <a:prstGeom prst="rect">
            <a:avLst/>
          </a:prstGeom>
        </p:spPr>
      </p:pic>
    </p:spTree>
    <p:extLst>
      <p:ext uri="{BB962C8B-B14F-4D97-AF65-F5344CB8AC3E}">
        <p14:creationId xmlns:p14="http://schemas.microsoft.com/office/powerpoint/2010/main" val="7593285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end slide 2 no tag">
    <p:spTree>
      <p:nvGrpSpPr>
        <p:cNvPr id="1" name=""/>
        <p:cNvGrpSpPr/>
        <p:nvPr/>
      </p:nvGrpSpPr>
      <p:grpSpPr>
        <a:xfrm>
          <a:off x="0" y="0"/>
          <a:ext cx="0" cy="0"/>
          <a:chOff x="0" y="0"/>
          <a:chExt cx="0" cy="0"/>
        </a:xfrm>
      </p:grpSpPr>
      <p:pic>
        <p:nvPicPr>
          <p:cNvPr id="14" name="Picture Placeholder 5" descr="Blue glass building exterior">
            <a:extLst>
              <a:ext uri="{FF2B5EF4-FFF2-40B4-BE49-F238E27FC236}">
                <a16:creationId xmlns:a16="http://schemas.microsoft.com/office/drawing/2014/main" id="{9C3D5CD2-7BA4-66DB-00B1-A6BCA631869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24377650" cy="13716000"/>
          </a:xfrm>
          <a:prstGeom prst="rect">
            <a:avLst/>
          </a:prstGeom>
        </p:spPr>
      </p:pic>
      <p:sp>
        <p:nvSpPr>
          <p:cNvPr id="15" name="Rectangle 14">
            <a:extLst>
              <a:ext uri="{FF2B5EF4-FFF2-40B4-BE49-F238E27FC236}">
                <a16:creationId xmlns:a16="http://schemas.microsoft.com/office/drawing/2014/main" id="{F5CB8DDD-78D0-A85B-D23C-FA722E6303AA}"/>
              </a:ext>
            </a:extLst>
          </p:cNvPr>
          <p:cNvSpPr/>
          <p:nvPr userDrawn="1"/>
        </p:nvSpPr>
        <p:spPr>
          <a:xfrm>
            <a:off x="0" y="1"/>
            <a:ext cx="24377650" cy="13716000"/>
          </a:xfrm>
          <a:prstGeom prst="rect">
            <a:avLst/>
          </a:prstGeom>
          <a:gradFill>
            <a:gsLst>
              <a:gs pos="35000">
                <a:srgbClr val="0086BF">
                  <a:alpha val="73000"/>
                </a:srgbClr>
              </a:gs>
              <a:gs pos="100000">
                <a:srgbClr val="0086BF">
                  <a:alpha val="0"/>
                </a:srgb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FFFFFF"/>
              </a:solidFill>
              <a:effectLst/>
              <a:uLnTx/>
              <a:uFillTx/>
              <a:latin typeface="Segoe UI" panose="020B0502040204020203" pitchFamily="34" charset="0"/>
              <a:ea typeface="+mn-ea"/>
              <a:cs typeface="+mn-cs"/>
            </a:endParaRPr>
          </a:p>
        </p:txBody>
      </p:sp>
      <p:sp>
        <p:nvSpPr>
          <p:cNvPr id="2" name="TextBox 1">
            <a:extLst>
              <a:ext uri="{FF2B5EF4-FFF2-40B4-BE49-F238E27FC236}">
                <a16:creationId xmlns:a16="http://schemas.microsoft.com/office/drawing/2014/main" id="{6AA9E4D6-5C41-C4F0-8A63-6ECC5353F0CE}"/>
              </a:ext>
            </a:extLst>
          </p:cNvPr>
          <p:cNvSpPr txBox="1"/>
          <p:nvPr userDrawn="1"/>
        </p:nvSpPr>
        <p:spPr>
          <a:xfrm>
            <a:off x="2467745" y="11310534"/>
            <a:ext cx="19442160" cy="466666"/>
          </a:xfrm>
          <a:prstGeom prst="rect">
            <a:avLst/>
          </a:prstGeom>
          <a:noFill/>
        </p:spPr>
        <p:txBody>
          <a:bodyPr wrap="square" rtlCol="0">
            <a:spAutoFit/>
          </a:bodyPr>
          <a:lstStyle/>
          <a:p>
            <a:pPr algn="ctr" eaLnBrk="1" hangingPunct="1">
              <a:lnSpc>
                <a:spcPct val="110000"/>
              </a:lnSpc>
              <a:spcBef>
                <a:spcPts val="1000"/>
              </a:spcBef>
            </a:pPr>
            <a:r>
              <a:rPr lang="en-CA" sz="2400" b="1" i="0" cap="all" spc="300" dirty="0">
                <a:solidFill>
                  <a:schemeClr val="bg1"/>
                </a:solidFill>
                <a:latin typeface="Segoe UI Semibold" panose="020B0502040204020203" pitchFamily="34" charset="0"/>
                <a:cs typeface="Segoe UI Semibold" panose="020B0502040204020203" pitchFamily="34" charset="0"/>
              </a:rPr>
              <a:t>Innovation • Customer Experience • Experience Design • Market Insights • Data Analytics</a:t>
            </a:r>
            <a:endParaRPr lang="en-US" sz="2400" b="1" i="0" cap="all" spc="300" dirty="0">
              <a:solidFill>
                <a:schemeClr val="bg1"/>
              </a:solidFill>
              <a:latin typeface="Segoe UI Semibold" panose="020B0502040204020203" pitchFamily="34" charset="0"/>
              <a:cs typeface="Segoe UI Semibold" panose="020B0502040204020203" pitchFamily="34" charset="0"/>
            </a:endParaRPr>
          </a:p>
        </p:txBody>
      </p:sp>
      <p:pic>
        <p:nvPicPr>
          <p:cNvPr id="4" name="Graphic 3">
            <a:extLst>
              <a:ext uri="{FF2B5EF4-FFF2-40B4-BE49-F238E27FC236}">
                <a16:creationId xmlns:a16="http://schemas.microsoft.com/office/drawing/2014/main" id="{A977A2FC-E4F6-733D-504B-ABAC75F5477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08906" y="5661937"/>
            <a:ext cx="8784976" cy="3513991"/>
          </a:xfrm>
          <a:prstGeom prst="rect">
            <a:avLst/>
          </a:prstGeom>
        </p:spPr>
      </p:pic>
    </p:spTree>
    <p:extLst>
      <p:ext uri="{BB962C8B-B14F-4D97-AF65-F5344CB8AC3E}">
        <p14:creationId xmlns:p14="http://schemas.microsoft.com/office/powerpoint/2010/main" val="16863682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intro _without offerings">
    <p:spTree>
      <p:nvGrpSpPr>
        <p:cNvPr id="1" name=""/>
        <p:cNvGrpSpPr/>
        <p:nvPr/>
      </p:nvGrpSpPr>
      <p:grpSpPr>
        <a:xfrm>
          <a:off x="0" y="0"/>
          <a:ext cx="0" cy="0"/>
          <a:chOff x="0" y="0"/>
          <a:chExt cx="0" cy="0"/>
        </a:xfrm>
      </p:grpSpPr>
      <p:pic>
        <p:nvPicPr>
          <p:cNvPr id="13" name="Picture Placeholder 5" descr="Blue glass building exterior">
            <a:extLst>
              <a:ext uri="{FF2B5EF4-FFF2-40B4-BE49-F238E27FC236}">
                <a16:creationId xmlns:a16="http://schemas.microsoft.com/office/drawing/2014/main" id="{62F3900E-0099-9E59-9D5F-2BBDD750457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1" y="0"/>
            <a:ext cx="24377650" cy="13716000"/>
          </a:xfrm>
          <a:prstGeom prst="rect">
            <a:avLst/>
          </a:prstGeom>
        </p:spPr>
      </p:pic>
      <p:sp>
        <p:nvSpPr>
          <p:cNvPr id="14" name="Rectangle 13">
            <a:extLst>
              <a:ext uri="{FF2B5EF4-FFF2-40B4-BE49-F238E27FC236}">
                <a16:creationId xmlns:a16="http://schemas.microsoft.com/office/drawing/2014/main" id="{B6004E62-6216-F47B-A6E5-189358FBF3A1}"/>
              </a:ext>
            </a:extLst>
          </p:cNvPr>
          <p:cNvSpPr/>
          <p:nvPr userDrawn="1"/>
        </p:nvSpPr>
        <p:spPr>
          <a:xfrm>
            <a:off x="-2" y="0"/>
            <a:ext cx="24518327" cy="13716000"/>
          </a:xfrm>
          <a:prstGeom prst="rect">
            <a:avLst/>
          </a:prstGeom>
          <a:gradFill>
            <a:gsLst>
              <a:gs pos="35000">
                <a:srgbClr val="0086BF">
                  <a:alpha val="73000"/>
                </a:srgbClr>
              </a:gs>
              <a:gs pos="100000">
                <a:srgbClr val="0086BF">
                  <a:alpha val="0"/>
                </a:srgb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FFFFFF"/>
              </a:solidFill>
              <a:effectLst/>
              <a:uLnTx/>
              <a:uFillTx/>
              <a:latin typeface="Segoe UI" panose="020B0502040204020203" pitchFamily="34" charset="0"/>
              <a:ea typeface="+mn-ea"/>
              <a:cs typeface="+mn-cs"/>
            </a:endParaRPr>
          </a:p>
        </p:txBody>
      </p:sp>
      <p:pic>
        <p:nvPicPr>
          <p:cNvPr id="15" name="Graphic 14">
            <a:extLst>
              <a:ext uri="{FF2B5EF4-FFF2-40B4-BE49-F238E27FC236}">
                <a16:creationId xmlns:a16="http://schemas.microsoft.com/office/drawing/2014/main" id="{87D0435A-85BE-3FB7-A462-CCFB8552ED8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82625" y="1295400"/>
            <a:ext cx="7607006" cy="9844361"/>
          </a:xfrm>
          <a:prstGeom prst="rect">
            <a:avLst/>
          </a:prstGeom>
        </p:spPr>
      </p:pic>
      <p:pic>
        <p:nvPicPr>
          <p:cNvPr id="16" name="Picture 15">
            <a:extLst>
              <a:ext uri="{FF2B5EF4-FFF2-40B4-BE49-F238E27FC236}">
                <a16:creationId xmlns:a16="http://schemas.microsoft.com/office/drawing/2014/main" id="{159F81AC-DD05-81FE-AAA7-226B81CED31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520825" y="5273795"/>
            <a:ext cx="9874123" cy="2970265"/>
          </a:xfrm>
          <a:prstGeom prst="rect">
            <a:avLst/>
          </a:prstGeom>
        </p:spPr>
      </p:pic>
      <p:sp>
        <p:nvSpPr>
          <p:cNvPr id="7" name="Text Placeholder 5">
            <a:extLst>
              <a:ext uri="{FF2B5EF4-FFF2-40B4-BE49-F238E27FC236}">
                <a16:creationId xmlns:a16="http://schemas.microsoft.com/office/drawing/2014/main" id="{01BE91BA-D959-8CE7-4C1F-4BB0835418F7}"/>
              </a:ext>
            </a:extLst>
          </p:cNvPr>
          <p:cNvSpPr>
            <a:spLocks noGrp="1"/>
          </p:cNvSpPr>
          <p:nvPr>
            <p:ph type="body" sz="quarter" idx="10" hasCustomPrompt="1"/>
          </p:nvPr>
        </p:nvSpPr>
        <p:spPr>
          <a:xfrm>
            <a:off x="1387625" y="9521626"/>
            <a:ext cx="17220728" cy="1618135"/>
          </a:xfrm>
          <a:prstGeom prst="rect">
            <a:avLst/>
          </a:prstGeom>
          <a:ln>
            <a:noFill/>
          </a:ln>
        </p:spPr>
        <p:txBody>
          <a:bodyPr/>
          <a:lstStyle>
            <a:lvl1pPr marL="0" indent="0">
              <a:buFontTx/>
              <a:buNone/>
              <a:defRPr sz="7000">
                <a:solidFill>
                  <a:schemeClr val="bg1"/>
                </a:solidFill>
                <a:latin typeface="Franklin Gothic Medium" panose="020B0603020102020204" pitchFamily="34" charset="0"/>
              </a:defRPr>
            </a:lvl1pPr>
          </a:lstStyle>
          <a:p>
            <a:pPr lvl="0"/>
            <a:r>
              <a:rPr lang="en-US" dirty="0"/>
              <a:t>Name of presentation</a:t>
            </a:r>
          </a:p>
        </p:txBody>
      </p:sp>
      <p:sp>
        <p:nvSpPr>
          <p:cNvPr id="9" name="Text Placeholder 5">
            <a:extLst>
              <a:ext uri="{FF2B5EF4-FFF2-40B4-BE49-F238E27FC236}">
                <a16:creationId xmlns:a16="http://schemas.microsoft.com/office/drawing/2014/main" id="{F757D73A-9C4F-662B-D952-EE734D0A1885}"/>
              </a:ext>
            </a:extLst>
          </p:cNvPr>
          <p:cNvSpPr>
            <a:spLocks noGrp="1"/>
          </p:cNvSpPr>
          <p:nvPr>
            <p:ph type="body" sz="quarter" idx="11" hasCustomPrompt="1"/>
          </p:nvPr>
        </p:nvSpPr>
        <p:spPr>
          <a:xfrm>
            <a:off x="1387625" y="11139761"/>
            <a:ext cx="17220728" cy="1618135"/>
          </a:xfrm>
          <a:prstGeom prst="rect">
            <a:avLst/>
          </a:prstGeom>
          <a:ln>
            <a:noFill/>
          </a:ln>
        </p:spPr>
        <p:txBody>
          <a:bodyPr/>
          <a:lstStyle>
            <a:lvl1pPr marL="0" indent="0">
              <a:buFontTx/>
              <a:buNone/>
              <a:defRPr sz="4000">
                <a:solidFill>
                  <a:schemeClr val="bg1"/>
                </a:solidFill>
                <a:latin typeface="Franklin Gothic Medium" panose="020B0603020102020204" pitchFamily="34" charset="0"/>
              </a:defRPr>
            </a:lvl1pPr>
          </a:lstStyle>
          <a:p>
            <a:pPr lvl="0"/>
            <a:r>
              <a:rPr lang="en-US" dirty="0"/>
              <a:t>Date of presentation</a:t>
            </a:r>
          </a:p>
        </p:txBody>
      </p:sp>
    </p:spTree>
    <p:extLst>
      <p:ext uri="{BB962C8B-B14F-4D97-AF65-F5344CB8AC3E}">
        <p14:creationId xmlns:p14="http://schemas.microsoft.com/office/powerpoint/2010/main" val="16989516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intro 2 with client logo area without offerings">
    <p:spTree>
      <p:nvGrpSpPr>
        <p:cNvPr id="1" name=""/>
        <p:cNvGrpSpPr/>
        <p:nvPr/>
      </p:nvGrpSpPr>
      <p:grpSpPr>
        <a:xfrm>
          <a:off x="0" y="0"/>
          <a:ext cx="0" cy="0"/>
          <a:chOff x="0" y="0"/>
          <a:chExt cx="0" cy="0"/>
        </a:xfrm>
      </p:grpSpPr>
      <p:pic>
        <p:nvPicPr>
          <p:cNvPr id="13" name="Picture Placeholder 5" descr="Blue glass building exterior">
            <a:extLst>
              <a:ext uri="{FF2B5EF4-FFF2-40B4-BE49-F238E27FC236}">
                <a16:creationId xmlns:a16="http://schemas.microsoft.com/office/drawing/2014/main" id="{62F3900E-0099-9E59-9D5F-2BBDD750457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1" y="0"/>
            <a:ext cx="24377650" cy="13716000"/>
          </a:xfrm>
          <a:prstGeom prst="rect">
            <a:avLst/>
          </a:prstGeom>
        </p:spPr>
      </p:pic>
      <p:sp>
        <p:nvSpPr>
          <p:cNvPr id="14" name="Rectangle 13">
            <a:extLst>
              <a:ext uri="{FF2B5EF4-FFF2-40B4-BE49-F238E27FC236}">
                <a16:creationId xmlns:a16="http://schemas.microsoft.com/office/drawing/2014/main" id="{B6004E62-6216-F47B-A6E5-189358FBF3A1}"/>
              </a:ext>
            </a:extLst>
          </p:cNvPr>
          <p:cNvSpPr/>
          <p:nvPr userDrawn="1"/>
        </p:nvSpPr>
        <p:spPr>
          <a:xfrm>
            <a:off x="-2" y="0"/>
            <a:ext cx="24518327" cy="13716000"/>
          </a:xfrm>
          <a:prstGeom prst="rect">
            <a:avLst/>
          </a:prstGeom>
          <a:gradFill>
            <a:gsLst>
              <a:gs pos="35000">
                <a:srgbClr val="0086BF">
                  <a:alpha val="73000"/>
                </a:srgbClr>
              </a:gs>
              <a:gs pos="100000">
                <a:srgbClr val="0086BF">
                  <a:alpha val="0"/>
                </a:srgb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FFFFFF"/>
              </a:solidFill>
              <a:effectLst/>
              <a:uLnTx/>
              <a:uFillTx/>
              <a:latin typeface="Segoe UI" panose="020B0502040204020203" pitchFamily="34" charset="0"/>
              <a:ea typeface="+mn-ea"/>
              <a:cs typeface="+mn-cs"/>
            </a:endParaRPr>
          </a:p>
        </p:txBody>
      </p:sp>
      <p:pic>
        <p:nvPicPr>
          <p:cNvPr id="15" name="Graphic 14">
            <a:extLst>
              <a:ext uri="{FF2B5EF4-FFF2-40B4-BE49-F238E27FC236}">
                <a16:creationId xmlns:a16="http://schemas.microsoft.com/office/drawing/2014/main" id="{87D0435A-85BE-3FB7-A462-CCFB8552ED8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82625" y="1295400"/>
            <a:ext cx="7607006" cy="9844361"/>
          </a:xfrm>
          <a:prstGeom prst="rect">
            <a:avLst/>
          </a:prstGeom>
        </p:spPr>
      </p:pic>
      <p:pic>
        <p:nvPicPr>
          <p:cNvPr id="16" name="Picture 15">
            <a:extLst>
              <a:ext uri="{FF2B5EF4-FFF2-40B4-BE49-F238E27FC236}">
                <a16:creationId xmlns:a16="http://schemas.microsoft.com/office/drawing/2014/main" id="{159F81AC-DD05-81FE-AAA7-226B81CED31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520825" y="5273795"/>
            <a:ext cx="9874123" cy="2970265"/>
          </a:xfrm>
          <a:prstGeom prst="rect">
            <a:avLst/>
          </a:prstGeom>
        </p:spPr>
      </p:pic>
      <p:sp>
        <p:nvSpPr>
          <p:cNvPr id="3" name="Text Placeholder 5">
            <a:extLst>
              <a:ext uri="{FF2B5EF4-FFF2-40B4-BE49-F238E27FC236}">
                <a16:creationId xmlns:a16="http://schemas.microsoft.com/office/drawing/2014/main" id="{2C6DEA5B-C0A9-C1AB-ED23-D356F5E5305C}"/>
              </a:ext>
            </a:extLst>
          </p:cNvPr>
          <p:cNvSpPr>
            <a:spLocks noGrp="1"/>
          </p:cNvSpPr>
          <p:nvPr>
            <p:ph type="body" sz="quarter" idx="10" hasCustomPrompt="1"/>
          </p:nvPr>
        </p:nvSpPr>
        <p:spPr>
          <a:xfrm>
            <a:off x="1387625" y="9521626"/>
            <a:ext cx="17220728" cy="1618135"/>
          </a:xfrm>
          <a:prstGeom prst="rect">
            <a:avLst/>
          </a:prstGeom>
          <a:ln>
            <a:noFill/>
          </a:ln>
        </p:spPr>
        <p:txBody>
          <a:bodyPr/>
          <a:lstStyle>
            <a:lvl1pPr marL="0" indent="0">
              <a:buFontTx/>
              <a:buNone/>
              <a:defRPr sz="7000">
                <a:solidFill>
                  <a:schemeClr val="bg1"/>
                </a:solidFill>
                <a:latin typeface="Franklin Gothic Medium" panose="020B0603020102020204" pitchFamily="34" charset="0"/>
              </a:defRPr>
            </a:lvl1pPr>
          </a:lstStyle>
          <a:p>
            <a:pPr lvl="0"/>
            <a:r>
              <a:rPr lang="en-US" dirty="0"/>
              <a:t>Name of presentation</a:t>
            </a:r>
          </a:p>
        </p:txBody>
      </p:sp>
      <p:sp>
        <p:nvSpPr>
          <p:cNvPr id="4" name="Text Placeholder 5">
            <a:extLst>
              <a:ext uri="{FF2B5EF4-FFF2-40B4-BE49-F238E27FC236}">
                <a16:creationId xmlns:a16="http://schemas.microsoft.com/office/drawing/2014/main" id="{20A3F139-3E91-D0BE-90E4-809BF4A12EFA}"/>
              </a:ext>
            </a:extLst>
          </p:cNvPr>
          <p:cNvSpPr>
            <a:spLocks noGrp="1"/>
          </p:cNvSpPr>
          <p:nvPr>
            <p:ph type="body" sz="quarter" idx="11" hasCustomPrompt="1"/>
          </p:nvPr>
        </p:nvSpPr>
        <p:spPr>
          <a:xfrm>
            <a:off x="1387625" y="11139761"/>
            <a:ext cx="17220728" cy="1618135"/>
          </a:xfrm>
          <a:prstGeom prst="rect">
            <a:avLst/>
          </a:prstGeom>
          <a:ln>
            <a:noFill/>
          </a:ln>
        </p:spPr>
        <p:txBody>
          <a:bodyPr/>
          <a:lstStyle>
            <a:lvl1pPr marL="0" indent="0">
              <a:buFontTx/>
              <a:buNone/>
              <a:defRPr sz="4000">
                <a:solidFill>
                  <a:schemeClr val="bg1"/>
                </a:solidFill>
                <a:latin typeface="Franklin Gothic Medium" panose="020B0603020102020204" pitchFamily="34" charset="0"/>
              </a:defRPr>
            </a:lvl1pPr>
          </a:lstStyle>
          <a:p>
            <a:pPr lvl="0"/>
            <a:r>
              <a:rPr lang="en-US" dirty="0"/>
              <a:t>Date of presentation</a:t>
            </a:r>
          </a:p>
        </p:txBody>
      </p:sp>
      <p:sp>
        <p:nvSpPr>
          <p:cNvPr id="6" name="Round Same Side Corner Rectangle 5">
            <a:extLst>
              <a:ext uri="{FF2B5EF4-FFF2-40B4-BE49-F238E27FC236}">
                <a16:creationId xmlns:a16="http://schemas.microsoft.com/office/drawing/2014/main" id="{1696EDBC-0C39-A3D7-BF40-E0B593214303}"/>
              </a:ext>
            </a:extLst>
          </p:cNvPr>
          <p:cNvSpPr/>
          <p:nvPr userDrawn="1"/>
        </p:nvSpPr>
        <p:spPr>
          <a:xfrm rot="10800000">
            <a:off x="18165489" y="0"/>
            <a:ext cx="5256584" cy="2249488"/>
          </a:xfrm>
          <a:prstGeom prst="round2SameRect">
            <a:avLst/>
          </a:prstGeom>
          <a:solidFill>
            <a:schemeClr val="bg1"/>
          </a:solidFill>
          <a:ln>
            <a:noFill/>
          </a:ln>
          <a:effectLst>
            <a:outerShdw blurRad="1003300" dist="228600" dir="768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Tree>
    <p:extLst>
      <p:ext uri="{BB962C8B-B14F-4D97-AF65-F5344CB8AC3E}">
        <p14:creationId xmlns:p14="http://schemas.microsoft.com/office/powerpoint/2010/main" val="24926258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end slide without offerings">
    <p:spTree>
      <p:nvGrpSpPr>
        <p:cNvPr id="1" name=""/>
        <p:cNvGrpSpPr/>
        <p:nvPr/>
      </p:nvGrpSpPr>
      <p:grpSpPr>
        <a:xfrm>
          <a:off x="0" y="0"/>
          <a:ext cx="0" cy="0"/>
          <a:chOff x="0" y="0"/>
          <a:chExt cx="0" cy="0"/>
        </a:xfrm>
      </p:grpSpPr>
      <p:pic>
        <p:nvPicPr>
          <p:cNvPr id="7" name="Picture Placeholder 5" descr="Blue glass building exterior">
            <a:extLst>
              <a:ext uri="{FF2B5EF4-FFF2-40B4-BE49-F238E27FC236}">
                <a16:creationId xmlns:a16="http://schemas.microsoft.com/office/drawing/2014/main" id="{FF51531C-6504-B2F2-8C24-56DB0C8E74B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24377650" cy="13716000"/>
          </a:xfrm>
          <a:prstGeom prst="rect">
            <a:avLst/>
          </a:prstGeom>
        </p:spPr>
      </p:pic>
      <p:sp>
        <p:nvSpPr>
          <p:cNvPr id="8" name="Rectangle 7">
            <a:extLst>
              <a:ext uri="{FF2B5EF4-FFF2-40B4-BE49-F238E27FC236}">
                <a16:creationId xmlns:a16="http://schemas.microsoft.com/office/drawing/2014/main" id="{03CA0C84-4540-6BFC-AD7F-D3ACEBBB23D0}"/>
              </a:ext>
            </a:extLst>
          </p:cNvPr>
          <p:cNvSpPr/>
          <p:nvPr userDrawn="1"/>
        </p:nvSpPr>
        <p:spPr>
          <a:xfrm>
            <a:off x="0" y="1"/>
            <a:ext cx="24377650" cy="13716000"/>
          </a:xfrm>
          <a:prstGeom prst="rect">
            <a:avLst/>
          </a:prstGeom>
          <a:gradFill>
            <a:gsLst>
              <a:gs pos="35000">
                <a:srgbClr val="0086BF">
                  <a:alpha val="73000"/>
                </a:srgbClr>
              </a:gs>
              <a:gs pos="100000">
                <a:srgbClr val="0086BF">
                  <a:alpha val="0"/>
                </a:srgb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FFFFFF"/>
              </a:solidFill>
              <a:effectLst/>
              <a:uLnTx/>
              <a:uFillTx/>
              <a:latin typeface="Segoe UI" panose="020B0502040204020203" pitchFamily="34" charset="0"/>
              <a:ea typeface="+mn-ea"/>
              <a:cs typeface="+mn-cs"/>
            </a:endParaRPr>
          </a:p>
        </p:txBody>
      </p:sp>
      <p:grpSp>
        <p:nvGrpSpPr>
          <p:cNvPr id="9" name="Group 8">
            <a:extLst>
              <a:ext uri="{FF2B5EF4-FFF2-40B4-BE49-F238E27FC236}">
                <a16:creationId xmlns:a16="http://schemas.microsoft.com/office/drawing/2014/main" id="{AF79A6F3-8694-3AB4-9D26-93EEFFB405F1}"/>
              </a:ext>
            </a:extLst>
          </p:cNvPr>
          <p:cNvGrpSpPr/>
          <p:nvPr userDrawn="1"/>
        </p:nvGrpSpPr>
        <p:grpSpPr>
          <a:xfrm>
            <a:off x="7488791" y="2172133"/>
            <a:ext cx="9400068" cy="9371735"/>
            <a:chOff x="12628408" y="2854205"/>
            <a:chExt cx="9874123" cy="9844361"/>
          </a:xfrm>
        </p:grpSpPr>
        <p:pic>
          <p:nvPicPr>
            <p:cNvPr id="10" name="Graphic 9">
              <a:extLst>
                <a:ext uri="{FF2B5EF4-FFF2-40B4-BE49-F238E27FC236}">
                  <a16:creationId xmlns:a16="http://schemas.microsoft.com/office/drawing/2014/main" id="{A946B25A-1908-EF9A-4D49-5DA52CF0AED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390408" y="2854205"/>
              <a:ext cx="7607006" cy="9844361"/>
            </a:xfrm>
            <a:prstGeom prst="rect">
              <a:avLst/>
            </a:prstGeom>
          </p:spPr>
        </p:pic>
        <p:pic>
          <p:nvPicPr>
            <p:cNvPr id="11" name="Picture 10">
              <a:extLst>
                <a:ext uri="{FF2B5EF4-FFF2-40B4-BE49-F238E27FC236}">
                  <a16:creationId xmlns:a16="http://schemas.microsoft.com/office/drawing/2014/main" id="{AE477860-1289-3B59-8265-8FD8AE1AFD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628408" y="6832600"/>
              <a:ext cx="9874123" cy="2970265"/>
            </a:xfrm>
            <a:prstGeom prst="rect">
              <a:avLst/>
            </a:prstGeom>
          </p:spPr>
        </p:pic>
      </p:grpSp>
    </p:spTree>
    <p:extLst>
      <p:ext uri="{BB962C8B-B14F-4D97-AF65-F5344CB8AC3E}">
        <p14:creationId xmlns:p14="http://schemas.microsoft.com/office/powerpoint/2010/main" val="3656127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end slide without offerings">
    <p:spTree>
      <p:nvGrpSpPr>
        <p:cNvPr id="1" name=""/>
        <p:cNvGrpSpPr/>
        <p:nvPr/>
      </p:nvGrpSpPr>
      <p:grpSpPr>
        <a:xfrm>
          <a:off x="0" y="0"/>
          <a:ext cx="0" cy="0"/>
          <a:chOff x="0" y="0"/>
          <a:chExt cx="0" cy="0"/>
        </a:xfrm>
      </p:grpSpPr>
      <p:pic>
        <p:nvPicPr>
          <p:cNvPr id="14" name="Picture Placeholder 5" descr="Blue glass building exterior">
            <a:extLst>
              <a:ext uri="{FF2B5EF4-FFF2-40B4-BE49-F238E27FC236}">
                <a16:creationId xmlns:a16="http://schemas.microsoft.com/office/drawing/2014/main" id="{9C3D5CD2-7BA4-66DB-00B1-A6BCA631869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24377650" cy="13716000"/>
          </a:xfrm>
          <a:prstGeom prst="rect">
            <a:avLst/>
          </a:prstGeom>
        </p:spPr>
      </p:pic>
      <p:sp>
        <p:nvSpPr>
          <p:cNvPr id="15" name="Rectangle 14">
            <a:extLst>
              <a:ext uri="{FF2B5EF4-FFF2-40B4-BE49-F238E27FC236}">
                <a16:creationId xmlns:a16="http://schemas.microsoft.com/office/drawing/2014/main" id="{F5CB8DDD-78D0-A85B-D23C-FA722E6303AA}"/>
              </a:ext>
            </a:extLst>
          </p:cNvPr>
          <p:cNvSpPr/>
          <p:nvPr userDrawn="1"/>
        </p:nvSpPr>
        <p:spPr>
          <a:xfrm>
            <a:off x="0" y="1"/>
            <a:ext cx="24377650" cy="13716000"/>
          </a:xfrm>
          <a:prstGeom prst="rect">
            <a:avLst/>
          </a:prstGeom>
          <a:gradFill>
            <a:gsLst>
              <a:gs pos="35000">
                <a:srgbClr val="0086BF">
                  <a:alpha val="73000"/>
                </a:srgbClr>
              </a:gs>
              <a:gs pos="100000">
                <a:srgbClr val="0086BF">
                  <a:alpha val="0"/>
                </a:srgb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FFFFFF"/>
              </a:solidFill>
              <a:effectLst/>
              <a:uLnTx/>
              <a:uFillTx/>
              <a:latin typeface="Segoe UI" panose="020B0502040204020203" pitchFamily="34" charset="0"/>
              <a:ea typeface="+mn-ea"/>
              <a:cs typeface="+mn-cs"/>
            </a:endParaRPr>
          </a:p>
        </p:txBody>
      </p:sp>
      <p:pic>
        <p:nvPicPr>
          <p:cNvPr id="16" name="Picture 15">
            <a:extLst>
              <a:ext uri="{FF2B5EF4-FFF2-40B4-BE49-F238E27FC236}">
                <a16:creationId xmlns:a16="http://schemas.microsoft.com/office/drawing/2014/main" id="{1AE23776-1809-E8F4-A971-B21F15F27AB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008477" y="6827736"/>
            <a:ext cx="5385834" cy="1620129"/>
          </a:xfrm>
          <a:prstGeom prst="rect">
            <a:avLst/>
          </a:prstGeom>
        </p:spPr>
      </p:pic>
    </p:spTree>
    <p:extLst>
      <p:ext uri="{BB962C8B-B14F-4D97-AF65-F5344CB8AC3E}">
        <p14:creationId xmlns:p14="http://schemas.microsoft.com/office/powerpoint/2010/main" val="2553366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with header and sub header">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E7B499-7477-EBC7-4B3B-D6351572F3B2}"/>
              </a:ext>
            </a:extLst>
          </p:cNvPr>
          <p:cNvSpPr>
            <a:spLocks noGrp="1"/>
          </p:cNvSpPr>
          <p:nvPr>
            <p:ph type="title"/>
          </p:nvPr>
        </p:nvSpPr>
        <p:spPr>
          <a:xfrm>
            <a:off x="1117600" y="774247"/>
            <a:ext cx="22128480" cy="1808615"/>
          </a:xfrm>
        </p:spPr>
        <p:txBody>
          <a:body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1DF3C0FE-0557-1969-0E7B-7C2510DFD04C}"/>
              </a:ext>
            </a:extLst>
          </p:cNvPr>
          <p:cNvSpPr>
            <a:spLocks noGrp="1"/>
          </p:cNvSpPr>
          <p:nvPr>
            <p:ph type="body" sz="quarter" idx="12" hasCustomPrompt="1"/>
          </p:nvPr>
        </p:nvSpPr>
        <p:spPr>
          <a:xfrm>
            <a:off x="1117600" y="3365048"/>
            <a:ext cx="22128480" cy="978408"/>
          </a:xfrm>
        </p:spPr>
        <p:txBody>
          <a:bodyPr>
            <a:normAutofit/>
          </a:bodyPr>
          <a:lstStyle>
            <a:lvl1pPr marL="0" indent="0">
              <a:buNone/>
              <a:defRPr sz="2600" cap="all" baseline="0"/>
            </a:lvl1pPr>
          </a:lstStyle>
          <a:p>
            <a:pPr lvl="0"/>
            <a:r>
              <a:rPr lang="en-US" dirty="0"/>
              <a:t>INSERT SUB HEADER</a:t>
            </a:r>
          </a:p>
        </p:txBody>
      </p:sp>
    </p:spTree>
    <p:extLst>
      <p:ext uri="{BB962C8B-B14F-4D97-AF65-F5344CB8AC3E}">
        <p14:creationId xmlns:p14="http://schemas.microsoft.com/office/powerpoint/2010/main" val="162093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intro _without offerings no tag">
    <p:spTree>
      <p:nvGrpSpPr>
        <p:cNvPr id="1" name=""/>
        <p:cNvGrpSpPr/>
        <p:nvPr/>
      </p:nvGrpSpPr>
      <p:grpSpPr>
        <a:xfrm>
          <a:off x="0" y="0"/>
          <a:ext cx="0" cy="0"/>
          <a:chOff x="0" y="0"/>
          <a:chExt cx="0" cy="0"/>
        </a:xfrm>
      </p:grpSpPr>
      <p:pic>
        <p:nvPicPr>
          <p:cNvPr id="13" name="Picture Placeholder 5" descr="Blue glass building exterior">
            <a:extLst>
              <a:ext uri="{FF2B5EF4-FFF2-40B4-BE49-F238E27FC236}">
                <a16:creationId xmlns:a16="http://schemas.microsoft.com/office/drawing/2014/main" id="{62F3900E-0099-9E59-9D5F-2BBDD750457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1" y="0"/>
            <a:ext cx="24377650" cy="13716000"/>
          </a:xfrm>
          <a:prstGeom prst="rect">
            <a:avLst/>
          </a:prstGeom>
        </p:spPr>
      </p:pic>
      <p:sp>
        <p:nvSpPr>
          <p:cNvPr id="14" name="Rectangle 13">
            <a:extLst>
              <a:ext uri="{FF2B5EF4-FFF2-40B4-BE49-F238E27FC236}">
                <a16:creationId xmlns:a16="http://schemas.microsoft.com/office/drawing/2014/main" id="{B6004E62-6216-F47B-A6E5-189358FBF3A1}"/>
              </a:ext>
            </a:extLst>
          </p:cNvPr>
          <p:cNvSpPr/>
          <p:nvPr userDrawn="1"/>
        </p:nvSpPr>
        <p:spPr>
          <a:xfrm>
            <a:off x="-2" y="0"/>
            <a:ext cx="24518327" cy="13716000"/>
          </a:xfrm>
          <a:prstGeom prst="rect">
            <a:avLst/>
          </a:prstGeom>
          <a:gradFill>
            <a:gsLst>
              <a:gs pos="35000">
                <a:srgbClr val="0086BF">
                  <a:alpha val="73000"/>
                </a:srgbClr>
              </a:gs>
              <a:gs pos="100000">
                <a:srgbClr val="0086BF">
                  <a:alpha val="0"/>
                </a:srgb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FFFFFF"/>
              </a:solidFill>
              <a:effectLst/>
              <a:uLnTx/>
              <a:uFillTx/>
              <a:latin typeface="Segoe UI" panose="020B0502040204020203" pitchFamily="34" charset="0"/>
              <a:ea typeface="+mn-ea"/>
              <a:cs typeface="+mn-cs"/>
            </a:endParaRPr>
          </a:p>
        </p:txBody>
      </p:sp>
      <p:pic>
        <p:nvPicPr>
          <p:cNvPr id="15" name="Graphic 14">
            <a:extLst>
              <a:ext uri="{FF2B5EF4-FFF2-40B4-BE49-F238E27FC236}">
                <a16:creationId xmlns:a16="http://schemas.microsoft.com/office/drawing/2014/main" id="{87D0435A-85BE-3FB7-A462-CCFB8552ED8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82625" y="1295400"/>
            <a:ext cx="7607006" cy="9844361"/>
          </a:xfrm>
          <a:prstGeom prst="rect">
            <a:avLst/>
          </a:prstGeom>
        </p:spPr>
      </p:pic>
      <p:sp>
        <p:nvSpPr>
          <p:cNvPr id="7" name="Text Placeholder 5">
            <a:extLst>
              <a:ext uri="{FF2B5EF4-FFF2-40B4-BE49-F238E27FC236}">
                <a16:creationId xmlns:a16="http://schemas.microsoft.com/office/drawing/2014/main" id="{01BE91BA-D959-8CE7-4C1F-4BB0835418F7}"/>
              </a:ext>
            </a:extLst>
          </p:cNvPr>
          <p:cNvSpPr>
            <a:spLocks noGrp="1"/>
          </p:cNvSpPr>
          <p:nvPr>
            <p:ph type="body" sz="quarter" idx="10" hasCustomPrompt="1"/>
          </p:nvPr>
        </p:nvSpPr>
        <p:spPr>
          <a:xfrm>
            <a:off x="1387625" y="9521626"/>
            <a:ext cx="17220728" cy="1618135"/>
          </a:xfrm>
          <a:prstGeom prst="rect">
            <a:avLst/>
          </a:prstGeom>
          <a:ln>
            <a:noFill/>
          </a:ln>
        </p:spPr>
        <p:txBody>
          <a:bodyPr/>
          <a:lstStyle>
            <a:lvl1pPr marL="0" indent="0">
              <a:buFontTx/>
              <a:buNone/>
              <a:defRPr sz="7000">
                <a:solidFill>
                  <a:schemeClr val="bg1"/>
                </a:solidFill>
                <a:latin typeface="Franklin Gothic Medium" panose="020B0603020102020204" pitchFamily="34" charset="0"/>
              </a:defRPr>
            </a:lvl1pPr>
          </a:lstStyle>
          <a:p>
            <a:pPr lvl="0"/>
            <a:r>
              <a:rPr lang="en-US" dirty="0"/>
              <a:t>Name of presentation</a:t>
            </a:r>
          </a:p>
        </p:txBody>
      </p:sp>
      <p:sp>
        <p:nvSpPr>
          <p:cNvPr id="9" name="Text Placeholder 5">
            <a:extLst>
              <a:ext uri="{FF2B5EF4-FFF2-40B4-BE49-F238E27FC236}">
                <a16:creationId xmlns:a16="http://schemas.microsoft.com/office/drawing/2014/main" id="{F757D73A-9C4F-662B-D952-EE734D0A1885}"/>
              </a:ext>
            </a:extLst>
          </p:cNvPr>
          <p:cNvSpPr>
            <a:spLocks noGrp="1"/>
          </p:cNvSpPr>
          <p:nvPr>
            <p:ph type="body" sz="quarter" idx="11" hasCustomPrompt="1"/>
          </p:nvPr>
        </p:nvSpPr>
        <p:spPr>
          <a:xfrm>
            <a:off x="1387625" y="11139761"/>
            <a:ext cx="17220728" cy="1618135"/>
          </a:xfrm>
          <a:prstGeom prst="rect">
            <a:avLst/>
          </a:prstGeom>
          <a:ln>
            <a:noFill/>
          </a:ln>
        </p:spPr>
        <p:txBody>
          <a:bodyPr/>
          <a:lstStyle>
            <a:lvl1pPr marL="0" indent="0">
              <a:buFontTx/>
              <a:buNone/>
              <a:defRPr sz="4000">
                <a:solidFill>
                  <a:schemeClr val="bg1"/>
                </a:solidFill>
                <a:latin typeface="Franklin Gothic Medium" panose="020B0603020102020204" pitchFamily="34" charset="0"/>
              </a:defRPr>
            </a:lvl1pPr>
          </a:lstStyle>
          <a:p>
            <a:pPr lvl="0"/>
            <a:r>
              <a:rPr lang="en-US" dirty="0"/>
              <a:t>Date of presentation</a:t>
            </a:r>
          </a:p>
        </p:txBody>
      </p:sp>
      <p:pic>
        <p:nvPicPr>
          <p:cNvPr id="3" name="Graphic 2">
            <a:extLst>
              <a:ext uri="{FF2B5EF4-FFF2-40B4-BE49-F238E27FC236}">
                <a16:creationId xmlns:a16="http://schemas.microsoft.com/office/drawing/2014/main" id="{28AA43E6-C552-4548-7FA1-1D82C67A560B}"/>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04663" y="3343994"/>
            <a:ext cx="15049672" cy="6019869"/>
          </a:xfrm>
          <a:prstGeom prst="rect">
            <a:avLst/>
          </a:prstGeom>
        </p:spPr>
      </p:pic>
    </p:spTree>
    <p:extLst>
      <p:ext uri="{BB962C8B-B14F-4D97-AF65-F5344CB8AC3E}">
        <p14:creationId xmlns:p14="http://schemas.microsoft.com/office/powerpoint/2010/main" val="32414688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intro 2 with client logo area without offerings no tag">
    <p:spTree>
      <p:nvGrpSpPr>
        <p:cNvPr id="1" name=""/>
        <p:cNvGrpSpPr/>
        <p:nvPr/>
      </p:nvGrpSpPr>
      <p:grpSpPr>
        <a:xfrm>
          <a:off x="0" y="0"/>
          <a:ext cx="0" cy="0"/>
          <a:chOff x="0" y="0"/>
          <a:chExt cx="0" cy="0"/>
        </a:xfrm>
      </p:grpSpPr>
      <p:pic>
        <p:nvPicPr>
          <p:cNvPr id="13" name="Picture Placeholder 5" descr="Blue glass building exterior">
            <a:extLst>
              <a:ext uri="{FF2B5EF4-FFF2-40B4-BE49-F238E27FC236}">
                <a16:creationId xmlns:a16="http://schemas.microsoft.com/office/drawing/2014/main" id="{62F3900E-0099-9E59-9D5F-2BBDD750457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1" y="0"/>
            <a:ext cx="24377650" cy="13716000"/>
          </a:xfrm>
          <a:prstGeom prst="rect">
            <a:avLst/>
          </a:prstGeom>
        </p:spPr>
      </p:pic>
      <p:sp>
        <p:nvSpPr>
          <p:cNvPr id="14" name="Rectangle 13">
            <a:extLst>
              <a:ext uri="{FF2B5EF4-FFF2-40B4-BE49-F238E27FC236}">
                <a16:creationId xmlns:a16="http://schemas.microsoft.com/office/drawing/2014/main" id="{B6004E62-6216-F47B-A6E5-189358FBF3A1}"/>
              </a:ext>
            </a:extLst>
          </p:cNvPr>
          <p:cNvSpPr/>
          <p:nvPr userDrawn="1"/>
        </p:nvSpPr>
        <p:spPr>
          <a:xfrm>
            <a:off x="-2" y="0"/>
            <a:ext cx="24518327" cy="13716000"/>
          </a:xfrm>
          <a:prstGeom prst="rect">
            <a:avLst/>
          </a:prstGeom>
          <a:gradFill>
            <a:gsLst>
              <a:gs pos="35000">
                <a:srgbClr val="0086BF">
                  <a:alpha val="73000"/>
                </a:srgbClr>
              </a:gs>
              <a:gs pos="100000">
                <a:srgbClr val="0086BF">
                  <a:alpha val="0"/>
                </a:srgb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FFFFFF"/>
              </a:solidFill>
              <a:effectLst/>
              <a:uLnTx/>
              <a:uFillTx/>
              <a:latin typeface="Segoe UI" panose="020B0502040204020203" pitchFamily="34" charset="0"/>
              <a:ea typeface="+mn-ea"/>
              <a:cs typeface="+mn-cs"/>
            </a:endParaRPr>
          </a:p>
        </p:txBody>
      </p:sp>
      <p:pic>
        <p:nvPicPr>
          <p:cNvPr id="15" name="Graphic 14">
            <a:extLst>
              <a:ext uri="{FF2B5EF4-FFF2-40B4-BE49-F238E27FC236}">
                <a16:creationId xmlns:a16="http://schemas.microsoft.com/office/drawing/2014/main" id="{87D0435A-85BE-3FB7-A462-CCFB8552ED8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82625" y="1295400"/>
            <a:ext cx="7607006" cy="9844361"/>
          </a:xfrm>
          <a:prstGeom prst="rect">
            <a:avLst/>
          </a:prstGeom>
        </p:spPr>
      </p:pic>
      <p:pic>
        <p:nvPicPr>
          <p:cNvPr id="16" name="Picture 15">
            <a:extLst>
              <a:ext uri="{FF2B5EF4-FFF2-40B4-BE49-F238E27FC236}">
                <a16:creationId xmlns:a16="http://schemas.microsoft.com/office/drawing/2014/main" id="{159F81AC-DD05-81FE-AAA7-226B81CED31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b="24846"/>
          <a:stretch/>
        </p:blipFill>
        <p:spPr>
          <a:xfrm>
            <a:off x="1520825" y="5273795"/>
            <a:ext cx="9874123" cy="2232277"/>
          </a:xfrm>
          <a:prstGeom prst="rect">
            <a:avLst/>
          </a:prstGeom>
        </p:spPr>
      </p:pic>
      <p:sp>
        <p:nvSpPr>
          <p:cNvPr id="3" name="Text Placeholder 5">
            <a:extLst>
              <a:ext uri="{FF2B5EF4-FFF2-40B4-BE49-F238E27FC236}">
                <a16:creationId xmlns:a16="http://schemas.microsoft.com/office/drawing/2014/main" id="{2C6DEA5B-C0A9-C1AB-ED23-D356F5E5305C}"/>
              </a:ext>
            </a:extLst>
          </p:cNvPr>
          <p:cNvSpPr>
            <a:spLocks noGrp="1"/>
          </p:cNvSpPr>
          <p:nvPr>
            <p:ph type="body" sz="quarter" idx="10" hasCustomPrompt="1"/>
          </p:nvPr>
        </p:nvSpPr>
        <p:spPr>
          <a:xfrm>
            <a:off x="1387625" y="9521626"/>
            <a:ext cx="17220728" cy="1618135"/>
          </a:xfrm>
          <a:prstGeom prst="rect">
            <a:avLst/>
          </a:prstGeom>
          <a:ln>
            <a:noFill/>
          </a:ln>
        </p:spPr>
        <p:txBody>
          <a:bodyPr/>
          <a:lstStyle>
            <a:lvl1pPr marL="0" indent="0">
              <a:buFontTx/>
              <a:buNone/>
              <a:defRPr sz="7000">
                <a:solidFill>
                  <a:schemeClr val="bg1"/>
                </a:solidFill>
                <a:latin typeface="Franklin Gothic Medium" panose="020B0603020102020204" pitchFamily="34" charset="0"/>
              </a:defRPr>
            </a:lvl1pPr>
          </a:lstStyle>
          <a:p>
            <a:pPr lvl="0"/>
            <a:r>
              <a:rPr lang="en-US" dirty="0"/>
              <a:t>Name of presentation</a:t>
            </a:r>
          </a:p>
        </p:txBody>
      </p:sp>
      <p:sp>
        <p:nvSpPr>
          <p:cNvPr id="4" name="Text Placeholder 5">
            <a:extLst>
              <a:ext uri="{FF2B5EF4-FFF2-40B4-BE49-F238E27FC236}">
                <a16:creationId xmlns:a16="http://schemas.microsoft.com/office/drawing/2014/main" id="{20A3F139-3E91-D0BE-90E4-809BF4A12EFA}"/>
              </a:ext>
            </a:extLst>
          </p:cNvPr>
          <p:cNvSpPr>
            <a:spLocks noGrp="1"/>
          </p:cNvSpPr>
          <p:nvPr>
            <p:ph type="body" sz="quarter" idx="11" hasCustomPrompt="1"/>
          </p:nvPr>
        </p:nvSpPr>
        <p:spPr>
          <a:xfrm>
            <a:off x="1387625" y="11139761"/>
            <a:ext cx="17220728" cy="1618135"/>
          </a:xfrm>
          <a:prstGeom prst="rect">
            <a:avLst/>
          </a:prstGeom>
          <a:ln>
            <a:noFill/>
          </a:ln>
        </p:spPr>
        <p:txBody>
          <a:bodyPr/>
          <a:lstStyle>
            <a:lvl1pPr marL="0" indent="0">
              <a:buFontTx/>
              <a:buNone/>
              <a:defRPr sz="4000">
                <a:solidFill>
                  <a:schemeClr val="bg1"/>
                </a:solidFill>
                <a:latin typeface="Franklin Gothic Medium" panose="020B0603020102020204" pitchFamily="34" charset="0"/>
              </a:defRPr>
            </a:lvl1pPr>
          </a:lstStyle>
          <a:p>
            <a:pPr lvl="0"/>
            <a:r>
              <a:rPr lang="en-US" dirty="0"/>
              <a:t>Date of presentation</a:t>
            </a:r>
          </a:p>
        </p:txBody>
      </p:sp>
      <p:sp>
        <p:nvSpPr>
          <p:cNvPr id="6" name="Round Same Side Corner Rectangle 5">
            <a:extLst>
              <a:ext uri="{FF2B5EF4-FFF2-40B4-BE49-F238E27FC236}">
                <a16:creationId xmlns:a16="http://schemas.microsoft.com/office/drawing/2014/main" id="{259AAD6C-6A45-0752-EB0E-5760DA85F83E}"/>
              </a:ext>
            </a:extLst>
          </p:cNvPr>
          <p:cNvSpPr/>
          <p:nvPr userDrawn="1"/>
        </p:nvSpPr>
        <p:spPr>
          <a:xfrm rot="10800000">
            <a:off x="18165489" y="0"/>
            <a:ext cx="5256584" cy="2249488"/>
          </a:xfrm>
          <a:prstGeom prst="round2SameRect">
            <a:avLst/>
          </a:prstGeom>
          <a:solidFill>
            <a:schemeClr val="bg1"/>
          </a:solidFill>
          <a:ln>
            <a:noFill/>
          </a:ln>
          <a:effectLst>
            <a:outerShdw blurRad="1003300" dist="228600" dir="768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Tree>
    <p:extLst>
      <p:ext uri="{BB962C8B-B14F-4D97-AF65-F5344CB8AC3E}">
        <p14:creationId xmlns:p14="http://schemas.microsoft.com/office/powerpoint/2010/main" val="28387565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end slide without offerings no tag">
    <p:spTree>
      <p:nvGrpSpPr>
        <p:cNvPr id="1" name=""/>
        <p:cNvGrpSpPr/>
        <p:nvPr/>
      </p:nvGrpSpPr>
      <p:grpSpPr>
        <a:xfrm>
          <a:off x="0" y="0"/>
          <a:ext cx="0" cy="0"/>
          <a:chOff x="0" y="0"/>
          <a:chExt cx="0" cy="0"/>
        </a:xfrm>
      </p:grpSpPr>
      <p:pic>
        <p:nvPicPr>
          <p:cNvPr id="7" name="Picture Placeholder 5" descr="Blue glass building exterior">
            <a:extLst>
              <a:ext uri="{FF2B5EF4-FFF2-40B4-BE49-F238E27FC236}">
                <a16:creationId xmlns:a16="http://schemas.microsoft.com/office/drawing/2014/main" id="{FF51531C-6504-B2F2-8C24-56DB0C8E74B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24377650" cy="13716000"/>
          </a:xfrm>
          <a:prstGeom prst="rect">
            <a:avLst/>
          </a:prstGeom>
        </p:spPr>
      </p:pic>
      <p:sp>
        <p:nvSpPr>
          <p:cNvPr id="8" name="Rectangle 7">
            <a:extLst>
              <a:ext uri="{FF2B5EF4-FFF2-40B4-BE49-F238E27FC236}">
                <a16:creationId xmlns:a16="http://schemas.microsoft.com/office/drawing/2014/main" id="{03CA0C84-4540-6BFC-AD7F-D3ACEBBB23D0}"/>
              </a:ext>
            </a:extLst>
          </p:cNvPr>
          <p:cNvSpPr/>
          <p:nvPr userDrawn="1"/>
        </p:nvSpPr>
        <p:spPr>
          <a:xfrm>
            <a:off x="0" y="1"/>
            <a:ext cx="24377650" cy="13716000"/>
          </a:xfrm>
          <a:prstGeom prst="rect">
            <a:avLst/>
          </a:prstGeom>
          <a:gradFill>
            <a:gsLst>
              <a:gs pos="35000">
                <a:srgbClr val="0086BF">
                  <a:alpha val="73000"/>
                </a:srgbClr>
              </a:gs>
              <a:gs pos="100000">
                <a:srgbClr val="0086BF">
                  <a:alpha val="0"/>
                </a:srgb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FFFFFF"/>
              </a:solidFill>
              <a:effectLst/>
              <a:uLnTx/>
              <a:uFillTx/>
              <a:latin typeface="Segoe UI" panose="020B0502040204020203" pitchFamily="34" charset="0"/>
              <a:ea typeface="+mn-ea"/>
              <a:cs typeface="+mn-cs"/>
            </a:endParaRPr>
          </a:p>
        </p:txBody>
      </p:sp>
      <p:pic>
        <p:nvPicPr>
          <p:cNvPr id="10" name="Graphic 9">
            <a:extLst>
              <a:ext uri="{FF2B5EF4-FFF2-40B4-BE49-F238E27FC236}">
                <a16:creationId xmlns:a16="http://schemas.microsoft.com/office/drawing/2014/main" id="{A946B25A-1908-EF9A-4D49-5DA52CF0AED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14208" y="2172133"/>
            <a:ext cx="7241795" cy="9371735"/>
          </a:xfrm>
          <a:prstGeom prst="rect">
            <a:avLst/>
          </a:prstGeom>
        </p:spPr>
      </p:pic>
      <p:pic>
        <p:nvPicPr>
          <p:cNvPr id="3" name="Graphic 2">
            <a:extLst>
              <a:ext uri="{FF2B5EF4-FFF2-40B4-BE49-F238E27FC236}">
                <a16:creationId xmlns:a16="http://schemas.microsoft.com/office/drawing/2014/main" id="{FADAA3C9-6C60-83BA-9EF4-2EC8F5C79F8B}"/>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55978" y="3991352"/>
            <a:ext cx="15121679" cy="6048672"/>
          </a:xfrm>
          <a:prstGeom prst="rect">
            <a:avLst/>
          </a:prstGeom>
        </p:spPr>
      </p:pic>
    </p:spTree>
    <p:extLst>
      <p:ext uri="{BB962C8B-B14F-4D97-AF65-F5344CB8AC3E}">
        <p14:creationId xmlns:p14="http://schemas.microsoft.com/office/powerpoint/2010/main" val="35853899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end slide without offerings no tag">
    <p:spTree>
      <p:nvGrpSpPr>
        <p:cNvPr id="1" name=""/>
        <p:cNvGrpSpPr/>
        <p:nvPr/>
      </p:nvGrpSpPr>
      <p:grpSpPr>
        <a:xfrm>
          <a:off x="0" y="0"/>
          <a:ext cx="0" cy="0"/>
          <a:chOff x="0" y="0"/>
          <a:chExt cx="0" cy="0"/>
        </a:xfrm>
      </p:grpSpPr>
      <p:pic>
        <p:nvPicPr>
          <p:cNvPr id="14" name="Picture Placeholder 5" descr="Blue glass building exterior">
            <a:extLst>
              <a:ext uri="{FF2B5EF4-FFF2-40B4-BE49-F238E27FC236}">
                <a16:creationId xmlns:a16="http://schemas.microsoft.com/office/drawing/2014/main" id="{9C3D5CD2-7BA4-66DB-00B1-A6BCA631869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24377650" cy="13716000"/>
          </a:xfrm>
          <a:prstGeom prst="rect">
            <a:avLst/>
          </a:prstGeom>
        </p:spPr>
      </p:pic>
      <p:sp>
        <p:nvSpPr>
          <p:cNvPr id="15" name="Rectangle 14">
            <a:extLst>
              <a:ext uri="{FF2B5EF4-FFF2-40B4-BE49-F238E27FC236}">
                <a16:creationId xmlns:a16="http://schemas.microsoft.com/office/drawing/2014/main" id="{F5CB8DDD-78D0-A85B-D23C-FA722E6303AA}"/>
              </a:ext>
            </a:extLst>
          </p:cNvPr>
          <p:cNvSpPr/>
          <p:nvPr userDrawn="1"/>
        </p:nvSpPr>
        <p:spPr>
          <a:xfrm>
            <a:off x="0" y="1"/>
            <a:ext cx="24377650" cy="13716000"/>
          </a:xfrm>
          <a:prstGeom prst="rect">
            <a:avLst/>
          </a:prstGeom>
          <a:gradFill>
            <a:gsLst>
              <a:gs pos="35000">
                <a:srgbClr val="0086BF">
                  <a:alpha val="73000"/>
                </a:srgbClr>
              </a:gs>
              <a:gs pos="100000">
                <a:srgbClr val="0086BF">
                  <a:alpha val="0"/>
                </a:srgb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FFFFFF"/>
              </a:solidFill>
              <a:effectLst/>
              <a:uLnTx/>
              <a:uFillTx/>
              <a:latin typeface="Segoe UI" panose="020B0502040204020203" pitchFamily="34" charset="0"/>
              <a:ea typeface="+mn-ea"/>
              <a:cs typeface="+mn-cs"/>
            </a:endParaRPr>
          </a:p>
        </p:txBody>
      </p:sp>
      <p:pic>
        <p:nvPicPr>
          <p:cNvPr id="3" name="Graphic 2">
            <a:extLst>
              <a:ext uri="{FF2B5EF4-FFF2-40B4-BE49-F238E27FC236}">
                <a16:creationId xmlns:a16="http://schemas.microsoft.com/office/drawing/2014/main" id="{953B4D18-B8ED-7202-CDFF-F2163BF7F5E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08906" y="5661937"/>
            <a:ext cx="8784976" cy="3513991"/>
          </a:xfrm>
          <a:prstGeom prst="rect">
            <a:avLst/>
          </a:prstGeom>
        </p:spPr>
      </p:pic>
    </p:spTree>
    <p:extLst>
      <p:ext uri="{BB962C8B-B14F-4D97-AF65-F5344CB8AC3E}">
        <p14:creationId xmlns:p14="http://schemas.microsoft.com/office/powerpoint/2010/main" val="12659958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86B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502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 with header and sub header">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E7B499-7477-EBC7-4B3B-D6351572F3B2}"/>
              </a:ext>
            </a:extLst>
          </p:cNvPr>
          <p:cNvSpPr>
            <a:spLocks noGrp="1"/>
          </p:cNvSpPr>
          <p:nvPr>
            <p:ph type="title"/>
          </p:nvPr>
        </p:nvSpPr>
        <p:spPr>
          <a:xfrm>
            <a:off x="1117600" y="774247"/>
            <a:ext cx="22128480" cy="1808615"/>
          </a:xfrm>
        </p:spPr>
        <p:txBody>
          <a:bodyPr/>
          <a:lstStyle/>
          <a:p>
            <a:r>
              <a:rPr lang="en-US"/>
              <a:t>Click to edit Master title style</a:t>
            </a:r>
            <a:endParaRPr lang="en-US" dirty="0"/>
          </a:p>
        </p:txBody>
      </p:sp>
      <p:sp>
        <p:nvSpPr>
          <p:cNvPr id="2" name="Rectangle">
            <a:extLst>
              <a:ext uri="{FF2B5EF4-FFF2-40B4-BE49-F238E27FC236}">
                <a16:creationId xmlns:a16="http://schemas.microsoft.com/office/drawing/2014/main" id="{6540DD80-B686-DAAF-E21E-B8233AAEB8E3}"/>
              </a:ext>
            </a:extLst>
          </p:cNvPr>
          <p:cNvSpPr/>
          <p:nvPr userDrawn="1"/>
        </p:nvSpPr>
        <p:spPr>
          <a:xfrm>
            <a:off x="7347" y="9564663"/>
            <a:ext cx="24377652" cy="4151337"/>
          </a:xfrm>
          <a:prstGeom prst="rect">
            <a:avLst/>
          </a:prstGeom>
          <a:solidFill>
            <a:srgbClr val="0286BF"/>
          </a:solidFill>
          <a:ln w="12700">
            <a:miter lim="400000"/>
          </a:ln>
        </p:spPr>
        <p:txBody>
          <a:bodyPr lIns="91414" rIns="91414" anchor="ctr"/>
          <a:lstStyle/>
          <a:p>
            <a:endParaRPr sz="7198" dirty="0">
              <a:latin typeface="Segoe UI" panose="020B0502040204020203" pitchFamily="34" charset="0"/>
            </a:endParaRPr>
          </a:p>
        </p:txBody>
      </p:sp>
      <p:sp>
        <p:nvSpPr>
          <p:cNvPr id="10" name="Slide Number Placeholder 9">
            <a:extLst>
              <a:ext uri="{FF2B5EF4-FFF2-40B4-BE49-F238E27FC236}">
                <a16:creationId xmlns:a16="http://schemas.microsoft.com/office/drawing/2014/main" id="{21EFA219-AC49-6F9F-6FED-DD2FE6C64D0F}"/>
              </a:ext>
            </a:extLst>
          </p:cNvPr>
          <p:cNvSpPr>
            <a:spLocks noGrp="1"/>
          </p:cNvSpPr>
          <p:nvPr>
            <p:ph type="sldNum" sz="quarter" idx="4"/>
          </p:nvPr>
        </p:nvSpPr>
        <p:spPr>
          <a:xfrm>
            <a:off x="23306083" y="12599988"/>
            <a:ext cx="472243" cy="400110"/>
          </a:xfrm>
          <a:prstGeom prst="rect">
            <a:avLst/>
          </a:prstGeom>
          <a:ln w="12700">
            <a:miter lim="400000"/>
          </a:ln>
        </p:spPr>
        <p:txBody>
          <a:bodyPr wrap="none" lIns="45719" rIns="45719" anchor="ctr">
            <a:noAutofit/>
          </a:bodyPr>
          <a:lstStyle>
            <a:lvl1pPr algn="ctr">
              <a:defRPr lang="en-US" sz="2000" spc="200" smtClean="0">
                <a:solidFill>
                  <a:srgbClr val="FFFFFF"/>
                </a:solidFill>
                <a:latin typeface="Segoe UI" panose="020B0502040204020203" pitchFamily="34" charset="0"/>
                <a:ea typeface="Segoe UI" panose="020B0502040204020203" pitchFamily="34" charset="0"/>
                <a:cs typeface="Segoe UI" panose="020B0502040204020203" pitchFamily="34" charset="0"/>
              </a:defRPr>
            </a:lvl1pPr>
          </a:lstStyle>
          <a:p>
            <a:fld id="{E3DC4C7B-0EA4-4E26-99B0-1B67C8E0EA6B}" type="slidenum">
              <a:rPr lang="en-US" smtClean="0"/>
              <a:pPr/>
              <a:t>‹#›</a:t>
            </a:fld>
            <a:endParaRPr lang="en-US" dirty="0"/>
          </a:p>
        </p:txBody>
      </p:sp>
    </p:spTree>
    <p:extLst>
      <p:ext uri="{BB962C8B-B14F-4D97-AF65-F5344CB8AC3E}">
        <p14:creationId xmlns:p14="http://schemas.microsoft.com/office/powerpoint/2010/main" val="3883353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ntent with header and sub header">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E7B499-7477-EBC7-4B3B-D6351572F3B2}"/>
              </a:ext>
            </a:extLst>
          </p:cNvPr>
          <p:cNvSpPr>
            <a:spLocks noGrp="1"/>
          </p:cNvSpPr>
          <p:nvPr>
            <p:ph type="title"/>
          </p:nvPr>
        </p:nvSpPr>
        <p:spPr>
          <a:xfrm>
            <a:off x="1117600" y="774247"/>
            <a:ext cx="22128480" cy="1808615"/>
          </a:xfrm>
        </p:spPr>
        <p:txBody>
          <a:bodyPr/>
          <a:lstStyle/>
          <a:p>
            <a:r>
              <a:rPr lang="en-US"/>
              <a:t>Click to edit Master title style</a:t>
            </a:r>
            <a:endParaRPr lang="en-US" dirty="0"/>
          </a:p>
        </p:txBody>
      </p:sp>
      <p:sp>
        <p:nvSpPr>
          <p:cNvPr id="2" name="Rectangle">
            <a:extLst>
              <a:ext uri="{FF2B5EF4-FFF2-40B4-BE49-F238E27FC236}">
                <a16:creationId xmlns:a16="http://schemas.microsoft.com/office/drawing/2014/main" id="{6540DD80-B686-DAAF-E21E-B8233AAEB8E3}"/>
              </a:ext>
            </a:extLst>
          </p:cNvPr>
          <p:cNvSpPr/>
          <p:nvPr userDrawn="1"/>
        </p:nvSpPr>
        <p:spPr>
          <a:xfrm>
            <a:off x="7347" y="11394504"/>
            <a:ext cx="24377652" cy="2321496"/>
          </a:xfrm>
          <a:prstGeom prst="rect">
            <a:avLst/>
          </a:prstGeom>
          <a:solidFill>
            <a:srgbClr val="0286BF"/>
          </a:solidFill>
          <a:ln w="12700">
            <a:miter lim="400000"/>
          </a:ln>
        </p:spPr>
        <p:txBody>
          <a:bodyPr lIns="91414" rIns="91414" anchor="ctr"/>
          <a:lstStyle/>
          <a:p>
            <a:endParaRPr sz="7198" dirty="0">
              <a:latin typeface="Segoe UI" panose="020B0502040204020203" pitchFamily="34" charset="0"/>
            </a:endParaRPr>
          </a:p>
        </p:txBody>
      </p:sp>
      <p:sp>
        <p:nvSpPr>
          <p:cNvPr id="3" name="Slide Number Placeholder 9">
            <a:extLst>
              <a:ext uri="{FF2B5EF4-FFF2-40B4-BE49-F238E27FC236}">
                <a16:creationId xmlns:a16="http://schemas.microsoft.com/office/drawing/2014/main" id="{9308B88F-B473-5730-037B-9E464AD23C85}"/>
              </a:ext>
            </a:extLst>
          </p:cNvPr>
          <p:cNvSpPr txBox="1">
            <a:spLocks/>
          </p:cNvSpPr>
          <p:nvPr userDrawn="1"/>
        </p:nvSpPr>
        <p:spPr>
          <a:xfrm>
            <a:off x="23306083" y="12599988"/>
            <a:ext cx="472243" cy="400110"/>
          </a:xfrm>
          <a:prstGeom prst="rect">
            <a:avLst/>
          </a:prstGeom>
          <a:ln w="12700">
            <a:miter lim="400000"/>
          </a:ln>
        </p:spPr>
        <p:txBody>
          <a:bodyPr wrap="none" lIns="45719" rIns="45719" anchor="ctr">
            <a:noAutofit/>
          </a:bodyPr>
          <a:lstStyle>
            <a:defPPr>
              <a:defRPr lang="en-US"/>
            </a:defPPr>
            <a:lvl1pPr algn="ctr" defTabSz="1827213" rtl="0" eaLnBrk="0" fontAlgn="base" hangingPunct="0">
              <a:spcBef>
                <a:spcPct val="0"/>
              </a:spcBef>
              <a:spcAft>
                <a:spcPct val="0"/>
              </a:spcAft>
              <a:defRPr lang="en-US" sz="2000" kern="1200" spc="200" smtClean="0">
                <a:solidFill>
                  <a:srgbClr val="FFFFFF"/>
                </a:solidFill>
                <a:latin typeface="Segoe UI" panose="020B0502040204020203" pitchFamily="34" charset="0"/>
                <a:ea typeface="Segoe UI" panose="020B0502040204020203" pitchFamily="34" charset="0"/>
                <a:cs typeface="Segoe UI" panose="020B0502040204020203" pitchFamily="34" charset="0"/>
              </a:defRPr>
            </a:lvl1pPr>
            <a:lvl2pPr marL="912813" indent="-4556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2pPr>
            <a:lvl3pPr marL="1827213" indent="-9128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3pPr>
            <a:lvl4pPr marL="2741613" indent="-13700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4pPr>
            <a:lvl5pPr marL="3656013" indent="-18272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5pPr>
            <a:lvl6pPr marL="2286000" algn="l" defTabSz="914400" rtl="0" eaLnBrk="1" latinLnBrk="0" hangingPunct="1">
              <a:defRPr sz="3600" kern="1200">
                <a:solidFill>
                  <a:schemeClr val="tx1"/>
                </a:solidFill>
                <a:latin typeface="Lato Light" pitchFamily="34" charset="0"/>
                <a:ea typeface="+mn-ea"/>
                <a:cs typeface="+mn-cs"/>
              </a:defRPr>
            </a:lvl6pPr>
            <a:lvl7pPr marL="2743200" algn="l" defTabSz="914400" rtl="0" eaLnBrk="1" latinLnBrk="0" hangingPunct="1">
              <a:defRPr sz="3600" kern="1200">
                <a:solidFill>
                  <a:schemeClr val="tx1"/>
                </a:solidFill>
                <a:latin typeface="Lato Light" pitchFamily="34" charset="0"/>
                <a:ea typeface="+mn-ea"/>
                <a:cs typeface="+mn-cs"/>
              </a:defRPr>
            </a:lvl7pPr>
            <a:lvl8pPr marL="3200400" algn="l" defTabSz="914400" rtl="0" eaLnBrk="1" latinLnBrk="0" hangingPunct="1">
              <a:defRPr sz="3600" kern="1200">
                <a:solidFill>
                  <a:schemeClr val="tx1"/>
                </a:solidFill>
                <a:latin typeface="Lato Light" pitchFamily="34" charset="0"/>
                <a:ea typeface="+mn-ea"/>
                <a:cs typeface="+mn-cs"/>
              </a:defRPr>
            </a:lvl8pPr>
            <a:lvl9pPr marL="3657600" algn="l" defTabSz="914400" rtl="0" eaLnBrk="1" latinLnBrk="0" hangingPunct="1">
              <a:defRPr sz="3600" kern="1200">
                <a:solidFill>
                  <a:schemeClr val="tx1"/>
                </a:solidFill>
                <a:latin typeface="Lato Light" pitchFamily="34" charset="0"/>
                <a:ea typeface="+mn-ea"/>
                <a:cs typeface="+mn-cs"/>
              </a:defRPr>
            </a:lvl9pPr>
          </a:lstStyle>
          <a:p>
            <a:fld id="{E3DC4C7B-0EA4-4E26-99B0-1B67C8E0EA6B}" type="slidenum">
              <a:rPr lang="en-CA" smtClean="0"/>
              <a:pPr/>
              <a:t>‹#›</a:t>
            </a:fld>
            <a:endParaRPr lang="en-CA" dirty="0"/>
          </a:p>
        </p:txBody>
      </p:sp>
    </p:spTree>
    <p:extLst>
      <p:ext uri="{BB962C8B-B14F-4D97-AF65-F5344CB8AC3E}">
        <p14:creationId xmlns:p14="http://schemas.microsoft.com/office/powerpoint/2010/main" val="280164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1 colum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B19A18-50D3-3830-A212-D93246CC818D}"/>
              </a:ext>
            </a:extLst>
          </p:cNvPr>
          <p:cNvSpPr>
            <a:spLocks noGrp="1"/>
          </p:cNvSpPr>
          <p:nvPr>
            <p:ph type="title" hasCustomPrompt="1"/>
          </p:nvPr>
        </p:nvSpPr>
        <p:spPr/>
        <p:txBody>
          <a:bodyPr/>
          <a:lstStyle/>
          <a:p>
            <a:r>
              <a:rPr lang="en-US" dirty="0"/>
              <a:t>Insert header 1 line</a:t>
            </a:r>
          </a:p>
        </p:txBody>
      </p:sp>
      <p:sp>
        <p:nvSpPr>
          <p:cNvPr id="7" name="Text Placeholder 6">
            <a:extLst>
              <a:ext uri="{FF2B5EF4-FFF2-40B4-BE49-F238E27FC236}">
                <a16:creationId xmlns:a16="http://schemas.microsoft.com/office/drawing/2014/main" id="{96392732-DB9D-A1D7-6C0C-418D81B871B1}"/>
              </a:ext>
            </a:extLst>
          </p:cNvPr>
          <p:cNvSpPr>
            <a:spLocks noGrp="1"/>
          </p:cNvSpPr>
          <p:nvPr>
            <p:ph type="body" sz="quarter" idx="10"/>
          </p:nvPr>
        </p:nvSpPr>
        <p:spPr>
          <a:xfrm>
            <a:off x="1117600" y="3371850"/>
            <a:ext cx="22161500" cy="8716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0281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column with subhea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42E574C2-17BF-1AE0-327F-A51C154DEAF4}"/>
              </a:ext>
            </a:extLst>
          </p:cNvPr>
          <p:cNvSpPr>
            <a:spLocks noGrp="1"/>
          </p:cNvSpPr>
          <p:nvPr>
            <p:ph type="body" sz="quarter" idx="14"/>
          </p:nvPr>
        </p:nvSpPr>
        <p:spPr>
          <a:xfrm>
            <a:off x="1117600" y="4584248"/>
            <a:ext cx="22161500" cy="75045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5">
            <a:extLst>
              <a:ext uri="{FF2B5EF4-FFF2-40B4-BE49-F238E27FC236}">
                <a16:creationId xmlns:a16="http://schemas.microsoft.com/office/drawing/2014/main" id="{FB6F52E9-BF82-2517-C1E9-C29C458E1699}"/>
              </a:ext>
            </a:extLst>
          </p:cNvPr>
          <p:cNvSpPr>
            <a:spLocks noGrp="1"/>
          </p:cNvSpPr>
          <p:nvPr>
            <p:ph type="body" sz="quarter" idx="13" hasCustomPrompt="1"/>
          </p:nvPr>
        </p:nvSpPr>
        <p:spPr>
          <a:xfrm>
            <a:off x="1117600" y="3365048"/>
            <a:ext cx="22128480" cy="978408"/>
          </a:xfrm>
        </p:spPr>
        <p:txBody>
          <a:bodyPr>
            <a:normAutofit/>
          </a:bodyPr>
          <a:lstStyle>
            <a:lvl1pPr marL="0" indent="0">
              <a:buNone/>
              <a:defRPr sz="2600" cap="all" baseline="0"/>
            </a:lvl1pPr>
          </a:lstStyle>
          <a:p>
            <a:pPr lvl="0"/>
            <a:r>
              <a:rPr lang="en-US" dirty="0"/>
              <a:t>INSERT SUB HEADER</a:t>
            </a:r>
          </a:p>
        </p:txBody>
      </p:sp>
      <p:sp>
        <p:nvSpPr>
          <p:cNvPr id="7" name="Title 3">
            <a:extLst>
              <a:ext uri="{FF2B5EF4-FFF2-40B4-BE49-F238E27FC236}">
                <a16:creationId xmlns:a16="http://schemas.microsoft.com/office/drawing/2014/main" id="{4A60E808-F1C7-6966-3F73-359BD0D8C3D1}"/>
              </a:ext>
            </a:extLst>
          </p:cNvPr>
          <p:cNvSpPr>
            <a:spLocks noGrp="1"/>
          </p:cNvSpPr>
          <p:nvPr>
            <p:ph type="title" hasCustomPrompt="1"/>
          </p:nvPr>
        </p:nvSpPr>
        <p:spPr>
          <a:xfrm>
            <a:off x="1117600" y="774247"/>
            <a:ext cx="22165056" cy="1808615"/>
          </a:xfrm>
        </p:spPr>
        <p:txBody>
          <a:bodyPr/>
          <a:lstStyle/>
          <a:p>
            <a:r>
              <a:rPr lang="en-US" dirty="0"/>
              <a:t>Insert header 1 line</a:t>
            </a:r>
          </a:p>
        </p:txBody>
      </p:sp>
    </p:spTree>
    <p:extLst>
      <p:ext uri="{BB962C8B-B14F-4D97-AF65-F5344CB8AC3E}">
        <p14:creationId xmlns:p14="http://schemas.microsoft.com/office/powerpoint/2010/main" val="377935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theme" Target="../theme/theme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8037C-CF0F-8AB2-6F07-4385D84481F0}"/>
              </a:ext>
            </a:extLst>
          </p:cNvPr>
          <p:cNvSpPr>
            <a:spLocks noGrp="1"/>
          </p:cNvSpPr>
          <p:nvPr>
            <p:ph type="title"/>
          </p:nvPr>
        </p:nvSpPr>
        <p:spPr>
          <a:xfrm>
            <a:off x="1117600" y="774247"/>
            <a:ext cx="22165056" cy="1808615"/>
          </a:xfrm>
          <a:prstGeom prst="rect">
            <a:avLst/>
          </a:prstGeom>
        </p:spPr>
        <p:txBody>
          <a:bodyPr vert="horz" lIns="0" tIns="0" rIns="0" bIns="0" rtlCol="0" anchor="t">
            <a:noAutofit/>
          </a:bodyPr>
          <a:lstStyle/>
          <a:p>
            <a:r>
              <a:rPr lang="en-US"/>
              <a:t>Click to edit Master title style</a:t>
            </a:r>
            <a:endParaRPr lang="en-US" dirty="0"/>
          </a:p>
        </p:txBody>
      </p:sp>
      <p:sp>
        <p:nvSpPr>
          <p:cNvPr id="12" name="Text Placeholder 11">
            <a:extLst>
              <a:ext uri="{FF2B5EF4-FFF2-40B4-BE49-F238E27FC236}">
                <a16:creationId xmlns:a16="http://schemas.microsoft.com/office/drawing/2014/main" id="{1169BC00-B53E-3349-D1F0-001519B0FD6E}"/>
              </a:ext>
            </a:extLst>
          </p:cNvPr>
          <p:cNvSpPr>
            <a:spLocks noGrp="1"/>
          </p:cNvSpPr>
          <p:nvPr>
            <p:ph type="body" idx="1"/>
          </p:nvPr>
        </p:nvSpPr>
        <p:spPr>
          <a:xfrm>
            <a:off x="1117600" y="3371849"/>
            <a:ext cx="22128480" cy="871696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a:extLst>
              <a:ext uri="{FF2B5EF4-FFF2-40B4-BE49-F238E27FC236}">
                <a16:creationId xmlns:a16="http://schemas.microsoft.com/office/drawing/2014/main" id="{510EC4A8-4C39-6BFF-1DC1-7EF27B786421}"/>
              </a:ext>
            </a:extLst>
          </p:cNvPr>
          <p:cNvPicPr>
            <a:picLocks noChangeAspect="1"/>
          </p:cNvPicPr>
          <p:nvPr userDrawn="1"/>
        </p:nvPicPr>
        <p:blipFill>
          <a:blip r:embed="rId39" cstate="screen">
            <a:extLst>
              <a:ext uri="{28A0092B-C50C-407E-A947-70E740481C1C}">
                <a14:useLocalDpi xmlns:a14="http://schemas.microsoft.com/office/drawing/2010/main"/>
              </a:ext>
            </a:extLst>
          </a:blip>
          <a:stretch>
            <a:fillRect/>
          </a:stretch>
        </p:blipFill>
        <p:spPr>
          <a:xfrm>
            <a:off x="1117600" y="12725400"/>
            <a:ext cx="1562101" cy="312420"/>
          </a:xfrm>
          <a:prstGeom prst="rect">
            <a:avLst/>
          </a:prstGeom>
        </p:spPr>
      </p:pic>
      <p:sp>
        <p:nvSpPr>
          <p:cNvPr id="3" name="Rectangle 11">
            <a:extLst>
              <a:ext uri="{FF2B5EF4-FFF2-40B4-BE49-F238E27FC236}">
                <a16:creationId xmlns:a16="http://schemas.microsoft.com/office/drawing/2014/main" id="{A931D404-0B70-AAE3-8591-3F6C89275D79}"/>
              </a:ext>
            </a:extLst>
          </p:cNvPr>
          <p:cNvSpPr/>
          <p:nvPr userDrawn="1"/>
        </p:nvSpPr>
        <p:spPr>
          <a:xfrm>
            <a:off x="23279104" y="12587180"/>
            <a:ext cx="676550" cy="676550"/>
          </a:xfrm>
          <a:prstGeom prst="rect">
            <a:avLst/>
          </a:prstGeom>
          <a:solidFill>
            <a:schemeClr val="accent1"/>
          </a:solidFill>
          <a:ln w="12700">
            <a:miter lim="400000"/>
          </a:ln>
        </p:spPr>
        <p:txBody>
          <a:bodyPr lIns="45719" rIns="45719" anchor="ctr"/>
          <a:lstStyle/>
          <a:p>
            <a:pPr algn="ctr">
              <a:defRPr>
                <a:solidFill>
                  <a:srgbClr val="FFFFFF"/>
                </a:solidFill>
                <a:latin typeface="+mn-lt"/>
                <a:ea typeface="+mn-ea"/>
                <a:cs typeface="+mn-cs"/>
                <a:sym typeface="Arial"/>
              </a:defRPr>
            </a:pPr>
            <a:endParaRPr dirty="0">
              <a:latin typeface="Segoe UI" panose="020B0502040204020203" pitchFamily="34" charset="0"/>
            </a:endParaRPr>
          </a:p>
        </p:txBody>
      </p:sp>
      <p:sp>
        <p:nvSpPr>
          <p:cNvPr id="4" name="Slide Number Placeholder 9">
            <a:extLst>
              <a:ext uri="{FF2B5EF4-FFF2-40B4-BE49-F238E27FC236}">
                <a16:creationId xmlns:a16="http://schemas.microsoft.com/office/drawing/2014/main" id="{4F30746C-E2A0-2668-8260-B32785A2229E}"/>
              </a:ext>
            </a:extLst>
          </p:cNvPr>
          <p:cNvSpPr txBox="1">
            <a:spLocks/>
          </p:cNvSpPr>
          <p:nvPr userDrawn="1"/>
        </p:nvSpPr>
        <p:spPr>
          <a:xfrm>
            <a:off x="23381258" y="12725400"/>
            <a:ext cx="472243" cy="400110"/>
          </a:xfrm>
          <a:prstGeom prst="rect">
            <a:avLst/>
          </a:prstGeom>
          <a:ln w="12700">
            <a:miter lim="400000"/>
          </a:ln>
        </p:spPr>
        <p:txBody>
          <a:bodyPr wrap="none" lIns="45719" rIns="45719" anchor="ctr">
            <a:noAutofit/>
          </a:bodyPr>
          <a:lstStyle>
            <a:defPPr>
              <a:defRPr lang="en-US"/>
            </a:defPPr>
            <a:lvl1pPr algn="ctr" defTabSz="1827213" rtl="0" eaLnBrk="0" fontAlgn="base" hangingPunct="0">
              <a:spcBef>
                <a:spcPct val="0"/>
              </a:spcBef>
              <a:spcAft>
                <a:spcPct val="0"/>
              </a:spcAft>
              <a:defRPr lang="en-US" sz="2000" kern="1200" spc="200" smtClean="0">
                <a:solidFill>
                  <a:srgbClr val="FFFFFF"/>
                </a:solidFill>
                <a:latin typeface="Segoe UI" panose="020B0502040204020203" pitchFamily="34" charset="0"/>
                <a:ea typeface="Segoe UI" panose="020B0502040204020203" pitchFamily="34" charset="0"/>
                <a:cs typeface="Segoe UI" panose="020B0502040204020203" pitchFamily="34" charset="0"/>
              </a:defRPr>
            </a:lvl1pPr>
            <a:lvl2pPr marL="912813" indent="-4556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2pPr>
            <a:lvl3pPr marL="1827213" indent="-9128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3pPr>
            <a:lvl4pPr marL="2741613" indent="-13700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4pPr>
            <a:lvl5pPr marL="3656013" indent="-1827213" algn="l" defTabSz="1827213" rtl="0" eaLnBrk="0" fontAlgn="base" hangingPunct="0">
              <a:spcBef>
                <a:spcPct val="0"/>
              </a:spcBef>
              <a:spcAft>
                <a:spcPct val="0"/>
              </a:spcAft>
              <a:defRPr sz="3600" kern="1200">
                <a:solidFill>
                  <a:schemeClr val="tx1"/>
                </a:solidFill>
                <a:latin typeface="Lato Light" pitchFamily="34" charset="0"/>
                <a:ea typeface="+mn-ea"/>
                <a:cs typeface="+mn-cs"/>
              </a:defRPr>
            </a:lvl5pPr>
            <a:lvl6pPr marL="2286000" algn="l" defTabSz="914400" rtl="0" eaLnBrk="1" latinLnBrk="0" hangingPunct="1">
              <a:defRPr sz="3600" kern="1200">
                <a:solidFill>
                  <a:schemeClr val="tx1"/>
                </a:solidFill>
                <a:latin typeface="Lato Light" pitchFamily="34" charset="0"/>
                <a:ea typeface="+mn-ea"/>
                <a:cs typeface="+mn-cs"/>
              </a:defRPr>
            </a:lvl6pPr>
            <a:lvl7pPr marL="2743200" algn="l" defTabSz="914400" rtl="0" eaLnBrk="1" latinLnBrk="0" hangingPunct="1">
              <a:defRPr sz="3600" kern="1200">
                <a:solidFill>
                  <a:schemeClr val="tx1"/>
                </a:solidFill>
                <a:latin typeface="Lato Light" pitchFamily="34" charset="0"/>
                <a:ea typeface="+mn-ea"/>
                <a:cs typeface="+mn-cs"/>
              </a:defRPr>
            </a:lvl7pPr>
            <a:lvl8pPr marL="3200400" algn="l" defTabSz="914400" rtl="0" eaLnBrk="1" latinLnBrk="0" hangingPunct="1">
              <a:defRPr sz="3600" kern="1200">
                <a:solidFill>
                  <a:schemeClr val="tx1"/>
                </a:solidFill>
                <a:latin typeface="Lato Light" pitchFamily="34" charset="0"/>
                <a:ea typeface="+mn-ea"/>
                <a:cs typeface="+mn-cs"/>
              </a:defRPr>
            </a:lvl8pPr>
            <a:lvl9pPr marL="3657600" algn="l" defTabSz="914400" rtl="0" eaLnBrk="1" latinLnBrk="0" hangingPunct="1">
              <a:defRPr sz="3600" kern="1200">
                <a:solidFill>
                  <a:schemeClr val="tx1"/>
                </a:solidFill>
                <a:latin typeface="Lato Light" pitchFamily="34" charset="0"/>
                <a:ea typeface="+mn-ea"/>
                <a:cs typeface="+mn-cs"/>
              </a:defRPr>
            </a:lvl9pPr>
          </a:lstStyle>
          <a:p>
            <a:fld id="{E3DC4C7B-0EA4-4E26-99B0-1B67C8E0EA6B}" type="slidenum">
              <a:rPr lang="en-CA" smtClean="0"/>
              <a:pPr/>
              <a:t>‹#›</a:t>
            </a:fld>
            <a:endParaRPr lang="en-CA" dirty="0"/>
          </a:p>
        </p:txBody>
      </p:sp>
    </p:spTree>
  </p:cSld>
  <p:clrMap bg1="lt1" tx1="dk1" bg2="lt2" tx2="dk2" accent1="accent1" accent2="accent2" accent3="accent3" accent4="accent4" accent5="accent5" accent6="accent6" hlink="hlink" folHlink="folHlink"/>
  <p:sldLayoutIdLst>
    <p:sldLayoutId id="2147483814" r:id="rId1"/>
    <p:sldLayoutId id="2147483825" r:id="rId2"/>
    <p:sldLayoutId id="2147483812" r:id="rId3"/>
    <p:sldLayoutId id="2147483836" r:id="rId4"/>
    <p:sldLayoutId id="2147483826" r:id="rId5"/>
    <p:sldLayoutId id="2147483829" r:id="rId6"/>
    <p:sldLayoutId id="2147483841" r:id="rId7"/>
    <p:sldLayoutId id="2147483816" r:id="rId8"/>
    <p:sldLayoutId id="2147483817" r:id="rId9"/>
    <p:sldLayoutId id="2147483818" r:id="rId10"/>
    <p:sldLayoutId id="2147483827" r:id="rId11"/>
    <p:sldLayoutId id="2147483830" r:id="rId12"/>
    <p:sldLayoutId id="2147483819" r:id="rId13"/>
    <p:sldLayoutId id="2147483820" r:id="rId14"/>
    <p:sldLayoutId id="2147483821" r:id="rId15"/>
    <p:sldLayoutId id="2147483855" r:id="rId16"/>
    <p:sldLayoutId id="2147483828" r:id="rId17"/>
    <p:sldLayoutId id="2147483856" r:id="rId18"/>
    <p:sldLayoutId id="2147483857" r:id="rId19"/>
    <p:sldLayoutId id="2147483840" r:id="rId20"/>
    <p:sldLayoutId id="2147483822" r:id="rId21"/>
    <p:sldLayoutId id="2147483823" r:id="rId22"/>
    <p:sldLayoutId id="2147483777" r:id="rId23"/>
    <p:sldLayoutId id="2147483793" r:id="rId24"/>
    <p:sldLayoutId id="2147483838" r:id="rId25"/>
    <p:sldLayoutId id="2147483813" r:id="rId26"/>
    <p:sldLayoutId id="2147483755" r:id="rId27"/>
    <p:sldLayoutId id="2147483756" r:id="rId28"/>
    <p:sldLayoutId id="2147483811" r:id="rId29"/>
    <p:sldLayoutId id="2147483810" r:id="rId30"/>
    <p:sldLayoutId id="2147483772" r:id="rId31"/>
    <p:sldLayoutId id="2147483774" r:id="rId32"/>
    <p:sldLayoutId id="2147483787" r:id="rId33"/>
    <p:sldLayoutId id="2147483824" r:id="rId34"/>
    <p:sldLayoutId id="2147483799" r:id="rId35"/>
    <p:sldLayoutId id="2147483809" r:id="rId36"/>
    <p:sldLayoutId id="2147483854"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827213" rtl="0" eaLnBrk="1" fontAlgn="base" hangingPunct="1">
        <a:lnSpc>
          <a:spcPct val="75000"/>
        </a:lnSpc>
        <a:spcBef>
          <a:spcPct val="0"/>
        </a:spcBef>
        <a:spcAft>
          <a:spcPct val="0"/>
        </a:spcAft>
        <a:defRPr lang="en-US" sz="7200" b="1" kern="1200">
          <a:solidFill>
            <a:schemeClr val="accent1"/>
          </a:solidFill>
          <a:latin typeface="+mj-lt"/>
          <a:ea typeface="Segoe UI" panose="020B0502040204020203" pitchFamily="34" charset="0"/>
          <a:cs typeface="Segoe UI" panose="020B0502040204020203" pitchFamily="34" charset="0"/>
        </a:defRPr>
      </a:lvl1pPr>
      <a:lvl2pPr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2pPr>
      <a:lvl3pPr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3pPr>
      <a:lvl4pPr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4pPr>
      <a:lvl5pPr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5pPr>
      <a:lvl6pPr marL="457200"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6pPr>
      <a:lvl7pPr marL="914400"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7pPr>
      <a:lvl8pPr marL="1371600"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8pPr>
      <a:lvl9pPr marL="1828800"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9pPr>
    </p:titleStyle>
    <p:bodyStyle>
      <a:lvl1pPr marL="455613" indent="-455613" algn="l" defTabSz="1827213" rtl="0" eaLnBrk="1" fontAlgn="base" hangingPunct="1">
        <a:lnSpc>
          <a:spcPct val="110000"/>
        </a:lnSpc>
        <a:spcBef>
          <a:spcPts val="1000"/>
        </a:spcBef>
        <a:spcAft>
          <a:spcPct val="0"/>
        </a:spcAft>
        <a:buFont typeface="Arial" charset="0"/>
        <a:buChar char="•"/>
        <a:defRPr lang="en-US" sz="2400" kern="1200" dirty="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1370013" indent="-455613" algn="l" defTabSz="1827213" rtl="0" eaLnBrk="1" fontAlgn="base" hangingPunct="1">
        <a:lnSpc>
          <a:spcPct val="110000"/>
        </a:lnSpc>
        <a:spcBef>
          <a:spcPts val="1000"/>
        </a:spcBef>
        <a:spcAft>
          <a:spcPct val="0"/>
        </a:spcAft>
        <a:buFont typeface="Arial" charset="0"/>
        <a:buChar char="•"/>
        <a:defRPr lang="en-US" sz="2400" kern="1200" dirty="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2284413" indent="-455613" algn="l" defTabSz="1827213" rtl="0" eaLnBrk="1" fontAlgn="base" hangingPunct="1">
        <a:lnSpc>
          <a:spcPct val="110000"/>
        </a:lnSpc>
        <a:spcBef>
          <a:spcPts val="1000"/>
        </a:spcBef>
        <a:spcAft>
          <a:spcPct val="0"/>
        </a:spcAft>
        <a:buFont typeface="Arial" charset="0"/>
        <a:buChar char="•"/>
        <a:defRPr lang="en-US" sz="2400" kern="1200" dirty="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3198813" indent="-455613" algn="l" defTabSz="1827213" rtl="0" eaLnBrk="1" fontAlgn="base" hangingPunct="1">
        <a:lnSpc>
          <a:spcPct val="110000"/>
        </a:lnSpc>
        <a:spcBef>
          <a:spcPts val="1000"/>
        </a:spcBef>
        <a:spcAft>
          <a:spcPct val="0"/>
        </a:spcAft>
        <a:buFont typeface="Arial" charset="0"/>
        <a:buChar char="•"/>
        <a:defRPr lang="en-US" sz="2400" kern="1200" dirty="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4113213" indent="-455613" algn="l" defTabSz="1827213" rtl="0" eaLnBrk="1" fontAlgn="base" hangingPunct="1">
        <a:lnSpc>
          <a:spcPct val="110000"/>
        </a:lnSpc>
        <a:spcBef>
          <a:spcPts val="1000"/>
        </a:spcBef>
        <a:spcAft>
          <a:spcPct val="0"/>
        </a:spcAft>
        <a:buFont typeface="Arial" charset="0"/>
        <a:buChar char="•"/>
        <a:defRPr lang="en-US" sz="2400" kern="1200" dirty="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7" userDrawn="1">
          <p15:clr>
            <a:srgbClr val="F26B43"/>
          </p15:clr>
        </p15:guide>
        <p15:guide id="2" pos="704" userDrawn="1">
          <p15:clr>
            <a:srgbClr val="F26B43"/>
          </p15:clr>
        </p15:guide>
        <p15:guide id="3" pos="14664" userDrawn="1">
          <p15:clr>
            <a:srgbClr val="F26B43"/>
          </p15:clr>
        </p15:guide>
        <p15:guide id="4" orient="horz" pos="7937" userDrawn="1">
          <p15:clr>
            <a:srgbClr val="F26B43"/>
          </p15:clr>
        </p15:guide>
        <p15:guide id="5" orient="horz" pos="7615" userDrawn="1">
          <p15:clr>
            <a:srgbClr val="F26B43"/>
          </p15:clr>
        </p15:guide>
        <p15:guide id="6" orient="horz" pos="485" userDrawn="1">
          <p15:clr>
            <a:srgbClr val="F26B43"/>
          </p15:clr>
        </p15:guide>
        <p15:guide id="7" orient="horz" pos="2124" userDrawn="1">
          <p15:clr>
            <a:srgbClr val="F26B43"/>
          </p15:clr>
        </p15:guide>
        <p15:guide id="8" pos="7324" userDrawn="1">
          <p15:clr>
            <a:srgbClr val="F26B43"/>
          </p15:clr>
        </p15:guide>
        <p15:guide id="9" pos="802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0077119"/>
      </p:ext>
    </p:extLst>
  </p:cSld>
  <p:clrMap bg1="lt1" tx1="dk1" bg2="lt2" tx2="dk2" accent1="accent1" accent2="accent2" accent3="accent3" accent4="accent4" accent5="accent5" accent6="accent6" hlink="hlink" folHlink="folHlink"/>
  <p:sldLayoutIdLst>
    <p:sldLayoutId id="2147483833" r:id="rId1"/>
    <p:sldLayoutId id="2147483837" r:id="rId2"/>
    <p:sldLayoutId id="2147483846" r:id="rId3"/>
    <p:sldLayoutId id="2147483847" r:id="rId4"/>
    <p:sldLayoutId id="2147483834" r:id="rId5"/>
    <p:sldLayoutId id="2147483835" r:id="rId6"/>
    <p:sldLayoutId id="2147483848" r:id="rId7"/>
    <p:sldLayoutId id="2147483849" r:id="rId8"/>
    <p:sldLayoutId id="2147483842" r:id="rId9"/>
    <p:sldLayoutId id="2147483843" r:id="rId10"/>
    <p:sldLayoutId id="2147483844" r:id="rId11"/>
    <p:sldLayoutId id="2147483845" r:id="rId12"/>
    <p:sldLayoutId id="2147483850" r:id="rId13"/>
    <p:sldLayoutId id="2147483851" r:id="rId14"/>
    <p:sldLayoutId id="2147483852" r:id="rId15"/>
    <p:sldLayoutId id="2147483853"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7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6008144"/>
      </p:ext>
    </p:extLst>
  </p:cSld>
  <p:clrMap bg1="lt1" tx1="dk1" bg2="lt2" tx2="dk2" accent1="accent1" accent2="accent2" accent3="accent3" accent4="accent4" accent5="accent5" accent6="accent6" hlink="hlink" folHlink="folHlink"/>
  <p:sldLayoutIdLst>
    <p:sldLayoutId id="21474838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54.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chart" Target="../charts/char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chart" Target="../charts/char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8.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chart" Target="../charts/char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54.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6.xml"/><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7.xml"/><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96D78023-5F58-E3EF-0514-F342E898AF2E}"/>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9524529" y="0"/>
            <a:ext cx="18506056" cy="13716000"/>
          </a:xfrm>
          <a:prstGeom prst="parallelogram">
            <a:avLst/>
          </a:prstGeom>
        </p:spPr>
      </p:pic>
      <p:sp>
        <p:nvSpPr>
          <p:cNvPr id="50" name="Text Placeholder 5">
            <a:extLst>
              <a:ext uri="{FF2B5EF4-FFF2-40B4-BE49-F238E27FC236}">
                <a16:creationId xmlns:a16="http://schemas.microsoft.com/office/drawing/2014/main" id="{25320C2F-2F04-1109-2C33-2718CC6830BC}"/>
              </a:ext>
            </a:extLst>
          </p:cNvPr>
          <p:cNvSpPr txBox="1">
            <a:spLocks/>
          </p:cNvSpPr>
          <p:nvPr/>
        </p:nvSpPr>
        <p:spPr>
          <a:xfrm>
            <a:off x="1552088" y="4095553"/>
            <a:ext cx="10636737" cy="2880990"/>
          </a:xfrm>
          <a:prstGeom prst="rect">
            <a:avLst/>
          </a:prstGeom>
          <a:ln>
            <a:noFill/>
          </a:ln>
        </p:spPr>
        <p:txBody>
          <a:bodyPr/>
          <a:lstStyle>
            <a:lvl1pPr marL="0" indent="0" algn="l" defTabSz="914400" rtl="0" eaLnBrk="1" latinLnBrk="0" hangingPunct="1">
              <a:lnSpc>
                <a:spcPct val="90000"/>
              </a:lnSpc>
              <a:spcBef>
                <a:spcPts val="1000"/>
              </a:spcBef>
              <a:buFontTx/>
              <a:buNone/>
              <a:defRPr sz="7000" kern="1200">
                <a:solidFill>
                  <a:schemeClr val="bg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1660"/>
              </a:lnSpc>
            </a:pPr>
            <a:r>
              <a:rPr lang="en-US" sz="11500" dirty="0"/>
              <a:t>Educate, Undersell </a:t>
            </a:r>
            <a:br>
              <a:rPr lang="en-US" sz="11500" dirty="0"/>
            </a:br>
            <a:r>
              <a:rPr lang="en-US" sz="11500" dirty="0"/>
              <a:t>&amp; Pique </a:t>
            </a:r>
            <a:br>
              <a:rPr lang="en-US" sz="11500" dirty="0"/>
            </a:br>
            <a:r>
              <a:rPr lang="en-US" sz="11500" dirty="0"/>
              <a:t>Interest</a:t>
            </a:r>
          </a:p>
        </p:txBody>
      </p:sp>
      <p:sp>
        <p:nvSpPr>
          <p:cNvPr id="51" name="Text Placeholder 5">
            <a:extLst>
              <a:ext uri="{FF2B5EF4-FFF2-40B4-BE49-F238E27FC236}">
                <a16:creationId xmlns:a16="http://schemas.microsoft.com/office/drawing/2014/main" id="{ED16751E-725A-9811-098B-8BCFD8E62744}"/>
              </a:ext>
            </a:extLst>
          </p:cNvPr>
          <p:cNvSpPr txBox="1">
            <a:spLocks/>
          </p:cNvSpPr>
          <p:nvPr/>
        </p:nvSpPr>
        <p:spPr>
          <a:xfrm>
            <a:off x="1571558" y="11169502"/>
            <a:ext cx="7289036" cy="2530880"/>
          </a:xfrm>
          <a:prstGeom prst="rect">
            <a:avLst/>
          </a:prstGeom>
          <a:ln>
            <a:noFill/>
          </a:ln>
        </p:spPr>
        <p:txBody>
          <a:bodyPr/>
          <a:lstStyle>
            <a:lvl1pPr marL="0" indent="0" algn="l" defTabSz="914400" rtl="0" eaLnBrk="1" latinLnBrk="0" hangingPunct="1">
              <a:lnSpc>
                <a:spcPct val="90000"/>
              </a:lnSpc>
              <a:spcBef>
                <a:spcPts val="1000"/>
              </a:spcBef>
              <a:buFontTx/>
              <a:buNone/>
              <a:defRPr sz="4000" kern="1200">
                <a:solidFill>
                  <a:schemeClr val="bg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What the 2023 F2SB study can tell us about marketing to SMEs</a:t>
            </a:r>
          </a:p>
        </p:txBody>
      </p:sp>
      <p:sp>
        <p:nvSpPr>
          <p:cNvPr id="59" name="Parallelogram 58">
            <a:extLst>
              <a:ext uri="{FF2B5EF4-FFF2-40B4-BE49-F238E27FC236}">
                <a16:creationId xmlns:a16="http://schemas.microsoft.com/office/drawing/2014/main" id="{6FB8B2AE-28E3-BC2F-6AA0-9AD72285AF86}"/>
              </a:ext>
            </a:extLst>
          </p:cNvPr>
          <p:cNvSpPr/>
          <p:nvPr/>
        </p:nvSpPr>
        <p:spPr>
          <a:xfrm>
            <a:off x="1552087" y="0"/>
            <a:ext cx="5020113" cy="2880990"/>
          </a:xfrm>
          <a:prstGeom prst="parallelogram">
            <a:avLst/>
          </a:prstGeom>
          <a:solidFill>
            <a:schemeClr val="bg1"/>
          </a:solidFill>
          <a:ln>
            <a:noFill/>
          </a:ln>
          <a:effectLst>
            <a:outerShdw blurRad="476053" dist="327954"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a:extLst>
              <a:ext uri="{FF2B5EF4-FFF2-40B4-BE49-F238E27FC236}">
                <a16:creationId xmlns:a16="http://schemas.microsoft.com/office/drawing/2014/main" id="{BB7C7031-1DAF-E4BD-A110-158D7568395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51722" y="1170851"/>
            <a:ext cx="3528392" cy="1061386"/>
          </a:xfrm>
          <a:prstGeom prst="rect">
            <a:avLst/>
          </a:prstGeom>
        </p:spPr>
      </p:pic>
    </p:spTree>
    <p:extLst>
      <p:ext uri="{BB962C8B-B14F-4D97-AF65-F5344CB8AC3E}">
        <p14:creationId xmlns:p14="http://schemas.microsoft.com/office/powerpoint/2010/main" val="66017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01E00021-D88B-4FDC-2DD9-51620D4EBE5E}"/>
              </a:ext>
            </a:extLst>
          </p:cNvPr>
          <p:cNvSpPr/>
          <p:nvPr/>
        </p:nvSpPr>
        <p:spPr>
          <a:xfrm>
            <a:off x="8098080" y="8143875"/>
            <a:ext cx="3478652" cy="1164248"/>
          </a:xfrm>
          <a:prstGeom prst="rect">
            <a:avLst/>
          </a:prstGeom>
          <a:solidFill>
            <a:schemeClr val="accent5">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35169EB-18E7-AF8F-1B03-1458C97046CB}"/>
              </a:ext>
            </a:extLst>
          </p:cNvPr>
          <p:cNvSpPr/>
          <p:nvPr/>
        </p:nvSpPr>
        <p:spPr>
          <a:xfrm>
            <a:off x="20238719" y="3376613"/>
            <a:ext cx="3015861" cy="2970847"/>
          </a:xfrm>
          <a:prstGeom prst="rect">
            <a:avLst/>
          </a:prstGeom>
          <a:solidFill>
            <a:srgbClr val="80E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32" name="Rectangle 31">
            <a:extLst>
              <a:ext uri="{FF2B5EF4-FFF2-40B4-BE49-F238E27FC236}">
                <a16:creationId xmlns:a16="http://schemas.microsoft.com/office/drawing/2014/main" id="{E47EDF04-143B-C5F5-E6C4-254C16B3542B}"/>
              </a:ext>
            </a:extLst>
          </p:cNvPr>
          <p:cNvSpPr/>
          <p:nvPr/>
        </p:nvSpPr>
        <p:spPr>
          <a:xfrm>
            <a:off x="20369528" y="3572366"/>
            <a:ext cx="2692505" cy="1269410"/>
          </a:xfrm>
          <a:prstGeom prst="rect">
            <a:avLst/>
          </a:prstGeom>
          <a:solidFill>
            <a:srgbClr val="FFFFFF">
              <a:alpha val="53725"/>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85330D-77DD-8589-4566-3B35F6703998}"/>
              </a:ext>
            </a:extLst>
          </p:cNvPr>
          <p:cNvSpPr>
            <a:spLocks noGrp="1"/>
          </p:cNvSpPr>
          <p:nvPr>
            <p:ph type="title"/>
          </p:nvPr>
        </p:nvSpPr>
        <p:spPr/>
        <p:txBody>
          <a:bodyPr/>
          <a:lstStyle/>
          <a:p>
            <a:r>
              <a:rPr lang="en-US" dirty="0"/>
              <a:t>Where are key opportunities for the Covid Class?</a:t>
            </a:r>
          </a:p>
        </p:txBody>
      </p:sp>
      <p:sp>
        <p:nvSpPr>
          <p:cNvPr id="3" name="Rectangle 2">
            <a:extLst>
              <a:ext uri="{FF2B5EF4-FFF2-40B4-BE49-F238E27FC236}">
                <a16:creationId xmlns:a16="http://schemas.microsoft.com/office/drawing/2014/main" id="{6515C0C5-01D5-F06A-1DEE-2D63D2F2130B}"/>
              </a:ext>
            </a:extLst>
          </p:cNvPr>
          <p:cNvSpPr/>
          <p:nvPr/>
        </p:nvSpPr>
        <p:spPr>
          <a:xfrm>
            <a:off x="8015288" y="3376613"/>
            <a:ext cx="3595686" cy="4797003"/>
          </a:xfrm>
          <a:prstGeom prst="rect">
            <a:avLst/>
          </a:prstGeom>
          <a:solidFill>
            <a:srgbClr val="80E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graphicFrame>
        <p:nvGraphicFramePr>
          <p:cNvPr id="4" name="Chart 3">
            <a:extLst>
              <a:ext uri="{FF2B5EF4-FFF2-40B4-BE49-F238E27FC236}">
                <a16:creationId xmlns:a16="http://schemas.microsoft.com/office/drawing/2014/main" id="{C35180B4-5954-F4DF-EF9C-17A49B0F2378}"/>
              </a:ext>
            </a:extLst>
          </p:cNvPr>
          <p:cNvGraphicFramePr/>
          <p:nvPr/>
        </p:nvGraphicFramePr>
        <p:xfrm>
          <a:off x="1117599" y="3371851"/>
          <a:ext cx="10569575" cy="841248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05AA6599-528B-EC11-D389-85AC97973F1E}"/>
              </a:ext>
            </a:extLst>
          </p:cNvPr>
          <p:cNvSpPr txBox="1"/>
          <p:nvPr/>
        </p:nvSpPr>
        <p:spPr>
          <a:xfrm>
            <a:off x="1117600" y="3371851"/>
            <a:ext cx="407163" cy="215444"/>
          </a:xfrm>
          <a:prstGeom prst="rect">
            <a:avLst/>
          </a:prstGeom>
        </p:spPr>
        <p:txBody>
          <a:bodyPr wrap="none" lIns="0" tIns="0" rIns="0" bIns="0" rtlCol="0">
            <a:spAutoFit/>
          </a:bodyPr>
          <a:lstStyle/>
          <a:p>
            <a:pPr algn="l"/>
            <a:r>
              <a:rPr lang="en-US" sz="1400" b="1" dirty="0">
                <a:latin typeface="+mn-lt"/>
              </a:rPr>
              <a:t>High</a:t>
            </a:r>
          </a:p>
        </p:txBody>
      </p:sp>
      <p:sp>
        <p:nvSpPr>
          <p:cNvPr id="9" name="TextBox 8">
            <a:extLst>
              <a:ext uri="{FF2B5EF4-FFF2-40B4-BE49-F238E27FC236}">
                <a16:creationId xmlns:a16="http://schemas.microsoft.com/office/drawing/2014/main" id="{0B893F74-EAD1-7C81-536C-F7DB6A8A2A21}"/>
              </a:ext>
            </a:extLst>
          </p:cNvPr>
          <p:cNvSpPr txBox="1"/>
          <p:nvPr/>
        </p:nvSpPr>
        <p:spPr>
          <a:xfrm>
            <a:off x="1181720" y="11241792"/>
            <a:ext cx="343043" cy="215444"/>
          </a:xfrm>
          <a:prstGeom prst="rect">
            <a:avLst/>
          </a:prstGeom>
        </p:spPr>
        <p:txBody>
          <a:bodyPr wrap="none" lIns="0" tIns="0" rIns="0" bIns="0" rtlCol="0">
            <a:spAutoFit/>
          </a:bodyPr>
          <a:lstStyle/>
          <a:p>
            <a:pPr algn="l"/>
            <a:r>
              <a:rPr lang="en-US" sz="1400" b="1" dirty="0">
                <a:latin typeface="+mn-lt"/>
              </a:rPr>
              <a:t>Low</a:t>
            </a:r>
          </a:p>
        </p:txBody>
      </p:sp>
      <p:cxnSp>
        <p:nvCxnSpPr>
          <p:cNvPr id="11" name="Straight Connector 10">
            <a:extLst>
              <a:ext uri="{FF2B5EF4-FFF2-40B4-BE49-F238E27FC236}">
                <a16:creationId xmlns:a16="http://schemas.microsoft.com/office/drawing/2014/main" id="{6FBAB4C6-C1C1-9724-369A-37462E5D1425}"/>
              </a:ext>
            </a:extLst>
          </p:cNvPr>
          <p:cNvCxnSpPr>
            <a:cxnSpLocks/>
          </p:cNvCxnSpPr>
          <p:nvPr/>
        </p:nvCxnSpPr>
        <p:spPr>
          <a:xfrm flipH="1">
            <a:off x="1600199" y="3365500"/>
            <a:ext cx="9993404"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8C6347C-7349-1FBF-3A5E-E3DAEE37F801}"/>
              </a:ext>
            </a:extLst>
          </p:cNvPr>
          <p:cNvCxnSpPr>
            <a:cxnSpLocks/>
          </p:cNvCxnSpPr>
          <p:nvPr/>
        </p:nvCxnSpPr>
        <p:spPr>
          <a:xfrm>
            <a:off x="11598366" y="3365500"/>
            <a:ext cx="0" cy="7982712"/>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4" name="Chart 13">
            <a:extLst>
              <a:ext uri="{FF2B5EF4-FFF2-40B4-BE49-F238E27FC236}">
                <a16:creationId xmlns:a16="http://schemas.microsoft.com/office/drawing/2014/main" id="{909F9911-3263-0B2F-6F86-541998E9F240}"/>
              </a:ext>
            </a:extLst>
          </p:cNvPr>
          <p:cNvGraphicFramePr/>
          <p:nvPr/>
        </p:nvGraphicFramePr>
        <p:xfrm>
          <a:off x="12768825" y="3371851"/>
          <a:ext cx="10569575" cy="8412480"/>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E7B7A570-6C34-F817-D0E3-C3C69571C0D5}"/>
              </a:ext>
            </a:extLst>
          </p:cNvPr>
          <p:cNvSpPr txBox="1"/>
          <p:nvPr/>
        </p:nvSpPr>
        <p:spPr>
          <a:xfrm>
            <a:off x="12768826" y="3371851"/>
            <a:ext cx="407163" cy="215444"/>
          </a:xfrm>
          <a:prstGeom prst="rect">
            <a:avLst/>
          </a:prstGeom>
        </p:spPr>
        <p:txBody>
          <a:bodyPr wrap="none" lIns="0" tIns="0" rIns="0" bIns="0" rtlCol="0">
            <a:spAutoFit/>
          </a:bodyPr>
          <a:lstStyle/>
          <a:p>
            <a:pPr algn="l"/>
            <a:r>
              <a:rPr lang="en-US" sz="1400" b="1" dirty="0">
                <a:latin typeface="+mn-lt"/>
              </a:rPr>
              <a:t>High</a:t>
            </a:r>
          </a:p>
        </p:txBody>
      </p:sp>
      <p:sp>
        <p:nvSpPr>
          <p:cNvPr id="16" name="TextBox 15">
            <a:extLst>
              <a:ext uri="{FF2B5EF4-FFF2-40B4-BE49-F238E27FC236}">
                <a16:creationId xmlns:a16="http://schemas.microsoft.com/office/drawing/2014/main" id="{9EFB3C19-46A5-845A-BF02-D0C233E2C890}"/>
              </a:ext>
            </a:extLst>
          </p:cNvPr>
          <p:cNvSpPr txBox="1"/>
          <p:nvPr/>
        </p:nvSpPr>
        <p:spPr>
          <a:xfrm>
            <a:off x="12832946" y="11241792"/>
            <a:ext cx="343043" cy="215444"/>
          </a:xfrm>
          <a:prstGeom prst="rect">
            <a:avLst/>
          </a:prstGeom>
        </p:spPr>
        <p:txBody>
          <a:bodyPr wrap="none" lIns="0" tIns="0" rIns="0" bIns="0" rtlCol="0">
            <a:spAutoFit/>
          </a:bodyPr>
          <a:lstStyle/>
          <a:p>
            <a:pPr algn="l"/>
            <a:r>
              <a:rPr lang="en-US" sz="1400" b="1" dirty="0">
                <a:latin typeface="+mn-lt"/>
              </a:rPr>
              <a:t>Low</a:t>
            </a:r>
          </a:p>
        </p:txBody>
      </p:sp>
      <p:cxnSp>
        <p:nvCxnSpPr>
          <p:cNvPr id="17" name="Straight Connector 16">
            <a:extLst>
              <a:ext uri="{FF2B5EF4-FFF2-40B4-BE49-F238E27FC236}">
                <a16:creationId xmlns:a16="http://schemas.microsoft.com/office/drawing/2014/main" id="{8F70DC09-7610-BC19-D2D9-D4F234FFDA1C}"/>
              </a:ext>
            </a:extLst>
          </p:cNvPr>
          <p:cNvCxnSpPr>
            <a:cxnSpLocks/>
          </p:cNvCxnSpPr>
          <p:nvPr/>
        </p:nvCxnSpPr>
        <p:spPr>
          <a:xfrm flipH="1">
            <a:off x="13256189" y="3365500"/>
            <a:ext cx="9999099"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ED16794-7D61-5783-D658-DF747D84AB9D}"/>
              </a:ext>
            </a:extLst>
          </p:cNvPr>
          <p:cNvCxnSpPr>
            <a:cxnSpLocks/>
          </p:cNvCxnSpPr>
          <p:nvPr/>
        </p:nvCxnSpPr>
        <p:spPr>
          <a:xfrm>
            <a:off x="23251405" y="3365500"/>
            <a:ext cx="0" cy="7982712"/>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56C83B2-44FD-A423-D453-8F7550688246}"/>
              </a:ext>
            </a:extLst>
          </p:cNvPr>
          <p:cNvSpPr txBox="1"/>
          <p:nvPr/>
        </p:nvSpPr>
        <p:spPr>
          <a:xfrm>
            <a:off x="11202981" y="11414542"/>
            <a:ext cx="407163" cy="215444"/>
          </a:xfrm>
          <a:prstGeom prst="rect">
            <a:avLst/>
          </a:prstGeom>
        </p:spPr>
        <p:txBody>
          <a:bodyPr wrap="none" lIns="0" tIns="0" rIns="0" bIns="0" rtlCol="0">
            <a:spAutoFit/>
          </a:bodyPr>
          <a:lstStyle/>
          <a:p>
            <a:pPr algn="l"/>
            <a:r>
              <a:rPr lang="en-US" sz="1400" b="1" dirty="0">
                <a:latin typeface="+mn-lt"/>
              </a:rPr>
              <a:t>High</a:t>
            </a:r>
          </a:p>
        </p:txBody>
      </p:sp>
      <p:sp>
        <p:nvSpPr>
          <p:cNvPr id="22" name="TextBox 21">
            <a:extLst>
              <a:ext uri="{FF2B5EF4-FFF2-40B4-BE49-F238E27FC236}">
                <a16:creationId xmlns:a16="http://schemas.microsoft.com/office/drawing/2014/main" id="{9ED0EE7A-8800-D01A-F84E-3BD1EC75B732}"/>
              </a:ext>
            </a:extLst>
          </p:cNvPr>
          <p:cNvSpPr txBox="1"/>
          <p:nvPr/>
        </p:nvSpPr>
        <p:spPr>
          <a:xfrm>
            <a:off x="22854207" y="11414542"/>
            <a:ext cx="407163" cy="215444"/>
          </a:xfrm>
          <a:prstGeom prst="rect">
            <a:avLst/>
          </a:prstGeom>
        </p:spPr>
        <p:txBody>
          <a:bodyPr wrap="none" lIns="0" tIns="0" rIns="0" bIns="0" rtlCol="0">
            <a:spAutoFit/>
          </a:bodyPr>
          <a:lstStyle/>
          <a:p>
            <a:pPr algn="l"/>
            <a:r>
              <a:rPr lang="en-US" sz="1400" b="1" dirty="0">
                <a:latin typeface="+mn-lt"/>
              </a:rPr>
              <a:t>High</a:t>
            </a:r>
          </a:p>
        </p:txBody>
      </p:sp>
      <p:sp>
        <p:nvSpPr>
          <p:cNvPr id="29" name="TextBox 28">
            <a:extLst>
              <a:ext uri="{FF2B5EF4-FFF2-40B4-BE49-F238E27FC236}">
                <a16:creationId xmlns:a16="http://schemas.microsoft.com/office/drawing/2014/main" id="{2D62AE31-BC50-B5B0-5F8F-490257296D21}"/>
              </a:ext>
            </a:extLst>
          </p:cNvPr>
          <p:cNvSpPr txBox="1"/>
          <p:nvPr/>
        </p:nvSpPr>
        <p:spPr>
          <a:xfrm>
            <a:off x="1122078" y="2745734"/>
            <a:ext cx="1659109" cy="499176"/>
          </a:xfrm>
          <a:prstGeom prst="rect">
            <a:avLst/>
          </a:prstGeom>
        </p:spPr>
        <p:txBody>
          <a:bodyPr wrap="none" lIns="0" tIns="0" rIns="0" bIns="0" rtlCol="0" anchor="t">
            <a:spAutoFit/>
          </a:bodyPr>
          <a:lstStyle/>
          <a:p>
            <a:pPr marL="0" lvl="1" indent="0" eaLnBrk="1" hangingPunct="1">
              <a:lnSpc>
                <a:spcPct val="110000"/>
              </a:lnSpc>
              <a:spcBef>
                <a:spcPts val="1000"/>
              </a:spcBef>
            </a:pPr>
            <a:r>
              <a:rPr lang="en-US" sz="3200" b="1" dirty="0">
                <a:latin typeface="Segoe UI" panose="020B0502040204020203" pitchFamily="34" charset="0"/>
              </a:rPr>
              <a:t>All SMEs</a:t>
            </a:r>
            <a:endParaRPr lang="en-US" sz="3200" b="1" dirty="0">
              <a:solidFill>
                <a:schemeClr val="accent1"/>
              </a:solidFill>
              <a:latin typeface="Segoe UI" panose="020B0502040204020203" pitchFamily="34" charset="0"/>
              <a:cs typeface="Segoe UI" panose="020B0502040204020203" pitchFamily="34" charset="0"/>
            </a:endParaRPr>
          </a:p>
        </p:txBody>
      </p:sp>
      <p:sp>
        <p:nvSpPr>
          <p:cNvPr id="30" name="TextBox 29">
            <a:extLst>
              <a:ext uri="{FF2B5EF4-FFF2-40B4-BE49-F238E27FC236}">
                <a16:creationId xmlns:a16="http://schemas.microsoft.com/office/drawing/2014/main" id="{EDA92754-00B5-6B03-CE27-CD6BDB20F96A}"/>
              </a:ext>
            </a:extLst>
          </p:cNvPr>
          <p:cNvSpPr txBox="1"/>
          <p:nvPr/>
        </p:nvSpPr>
        <p:spPr>
          <a:xfrm>
            <a:off x="12750349" y="2745734"/>
            <a:ext cx="2173672" cy="499176"/>
          </a:xfrm>
          <a:prstGeom prst="rect">
            <a:avLst/>
          </a:prstGeom>
        </p:spPr>
        <p:txBody>
          <a:bodyPr wrap="none" lIns="0" tIns="0" rIns="0" bIns="0" rtlCol="0" anchor="t">
            <a:spAutoFit/>
          </a:bodyPr>
          <a:lstStyle/>
          <a:p>
            <a:pPr marL="0" lvl="1" indent="0" eaLnBrk="1" hangingPunct="1">
              <a:lnSpc>
                <a:spcPct val="110000"/>
              </a:lnSpc>
              <a:spcBef>
                <a:spcPts val="1000"/>
              </a:spcBef>
            </a:pPr>
            <a:r>
              <a:rPr lang="en-US" sz="3200" b="1" dirty="0">
                <a:latin typeface="Segoe UI" panose="020B0502040204020203" pitchFamily="34" charset="0"/>
              </a:rPr>
              <a:t>Covid Class</a:t>
            </a:r>
            <a:endParaRPr lang="en-US" sz="3200" b="1" dirty="0">
              <a:solidFill>
                <a:schemeClr val="accent1"/>
              </a:solidFill>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8223E234-0A24-2D45-61E0-46167E68C078}"/>
              </a:ext>
            </a:extLst>
          </p:cNvPr>
          <p:cNvSpPr txBox="1"/>
          <p:nvPr/>
        </p:nvSpPr>
        <p:spPr>
          <a:xfrm>
            <a:off x="1094994" y="1623320"/>
            <a:ext cx="16566439" cy="646331"/>
          </a:xfrm>
          <a:prstGeom prst="rect">
            <a:avLst/>
          </a:prstGeom>
          <a:noFill/>
        </p:spPr>
        <p:txBody>
          <a:bodyPr wrap="square">
            <a:spAutoFit/>
          </a:bodyPr>
          <a:lstStyle/>
          <a:p>
            <a:r>
              <a:rPr lang="en-US" b="1" dirty="0">
                <a:latin typeface="Segoe UI" panose="020B0502040204020203" pitchFamily="34" charset="0"/>
                <a:cs typeface="Segoe UI" panose="020B0502040204020203" pitchFamily="34" charset="0"/>
              </a:rPr>
              <a:t>Part 2: Paying Expenses</a:t>
            </a:r>
          </a:p>
        </p:txBody>
      </p:sp>
    </p:spTree>
    <p:extLst>
      <p:ext uri="{BB962C8B-B14F-4D97-AF65-F5344CB8AC3E}">
        <p14:creationId xmlns:p14="http://schemas.microsoft.com/office/powerpoint/2010/main" val="227231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CF9E336-5B09-430E-730A-8B930569B57C}"/>
              </a:ext>
            </a:extLst>
          </p:cNvPr>
          <p:cNvSpPr/>
          <p:nvPr/>
        </p:nvSpPr>
        <p:spPr>
          <a:xfrm>
            <a:off x="18992849" y="3376613"/>
            <a:ext cx="4269351" cy="4065587"/>
          </a:xfrm>
          <a:prstGeom prst="rect">
            <a:avLst/>
          </a:prstGeom>
          <a:solidFill>
            <a:srgbClr val="80E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32" name="Rectangle 31">
            <a:extLst>
              <a:ext uri="{FF2B5EF4-FFF2-40B4-BE49-F238E27FC236}">
                <a16:creationId xmlns:a16="http://schemas.microsoft.com/office/drawing/2014/main" id="{2A5E6CBE-7C19-32BD-C932-C76D8EE66984}"/>
              </a:ext>
            </a:extLst>
          </p:cNvPr>
          <p:cNvSpPr/>
          <p:nvPr/>
        </p:nvSpPr>
        <p:spPr>
          <a:xfrm>
            <a:off x="20368964" y="5911466"/>
            <a:ext cx="2765077" cy="1164248"/>
          </a:xfrm>
          <a:prstGeom prst="rect">
            <a:avLst/>
          </a:prstGeom>
          <a:solidFill>
            <a:srgbClr val="FFFFFF">
              <a:alpha val="55686"/>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E7D2DA-A835-F940-F88C-A38C8FD8C722}"/>
              </a:ext>
            </a:extLst>
          </p:cNvPr>
          <p:cNvSpPr/>
          <p:nvPr/>
        </p:nvSpPr>
        <p:spPr>
          <a:xfrm>
            <a:off x="8221905" y="7696200"/>
            <a:ext cx="3265245" cy="1164248"/>
          </a:xfrm>
          <a:prstGeom prst="rect">
            <a:avLst/>
          </a:prstGeom>
          <a:solidFill>
            <a:schemeClr val="accent5">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85330D-77DD-8589-4566-3B35F6703998}"/>
              </a:ext>
            </a:extLst>
          </p:cNvPr>
          <p:cNvSpPr>
            <a:spLocks noGrp="1"/>
          </p:cNvSpPr>
          <p:nvPr>
            <p:ph type="title"/>
          </p:nvPr>
        </p:nvSpPr>
        <p:spPr/>
        <p:txBody>
          <a:bodyPr/>
          <a:lstStyle/>
          <a:p>
            <a:r>
              <a:rPr lang="en-US" dirty="0"/>
              <a:t>Where are key opportunities for the Covid Class?</a:t>
            </a:r>
          </a:p>
        </p:txBody>
      </p:sp>
      <p:sp>
        <p:nvSpPr>
          <p:cNvPr id="3" name="Rectangle 2">
            <a:extLst>
              <a:ext uri="{FF2B5EF4-FFF2-40B4-BE49-F238E27FC236}">
                <a16:creationId xmlns:a16="http://schemas.microsoft.com/office/drawing/2014/main" id="{78177A4F-22C2-B126-608F-85EEF04C6364}"/>
              </a:ext>
            </a:extLst>
          </p:cNvPr>
          <p:cNvSpPr/>
          <p:nvPr/>
        </p:nvSpPr>
        <p:spPr>
          <a:xfrm>
            <a:off x="8197849" y="3376613"/>
            <a:ext cx="3413125" cy="3856037"/>
          </a:xfrm>
          <a:prstGeom prst="rect">
            <a:avLst/>
          </a:prstGeom>
          <a:solidFill>
            <a:srgbClr val="80E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graphicFrame>
        <p:nvGraphicFramePr>
          <p:cNvPr id="4" name="Chart 3">
            <a:extLst>
              <a:ext uri="{FF2B5EF4-FFF2-40B4-BE49-F238E27FC236}">
                <a16:creationId xmlns:a16="http://schemas.microsoft.com/office/drawing/2014/main" id="{D2D2024D-70FC-BFBA-B3D7-3FDA63959E6A}"/>
              </a:ext>
            </a:extLst>
          </p:cNvPr>
          <p:cNvGraphicFramePr/>
          <p:nvPr/>
        </p:nvGraphicFramePr>
        <p:xfrm>
          <a:off x="1117599" y="3371851"/>
          <a:ext cx="10569575" cy="841248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6D875EF-6C0A-83DD-1A95-9636413EE12F}"/>
              </a:ext>
            </a:extLst>
          </p:cNvPr>
          <p:cNvSpPr txBox="1"/>
          <p:nvPr/>
        </p:nvSpPr>
        <p:spPr>
          <a:xfrm>
            <a:off x="1117600" y="3371851"/>
            <a:ext cx="407163" cy="215444"/>
          </a:xfrm>
          <a:prstGeom prst="rect">
            <a:avLst/>
          </a:prstGeom>
        </p:spPr>
        <p:txBody>
          <a:bodyPr wrap="none" lIns="0" tIns="0" rIns="0" bIns="0" rtlCol="0">
            <a:spAutoFit/>
          </a:bodyPr>
          <a:lstStyle/>
          <a:p>
            <a:pPr algn="l"/>
            <a:r>
              <a:rPr lang="en-US" sz="1400" b="1" dirty="0">
                <a:latin typeface="+mn-lt"/>
              </a:rPr>
              <a:t>High</a:t>
            </a:r>
          </a:p>
        </p:txBody>
      </p:sp>
      <p:sp>
        <p:nvSpPr>
          <p:cNvPr id="8" name="TextBox 7">
            <a:extLst>
              <a:ext uri="{FF2B5EF4-FFF2-40B4-BE49-F238E27FC236}">
                <a16:creationId xmlns:a16="http://schemas.microsoft.com/office/drawing/2014/main" id="{6A305D9A-F8D7-5230-71B6-842FBEE1BE3B}"/>
              </a:ext>
            </a:extLst>
          </p:cNvPr>
          <p:cNvSpPr txBox="1"/>
          <p:nvPr/>
        </p:nvSpPr>
        <p:spPr>
          <a:xfrm>
            <a:off x="1181720" y="11241792"/>
            <a:ext cx="343043" cy="215444"/>
          </a:xfrm>
          <a:prstGeom prst="rect">
            <a:avLst/>
          </a:prstGeom>
        </p:spPr>
        <p:txBody>
          <a:bodyPr wrap="none" lIns="0" tIns="0" rIns="0" bIns="0" rtlCol="0">
            <a:spAutoFit/>
          </a:bodyPr>
          <a:lstStyle/>
          <a:p>
            <a:pPr algn="l"/>
            <a:r>
              <a:rPr lang="en-US" sz="1400" b="1" dirty="0">
                <a:latin typeface="+mn-lt"/>
              </a:rPr>
              <a:t>Low</a:t>
            </a:r>
          </a:p>
        </p:txBody>
      </p:sp>
      <p:cxnSp>
        <p:nvCxnSpPr>
          <p:cNvPr id="9" name="Straight Connector 8">
            <a:extLst>
              <a:ext uri="{FF2B5EF4-FFF2-40B4-BE49-F238E27FC236}">
                <a16:creationId xmlns:a16="http://schemas.microsoft.com/office/drawing/2014/main" id="{2DA024AE-7AAF-730D-580A-097E2B1865FC}"/>
              </a:ext>
            </a:extLst>
          </p:cNvPr>
          <p:cNvCxnSpPr>
            <a:cxnSpLocks/>
          </p:cNvCxnSpPr>
          <p:nvPr/>
        </p:nvCxnSpPr>
        <p:spPr>
          <a:xfrm flipH="1">
            <a:off x="1600199" y="3365500"/>
            <a:ext cx="9993404"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75087F3-7724-9533-DE0E-4BE15F3D4283}"/>
              </a:ext>
            </a:extLst>
          </p:cNvPr>
          <p:cNvCxnSpPr>
            <a:cxnSpLocks/>
          </p:cNvCxnSpPr>
          <p:nvPr/>
        </p:nvCxnSpPr>
        <p:spPr>
          <a:xfrm>
            <a:off x="11598366" y="3365500"/>
            <a:ext cx="0" cy="7982712"/>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2" name="Chart 11">
            <a:extLst>
              <a:ext uri="{FF2B5EF4-FFF2-40B4-BE49-F238E27FC236}">
                <a16:creationId xmlns:a16="http://schemas.microsoft.com/office/drawing/2014/main" id="{FE8C6F20-5758-0708-E838-B2974F86EDCA}"/>
              </a:ext>
            </a:extLst>
          </p:cNvPr>
          <p:cNvGraphicFramePr/>
          <p:nvPr/>
        </p:nvGraphicFramePr>
        <p:xfrm>
          <a:off x="12768825" y="3371851"/>
          <a:ext cx="10569575" cy="841248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E7B0C729-9A1D-6EAF-4913-498F6A835A66}"/>
              </a:ext>
            </a:extLst>
          </p:cNvPr>
          <p:cNvSpPr txBox="1"/>
          <p:nvPr/>
        </p:nvSpPr>
        <p:spPr>
          <a:xfrm>
            <a:off x="12768826" y="3371851"/>
            <a:ext cx="407163" cy="215444"/>
          </a:xfrm>
          <a:prstGeom prst="rect">
            <a:avLst/>
          </a:prstGeom>
        </p:spPr>
        <p:txBody>
          <a:bodyPr wrap="none" lIns="0" tIns="0" rIns="0" bIns="0" rtlCol="0">
            <a:spAutoFit/>
          </a:bodyPr>
          <a:lstStyle/>
          <a:p>
            <a:pPr algn="l"/>
            <a:r>
              <a:rPr lang="en-US" sz="1400" b="1" dirty="0">
                <a:latin typeface="+mn-lt"/>
              </a:rPr>
              <a:t>High</a:t>
            </a:r>
          </a:p>
        </p:txBody>
      </p:sp>
      <p:sp>
        <p:nvSpPr>
          <p:cNvPr id="14" name="TextBox 13">
            <a:extLst>
              <a:ext uri="{FF2B5EF4-FFF2-40B4-BE49-F238E27FC236}">
                <a16:creationId xmlns:a16="http://schemas.microsoft.com/office/drawing/2014/main" id="{4E7EA959-4058-0662-DCA0-484D673B24AF}"/>
              </a:ext>
            </a:extLst>
          </p:cNvPr>
          <p:cNvSpPr txBox="1"/>
          <p:nvPr/>
        </p:nvSpPr>
        <p:spPr>
          <a:xfrm>
            <a:off x="12832946" y="11241792"/>
            <a:ext cx="343043" cy="215444"/>
          </a:xfrm>
          <a:prstGeom prst="rect">
            <a:avLst/>
          </a:prstGeom>
        </p:spPr>
        <p:txBody>
          <a:bodyPr wrap="none" lIns="0" tIns="0" rIns="0" bIns="0" rtlCol="0">
            <a:spAutoFit/>
          </a:bodyPr>
          <a:lstStyle/>
          <a:p>
            <a:pPr algn="l"/>
            <a:r>
              <a:rPr lang="en-US" sz="1400" b="1" dirty="0">
                <a:latin typeface="+mn-lt"/>
              </a:rPr>
              <a:t>Low</a:t>
            </a:r>
          </a:p>
        </p:txBody>
      </p:sp>
      <p:cxnSp>
        <p:nvCxnSpPr>
          <p:cNvPr id="15" name="Straight Connector 14">
            <a:extLst>
              <a:ext uri="{FF2B5EF4-FFF2-40B4-BE49-F238E27FC236}">
                <a16:creationId xmlns:a16="http://schemas.microsoft.com/office/drawing/2014/main" id="{19011A4B-9DF5-255E-DB1F-B5799F20C5EE}"/>
              </a:ext>
            </a:extLst>
          </p:cNvPr>
          <p:cNvCxnSpPr>
            <a:cxnSpLocks/>
          </p:cNvCxnSpPr>
          <p:nvPr/>
        </p:nvCxnSpPr>
        <p:spPr>
          <a:xfrm flipH="1">
            <a:off x="13256189" y="3365500"/>
            <a:ext cx="9999099"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2C36C5A-9A1C-5F27-14E6-F7807DF53509}"/>
              </a:ext>
            </a:extLst>
          </p:cNvPr>
          <p:cNvCxnSpPr>
            <a:cxnSpLocks/>
          </p:cNvCxnSpPr>
          <p:nvPr/>
        </p:nvCxnSpPr>
        <p:spPr>
          <a:xfrm>
            <a:off x="23251405" y="3365500"/>
            <a:ext cx="0" cy="7982712"/>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2B6C42A-A6DC-5135-93B3-6B3805AE68E4}"/>
              </a:ext>
            </a:extLst>
          </p:cNvPr>
          <p:cNvSpPr txBox="1"/>
          <p:nvPr/>
        </p:nvSpPr>
        <p:spPr>
          <a:xfrm>
            <a:off x="22125929" y="11811814"/>
            <a:ext cx="822341" cy="276999"/>
          </a:xfrm>
          <a:prstGeom prst="rect">
            <a:avLst/>
          </a:prstGeom>
        </p:spPr>
        <p:txBody>
          <a:bodyPr wrap="none" lIns="0" tIns="0" rIns="0" bIns="0" rtlCol="0">
            <a:spAutoFit/>
          </a:bodyPr>
          <a:lstStyle/>
          <a:p>
            <a:pPr algn="l"/>
            <a:r>
              <a:rPr lang="en-US" sz="1800" dirty="0">
                <a:solidFill>
                  <a:schemeClr val="accent2"/>
                </a:solidFill>
                <a:latin typeface="+mn-lt"/>
              </a:rPr>
              <a:t>= n &lt;30</a:t>
            </a:r>
          </a:p>
        </p:txBody>
      </p:sp>
      <p:sp>
        <p:nvSpPr>
          <p:cNvPr id="20" name="Rectangle 19">
            <a:extLst>
              <a:ext uri="{FF2B5EF4-FFF2-40B4-BE49-F238E27FC236}">
                <a16:creationId xmlns:a16="http://schemas.microsoft.com/office/drawing/2014/main" id="{CD88CDBB-54A6-03CE-AD44-EC1AE6840B7B}"/>
              </a:ext>
            </a:extLst>
          </p:cNvPr>
          <p:cNvSpPr/>
          <p:nvPr/>
        </p:nvSpPr>
        <p:spPr>
          <a:xfrm>
            <a:off x="21713555" y="11840001"/>
            <a:ext cx="288032" cy="2206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90CB68D-6F7A-C6C0-2BA1-765E8D3B8E4E}"/>
              </a:ext>
            </a:extLst>
          </p:cNvPr>
          <p:cNvSpPr txBox="1"/>
          <p:nvPr/>
        </p:nvSpPr>
        <p:spPr>
          <a:xfrm>
            <a:off x="11202981" y="11414542"/>
            <a:ext cx="407163" cy="215444"/>
          </a:xfrm>
          <a:prstGeom prst="rect">
            <a:avLst/>
          </a:prstGeom>
        </p:spPr>
        <p:txBody>
          <a:bodyPr wrap="none" lIns="0" tIns="0" rIns="0" bIns="0" rtlCol="0">
            <a:spAutoFit/>
          </a:bodyPr>
          <a:lstStyle/>
          <a:p>
            <a:pPr algn="l"/>
            <a:r>
              <a:rPr lang="en-US" sz="1400" b="1" dirty="0">
                <a:latin typeface="+mn-lt"/>
              </a:rPr>
              <a:t>High</a:t>
            </a:r>
          </a:p>
        </p:txBody>
      </p:sp>
      <p:sp>
        <p:nvSpPr>
          <p:cNvPr id="22" name="TextBox 21">
            <a:extLst>
              <a:ext uri="{FF2B5EF4-FFF2-40B4-BE49-F238E27FC236}">
                <a16:creationId xmlns:a16="http://schemas.microsoft.com/office/drawing/2014/main" id="{22A14C3A-A16A-F67C-0AFA-7E5D9C9C0867}"/>
              </a:ext>
            </a:extLst>
          </p:cNvPr>
          <p:cNvSpPr txBox="1"/>
          <p:nvPr/>
        </p:nvSpPr>
        <p:spPr>
          <a:xfrm>
            <a:off x="22854207" y="11414542"/>
            <a:ext cx="407163" cy="215444"/>
          </a:xfrm>
          <a:prstGeom prst="rect">
            <a:avLst/>
          </a:prstGeom>
        </p:spPr>
        <p:txBody>
          <a:bodyPr wrap="none" lIns="0" tIns="0" rIns="0" bIns="0" rtlCol="0">
            <a:spAutoFit/>
          </a:bodyPr>
          <a:lstStyle/>
          <a:p>
            <a:pPr algn="l"/>
            <a:r>
              <a:rPr lang="en-US" sz="1400" b="1" dirty="0">
                <a:latin typeface="+mn-lt"/>
              </a:rPr>
              <a:t>High</a:t>
            </a:r>
          </a:p>
        </p:txBody>
      </p:sp>
      <p:sp>
        <p:nvSpPr>
          <p:cNvPr id="23" name="TextBox 22">
            <a:extLst>
              <a:ext uri="{FF2B5EF4-FFF2-40B4-BE49-F238E27FC236}">
                <a16:creationId xmlns:a16="http://schemas.microsoft.com/office/drawing/2014/main" id="{19BCEC47-4F7C-0B39-C5BB-F5AC4BEF8619}"/>
              </a:ext>
            </a:extLst>
          </p:cNvPr>
          <p:cNvSpPr txBox="1"/>
          <p:nvPr/>
        </p:nvSpPr>
        <p:spPr>
          <a:xfrm>
            <a:off x="1122078" y="2745734"/>
            <a:ext cx="1659109" cy="499176"/>
          </a:xfrm>
          <a:prstGeom prst="rect">
            <a:avLst/>
          </a:prstGeom>
        </p:spPr>
        <p:txBody>
          <a:bodyPr wrap="none" lIns="0" tIns="0" rIns="0" bIns="0" rtlCol="0" anchor="t">
            <a:spAutoFit/>
          </a:bodyPr>
          <a:lstStyle/>
          <a:p>
            <a:pPr marL="0" lvl="1" indent="0" eaLnBrk="1" hangingPunct="1">
              <a:lnSpc>
                <a:spcPct val="110000"/>
              </a:lnSpc>
              <a:spcBef>
                <a:spcPts val="1000"/>
              </a:spcBef>
            </a:pPr>
            <a:r>
              <a:rPr lang="en-US" sz="3200" b="1" dirty="0">
                <a:latin typeface="Segoe UI" panose="020B0502040204020203" pitchFamily="34" charset="0"/>
              </a:rPr>
              <a:t>All SMEs</a:t>
            </a:r>
            <a:endParaRPr lang="en-US" sz="3200" b="1" dirty="0">
              <a:solidFill>
                <a:schemeClr val="accent1"/>
              </a:solidFill>
              <a:latin typeface="Segoe UI" panose="020B0502040204020203" pitchFamily="34" charset="0"/>
              <a:cs typeface="Segoe UI" panose="020B0502040204020203" pitchFamily="34" charset="0"/>
            </a:endParaRPr>
          </a:p>
        </p:txBody>
      </p:sp>
      <p:sp>
        <p:nvSpPr>
          <p:cNvPr id="25" name="TextBox 24">
            <a:extLst>
              <a:ext uri="{FF2B5EF4-FFF2-40B4-BE49-F238E27FC236}">
                <a16:creationId xmlns:a16="http://schemas.microsoft.com/office/drawing/2014/main" id="{8F2D17B6-95E9-1C3F-5C7B-162C82FC1322}"/>
              </a:ext>
            </a:extLst>
          </p:cNvPr>
          <p:cNvSpPr txBox="1"/>
          <p:nvPr/>
        </p:nvSpPr>
        <p:spPr>
          <a:xfrm>
            <a:off x="12750349" y="2745734"/>
            <a:ext cx="2173672" cy="499176"/>
          </a:xfrm>
          <a:prstGeom prst="rect">
            <a:avLst/>
          </a:prstGeom>
        </p:spPr>
        <p:txBody>
          <a:bodyPr wrap="none" lIns="0" tIns="0" rIns="0" bIns="0" rtlCol="0" anchor="t">
            <a:spAutoFit/>
          </a:bodyPr>
          <a:lstStyle/>
          <a:p>
            <a:pPr marL="0" lvl="1" indent="0" eaLnBrk="1" hangingPunct="1">
              <a:lnSpc>
                <a:spcPct val="110000"/>
              </a:lnSpc>
              <a:spcBef>
                <a:spcPts val="1000"/>
              </a:spcBef>
            </a:pPr>
            <a:r>
              <a:rPr lang="en-US" sz="3200" b="1" dirty="0">
                <a:latin typeface="Segoe UI" panose="020B0502040204020203" pitchFamily="34" charset="0"/>
              </a:rPr>
              <a:t>Covid Class</a:t>
            </a:r>
            <a:endParaRPr lang="en-US" sz="3200" b="1" dirty="0">
              <a:solidFill>
                <a:schemeClr val="accent1"/>
              </a:solidFill>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3AEC31FC-9E31-A4CE-CE2F-938607F2D82C}"/>
              </a:ext>
            </a:extLst>
          </p:cNvPr>
          <p:cNvSpPr txBox="1"/>
          <p:nvPr/>
        </p:nvSpPr>
        <p:spPr>
          <a:xfrm>
            <a:off x="1094994" y="1623320"/>
            <a:ext cx="16566439" cy="646331"/>
          </a:xfrm>
          <a:prstGeom prst="rect">
            <a:avLst/>
          </a:prstGeom>
          <a:noFill/>
        </p:spPr>
        <p:txBody>
          <a:bodyPr wrap="square">
            <a:spAutoFit/>
          </a:bodyPr>
          <a:lstStyle/>
          <a:p>
            <a:r>
              <a:rPr lang="en-US" b="1" dirty="0">
                <a:latin typeface="Segoe UI" panose="020B0502040204020203" pitchFamily="34" charset="0"/>
                <a:cs typeface="Segoe UI" panose="020B0502040204020203" pitchFamily="34" charset="0"/>
              </a:rPr>
              <a:t>Part 3: Accounting</a:t>
            </a:r>
          </a:p>
        </p:txBody>
      </p:sp>
    </p:spTree>
    <p:extLst>
      <p:ext uri="{BB962C8B-B14F-4D97-AF65-F5344CB8AC3E}">
        <p14:creationId xmlns:p14="http://schemas.microsoft.com/office/powerpoint/2010/main" val="388886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0BF50B-21A2-2CEA-B9A1-5F26412FA6FE}"/>
              </a:ext>
            </a:extLst>
          </p:cNvPr>
          <p:cNvSpPr/>
          <p:nvPr/>
        </p:nvSpPr>
        <p:spPr>
          <a:xfrm>
            <a:off x="7442199" y="3376613"/>
            <a:ext cx="4168775" cy="3843337"/>
          </a:xfrm>
          <a:prstGeom prst="rect">
            <a:avLst/>
          </a:prstGeom>
          <a:solidFill>
            <a:srgbClr val="80E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22" name="Rectangle 21">
            <a:extLst>
              <a:ext uri="{FF2B5EF4-FFF2-40B4-BE49-F238E27FC236}">
                <a16:creationId xmlns:a16="http://schemas.microsoft.com/office/drawing/2014/main" id="{E9F4179E-9B11-DB9D-8824-97CEDD4BF7B1}"/>
              </a:ext>
            </a:extLst>
          </p:cNvPr>
          <p:cNvSpPr/>
          <p:nvPr/>
        </p:nvSpPr>
        <p:spPr>
          <a:xfrm>
            <a:off x="7724329" y="5657324"/>
            <a:ext cx="2792385" cy="1164248"/>
          </a:xfrm>
          <a:prstGeom prst="rect">
            <a:avLst/>
          </a:prstGeom>
          <a:solidFill>
            <a:srgbClr val="FFFFFF">
              <a:alpha val="52157"/>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7B4F8B4-2CD6-AB77-E797-B871010B0887}"/>
              </a:ext>
            </a:extLst>
          </p:cNvPr>
          <p:cNvSpPr/>
          <p:nvPr/>
        </p:nvSpPr>
        <p:spPr>
          <a:xfrm>
            <a:off x="19640549" y="3376613"/>
            <a:ext cx="3621651" cy="3283267"/>
          </a:xfrm>
          <a:prstGeom prst="rect">
            <a:avLst/>
          </a:prstGeom>
          <a:solidFill>
            <a:srgbClr val="80E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cxnSp>
        <p:nvCxnSpPr>
          <p:cNvPr id="19" name="Straight Connector 18">
            <a:extLst>
              <a:ext uri="{FF2B5EF4-FFF2-40B4-BE49-F238E27FC236}">
                <a16:creationId xmlns:a16="http://schemas.microsoft.com/office/drawing/2014/main" id="{78A277E4-6CAE-2325-35AF-5FF59701984B}"/>
              </a:ext>
            </a:extLst>
          </p:cNvPr>
          <p:cNvCxnSpPr/>
          <p:nvPr/>
        </p:nvCxnSpPr>
        <p:spPr>
          <a:xfrm>
            <a:off x="21247546" y="5542806"/>
            <a:ext cx="0" cy="144016"/>
          </a:xfrm>
          <a:prstGeom prst="line">
            <a:avLst/>
          </a:prstGeom>
          <a:ln w="9525">
            <a:no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38076F9B-7AFC-AE55-CA8D-909EBDD5060F}"/>
              </a:ext>
            </a:extLst>
          </p:cNvPr>
          <p:cNvSpPr/>
          <p:nvPr/>
        </p:nvSpPr>
        <p:spPr>
          <a:xfrm>
            <a:off x="20523200" y="4578584"/>
            <a:ext cx="2728205" cy="1352316"/>
          </a:xfrm>
          <a:prstGeom prst="rect">
            <a:avLst/>
          </a:prstGeom>
          <a:solidFill>
            <a:srgbClr val="FFFFFF">
              <a:alpha val="52157"/>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85330D-77DD-8589-4566-3B35F6703998}"/>
              </a:ext>
            </a:extLst>
          </p:cNvPr>
          <p:cNvSpPr>
            <a:spLocks noGrp="1"/>
          </p:cNvSpPr>
          <p:nvPr>
            <p:ph type="title"/>
          </p:nvPr>
        </p:nvSpPr>
        <p:spPr/>
        <p:txBody>
          <a:bodyPr/>
          <a:lstStyle/>
          <a:p>
            <a:r>
              <a:rPr lang="en-US" dirty="0"/>
              <a:t>Where are key opportunities for the Covid Class?</a:t>
            </a:r>
          </a:p>
        </p:txBody>
      </p:sp>
      <p:graphicFrame>
        <p:nvGraphicFramePr>
          <p:cNvPr id="4" name="Chart 3">
            <a:extLst>
              <a:ext uri="{FF2B5EF4-FFF2-40B4-BE49-F238E27FC236}">
                <a16:creationId xmlns:a16="http://schemas.microsoft.com/office/drawing/2014/main" id="{FE09FD74-150E-141C-7606-6B1312DD5995}"/>
              </a:ext>
            </a:extLst>
          </p:cNvPr>
          <p:cNvGraphicFramePr/>
          <p:nvPr/>
        </p:nvGraphicFramePr>
        <p:xfrm>
          <a:off x="1117599" y="3371851"/>
          <a:ext cx="10569575" cy="841248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06D68281-0866-2C8F-115D-C7D764F0E000}"/>
              </a:ext>
            </a:extLst>
          </p:cNvPr>
          <p:cNvSpPr txBox="1"/>
          <p:nvPr/>
        </p:nvSpPr>
        <p:spPr>
          <a:xfrm>
            <a:off x="1117600" y="3371851"/>
            <a:ext cx="407163" cy="215444"/>
          </a:xfrm>
          <a:prstGeom prst="rect">
            <a:avLst/>
          </a:prstGeom>
        </p:spPr>
        <p:txBody>
          <a:bodyPr wrap="none" lIns="0" tIns="0" rIns="0" bIns="0" rtlCol="0">
            <a:spAutoFit/>
          </a:bodyPr>
          <a:lstStyle/>
          <a:p>
            <a:pPr algn="l"/>
            <a:r>
              <a:rPr lang="en-US" sz="1400" b="1" dirty="0">
                <a:latin typeface="+mn-lt"/>
              </a:rPr>
              <a:t>High</a:t>
            </a:r>
          </a:p>
        </p:txBody>
      </p:sp>
      <p:sp>
        <p:nvSpPr>
          <p:cNvPr id="10" name="TextBox 9">
            <a:extLst>
              <a:ext uri="{FF2B5EF4-FFF2-40B4-BE49-F238E27FC236}">
                <a16:creationId xmlns:a16="http://schemas.microsoft.com/office/drawing/2014/main" id="{DC8BD48F-4BCF-876C-7438-0BFBB5920B7C}"/>
              </a:ext>
            </a:extLst>
          </p:cNvPr>
          <p:cNvSpPr txBox="1"/>
          <p:nvPr/>
        </p:nvSpPr>
        <p:spPr>
          <a:xfrm>
            <a:off x="1181720" y="11241792"/>
            <a:ext cx="343043" cy="215444"/>
          </a:xfrm>
          <a:prstGeom prst="rect">
            <a:avLst/>
          </a:prstGeom>
        </p:spPr>
        <p:txBody>
          <a:bodyPr wrap="none" lIns="0" tIns="0" rIns="0" bIns="0" rtlCol="0">
            <a:spAutoFit/>
          </a:bodyPr>
          <a:lstStyle/>
          <a:p>
            <a:pPr algn="l"/>
            <a:r>
              <a:rPr lang="en-US" sz="1400" b="1" dirty="0">
                <a:latin typeface="+mn-lt"/>
              </a:rPr>
              <a:t>Low</a:t>
            </a:r>
          </a:p>
        </p:txBody>
      </p:sp>
      <p:cxnSp>
        <p:nvCxnSpPr>
          <p:cNvPr id="11" name="Straight Connector 10">
            <a:extLst>
              <a:ext uri="{FF2B5EF4-FFF2-40B4-BE49-F238E27FC236}">
                <a16:creationId xmlns:a16="http://schemas.microsoft.com/office/drawing/2014/main" id="{46E40474-0CD7-0716-B2C5-FBEAE9650813}"/>
              </a:ext>
            </a:extLst>
          </p:cNvPr>
          <p:cNvCxnSpPr>
            <a:cxnSpLocks/>
          </p:cNvCxnSpPr>
          <p:nvPr/>
        </p:nvCxnSpPr>
        <p:spPr>
          <a:xfrm flipH="1">
            <a:off x="1600199" y="3365500"/>
            <a:ext cx="9993404"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4E011CC-0E88-C975-F74E-EE900E202C4B}"/>
              </a:ext>
            </a:extLst>
          </p:cNvPr>
          <p:cNvCxnSpPr>
            <a:cxnSpLocks/>
          </p:cNvCxnSpPr>
          <p:nvPr/>
        </p:nvCxnSpPr>
        <p:spPr>
          <a:xfrm>
            <a:off x="11598366" y="3365500"/>
            <a:ext cx="0" cy="7982712"/>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4" name="Chart 13">
            <a:extLst>
              <a:ext uri="{FF2B5EF4-FFF2-40B4-BE49-F238E27FC236}">
                <a16:creationId xmlns:a16="http://schemas.microsoft.com/office/drawing/2014/main" id="{A5D98643-7CD3-B45E-CFBD-26E85B3B1F96}"/>
              </a:ext>
            </a:extLst>
          </p:cNvPr>
          <p:cNvGraphicFramePr/>
          <p:nvPr/>
        </p:nvGraphicFramePr>
        <p:xfrm>
          <a:off x="12768825" y="3371851"/>
          <a:ext cx="10569575" cy="8412480"/>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E5F3039F-2EC1-4EE0-6E40-46EE4C248431}"/>
              </a:ext>
            </a:extLst>
          </p:cNvPr>
          <p:cNvSpPr txBox="1"/>
          <p:nvPr/>
        </p:nvSpPr>
        <p:spPr>
          <a:xfrm>
            <a:off x="12768826" y="3371851"/>
            <a:ext cx="407163" cy="215444"/>
          </a:xfrm>
          <a:prstGeom prst="rect">
            <a:avLst/>
          </a:prstGeom>
        </p:spPr>
        <p:txBody>
          <a:bodyPr wrap="none" lIns="0" tIns="0" rIns="0" bIns="0" rtlCol="0">
            <a:spAutoFit/>
          </a:bodyPr>
          <a:lstStyle/>
          <a:p>
            <a:pPr algn="l"/>
            <a:r>
              <a:rPr lang="en-US" sz="1400" b="1" dirty="0">
                <a:latin typeface="+mn-lt"/>
              </a:rPr>
              <a:t>High</a:t>
            </a:r>
          </a:p>
        </p:txBody>
      </p:sp>
      <p:sp>
        <p:nvSpPr>
          <p:cNvPr id="16" name="TextBox 15">
            <a:extLst>
              <a:ext uri="{FF2B5EF4-FFF2-40B4-BE49-F238E27FC236}">
                <a16:creationId xmlns:a16="http://schemas.microsoft.com/office/drawing/2014/main" id="{303A7801-6EB9-6306-D418-7A987B598101}"/>
              </a:ext>
            </a:extLst>
          </p:cNvPr>
          <p:cNvSpPr txBox="1"/>
          <p:nvPr/>
        </p:nvSpPr>
        <p:spPr>
          <a:xfrm>
            <a:off x="12832946" y="11241792"/>
            <a:ext cx="343043" cy="215444"/>
          </a:xfrm>
          <a:prstGeom prst="rect">
            <a:avLst/>
          </a:prstGeom>
        </p:spPr>
        <p:txBody>
          <a:bodyPr wrap="none" lIns="0" tIns="0" rIns="0" bIns="0" rtlCol="0">
            <a:spAutoFit/>
          </a:bodyPr>
          <a:lstStyle/>
          <a:p>
            <a:pPr algn="l"/>
            <a:r>
              <a:rPr lang="en-US" sz="1400" b="1" dirty="0">
                <a:latin typeface="+mn-lt"/>
              </a:rPr>
              <a:t>Low</a:t>
            </a:r>
          </a:p>
        </p:txBody>
      </p:sp>
      <p:cxnSp>
        <p:nvCxnSpPr>
          <p:cNvPr id="17" name="Straight Connector 16">
            <a:extLst>
              <a:ext uri="{FF2B5EF4-FFF2-40B4-BE49-F238E27FC236}">
                <a16:creationId xmlns:a16="http://schemas.microsoft.com/office/drawing/2014/main" id="{0FDEB3CF-FAC9-6429-2F24-E6F7486EFEBE}"/>
              </a:ext>
            </a:extLst>
          </p:cNvPr>
          <p:cNvCxnSpPr>
            <a:cxnSpLocks/>
          </p:cNvCxnSpPr>
          <p:nvPr/>
        </p:nvCxnSpPr>
        <p:spPr>
          <a:xfrm flipH="1">
            <a:off x="13256189" y="3365500"/>
            <a:ext cx="9999099"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E2CAB4-4187-ED66-20CF-2430C47C8AA5}"/>
              </a:ext>
            </a:extLst>
          </p:cNvPr>
          <p:cNvCxnSpPr>
            <a:cxnSpLocks/>
          </p:cNvCxnSpPr>
          <p:nvPr/>
        </p:nvCxnSpPr>
        <p:spPr>
          <a:xfrm>
            <a:off x="23251405" y="3365500"/>
            <a:ext cx="0" cy="7982712"/>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E38548F-BAD1-6BAC-D5E4-44AD59C3A27E}"/>
              </a:ext>
            </a:extLst>
          </p:cNvPr>
          <p:cNvSpPr txBox="1"/>
          <p:nvPr/>
        </p:nvSpPr>
        <p:spPr>
          <a:xfrm>
            <a:off x="11202981" y="11414542"/>
            <a:ext cx="407163" cy="215444"/>
          </a:xfrm>
          <a:prstGeom prst="rect">
            <a:avLst/>
          </a:prstGeom>
        </p:spPr>
        <p:txBody>
          <a:bodyPr wrap="none" lIns="0" tIns="0" rIns="0" bIns="0" rtlCol="0">
            <a:spAutoFit/>
          </a:bodyPr>
          <a:lstStyle/>
          <a:p>
            <a:pPr algn="l"/>
            <a:r>
              <a:rPr lang="en-US" sz="1400" b="1" dirty="0">
                <a:latin typeface="+mn-lt"/>
              </a:rPr>
              <a:t>High</a:t>
            </a:r>
          </a:p>
        </p:txBody>
      </p:sp>
      <p:sp>
        <p:nvSpPr>
          <p:cNvPr id="21" name="TextBox 20">
            <a:extLst>
              <a:ext uri="{FF2B5EF4-FFF2-40B4-BE49-F238E27FC236}">
                <a16:creationId xmlns:a16="http://schemas.microsoft.com/office/drawing/2014/main" id="{59477AEB-D39C-BB06-E5B0-DA2BF1889FF2}"/>
              </a:ext>
            </a:extLst>
          </p:cNvPr>
          <p:cNvSpPr txBox="1"/>
          <p:nvPr/>
        </p:nvSpPr>
        <p:spPr>
          <a:xfrm>
            <a:off x="22854207" y="11414542"/>
            <a:ext cx="407163" cy="215444"/>
          </a:xfrm>
          <a:prstGeom prst="rect">
            <a:avLst/>
          </a:prstGeom>
        </p:spPr>
        <p:txBody>
          <a:bodyPr wrap="none" lIns="0" tIns="0" rIns="0" bIns="0" rtlCol="0">
            <a:spAutoFit/>
          </a:bodyPr>
          <a:lstStyle/>
          <a:p>
            <a:pPr algn="l"/>
            <a:r>
              <a:rPr lang="en-US" sz="1400" b="1" dirty="0">
                <a:latin typeface="+mn-lt"/>
              </a:rPr>
              <a:t>High</a:t>
            </a:r>
          </a:p>
        </p:txBody>
      </p:sp>
      <p:sp>
        <p:nvSpPr>
          <p:cNvPr id="24" name="TextBox 23">
            <a:extLst>
              <a:ext uri="{FF2B5EF4-FFF2-40B4-BE49-F238E27FC236}">
                <a16:creationId xmlns:a16="http://schemas.microsoft.com/office/drawing/2014/main" id="{97C897C5-9EEA-0BE3-C384-6C0EB298BB76}"/>
              </a:ext>
            </a:extLst>
          </p:cNvPr>
          <p:cNvSpPr txBox="1"/>
          <p:nvPr/>
        </p:nvSpPr>
        <p:spPr>
          <a:xfrm>
            <a:off x="1122078" y="2745734"/>
            <a:ext cx="1659109" cy="499176"/>
          </a:xfrm>
          <a:prstGeom prst="rect">
            <a:avLst/>
          </a:prstGeom>
        </p:spPr>
        <p:txBody>
          <a:bodyPr wrap="none" lIns="0" tIns="0" rIns="0" bIns="0" rtlCol="0" anchor="t">
            <a:spAutoFit/>
          </a:bodyPr>
          <a:lstStyle/>
          <a:p>
            <a:pPr marL="0" lvl="1" indent="0" eaLnBrk="1" hangingPunct="1">
              <a:lnSpc>
                <a:spcPct val="110000"/>
              </a:lnSpc>
              <a:spcBef>
                <a:spcPts val="1000"/>
              </a:spcBef>
            </a:pPr>
            <a:r>
              <a:rPr lang="en-US" sz="3200" b="1" dirty="0">
                <a:latin typeface="Segoe UI" panose="020B0502040204020203" pitchFamily="34" charset="0"/>
              </a:rPr>
              <a:t>All SMEs</a:t>
            </a:r>
            <a:endParaRPr lang="en-US" sz="3200" b="1" dirty="0">
              <a:solidFill>
                <a:schemeClr val="accent1"/>
              </a:solidFill>
              <a:latin typeface="Segoe UI" panose="020B0502040204020203" pitchFamily="34" charset="0"/>
              <a:cs typeface="Segoe UI" panose="020B0502040204020203" pitchFamily="34" charset="0"/>
            </a:endParaRPr>
          </a:p>
        </p:txBody>
      </p:sp>
      <p:sp>
        <p:nvSpPr>
          <p:cNvPr id="26" name="TextBox 25">
            <a:extLst>
              <a:ext uri="{FF2B5EF4-FFF2-40B4-BE49-F238E27FC236}">
                <a16:creationId xmlns:a16="http://schemas.microsoft.com/office/drawing/2014/main" id="{FB793551-3245-DFAD-B0A2-D221F9112DCF}"/>
              </a:ext>
            </a:extLst>
          </p:cNvPr>
          <p:cNvSpPr txBox="1"/>
          <p:nvPr/>
        </p:nvSpPr>
        <p:spPr>
          <a:xfrm>
            <a:off x="12750349" y="2745734"/>
            <a:ext cx="2173672" cy="499176"/>
          </a:xfrm>
          <a:prstGeom prst="rect">
            <a:avLst/>
          </a:prstGeom>
        </p:spPr>
        <p:txBody>
          <a:bodyPr wrap="none" lIns="0" tIns="0" rIns="0" bIns="0" rtlCol="0" anchor="t">
            <a:spAutoFit/>
          </a:bodyPr>
          <a:lstStyle/>
          <a:p>
            <a:pPr marL="0" lvl="1" indent="0" eaLnBrk="1" hangingPunct="1">
              <a:lnSpc>
                <a:spcPct val="110000"/>
              </a:lnSpc>
              <a:spcBef>
                <a:spcPts val="1000"/>
              </a:spcBef>
            </a:pPr>
            <a:r>
              <a:rPr lang="en-US" sz="3200" b="1" dirty="0">
                <a:latin typeface="Segoe UI" panose="020B0502040204020203" pitchFamily="34" charset="0"/>
              </a:rPr>
              <a:t>Covid Class</a:t>
            </a:r>
            <a:endParaRPr lang="en-US" sz="3200" b="1" dirty="0">
              <a:solidFill>
                <a:schemeClr val="accent1"/>
              </a:solidFill>
              <a:latin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EDD756A0-C10F-364A-0BB5-EA3FBE77768F}"/>
              </a:ext>
            </a:extLst>
          </p:cNvPr>
          <p:cNvSpPr txBox="1"/>
          <p:nvPr/>
        </p:nvSpPr>
        <p:spPr>
          <a:xfrm>
            <a:off x="1094994" y="1623320"/>
            <a:ext cx="16566439" cy="646331"/>
          </a:xfrm>
          <a:prstGeom prst="rect">
            <a:avLst/>
          </a:prstGeom>
          <a:noFill/>
        </p:spPr>
        <p:txBody>
          <a:bodyPr wrap="square">
            <a:spAutoFit/>
          </a:bodyPr>
          <a:lstStyle/>
          <a:p>
            <a:r>
              <a:rPr lang="en-US" b="1" dirty="0">
                <a:latin typeface="Segoe UI" panose="020B0502040204020203" pitchFamily="34" charset="0"/>
                <a:cs typeface="Segoe UI" panose="020B0502040204020203" pitchFamily="34" charset="0"/>
              </a:rPr>
              <a:t>Part 4: Cashflow Management</a:t>
            </a:r>
          </a:p>
        </p:txBody>
      </p:sp>
    </p:spTree>
    <p:extLst>
      <p:ext uri="{BB962C8B-B14F-4D97-AF65-F5344CB8AC3E}">
        <p14:creationId xmlns:p14="http://schemas.microsoft.com/office/powerpoint/2010/main" val="414359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5330D-77DD-8589-4566-3B35F6703998}"/>
              </a:ext>
            </a:extLst>
          </p:cNvPr>
          <p:cNvSpPr>
            <a:spLocks noGrp="1"/>
          </p:cNvSpPr>
          <p:nvPr>
            <p:ph type="title"/>
          </p:nvPr>
        </p:nvSpPr>
        <p:spPr/>
        <p:txBody>
          <a:bodyPr/>
          <a:lstStyle/>
          <a:p>
            <a:r>
              <a:rPr lang="en-US" dirty="0"/>
              <a:t>Where are key opportunities for the Covid Class?</a:t>
            </a:r>
            <a:br>
              <a:rPr lang="en-US" dirty="0"/>
            </a:br>
            <a:r>
              <a:rPr lang="en-US" dirty="0"/>
              <a:t>Educate and Undersell</a:t>
            </a:r>
          </a:p>
        </p:txBody>
      </p:sp>
      <p:sp>
        <p:nvSpPr>
          <p:cNvPr id="12" name="TextBox 11">
            <a:extLst>
              <a:ext uri="{FF2B5EF4-FFF2-40B4-BE49-F238E27FC236}">
                <a16:creationId xmlns:a16="http://schemas.microsoft.com/office/drawing/2014/main" id="{7A4EBA6B-415A-F1D6-852F-1AC6B6205BB1}"/>
              </a:ext>
            </a:extLst>
          </p:cNvPr>
          <p:cNvSpPr txBox="1"/>
          <p:nvPr/>
        </p:nvSpPr>
        <p:spPr>
          <a:xfrm>
            <a:off x="12592130" y="3424195"/>
            <a:ext cx="9173759" cy="624017"/>
          </a:xfrm>
          <a:prstGeom prst="rect">
            <a:avLst/>
          </a:prstGeom>
        </p:spPr>
        <p:txBody>
          <a:bodyPr wrap="square" lIns="0" tIns="0" rIns="0" bIns="0" rtlCol="0" anchor="t">
            <a:spAutoFit/>
          </a:bodyPr>
          <a:lstStyle/>
          <a:p>
            <a:pPr marL="231774" lvl="1" indent="0" eaLnBrk="1" hangingPunct="1">
              <a:lnSpc>
                <a:spcPct val="110000"/>
              </a:lnSpc>
              <a:spcBef>
                <a:spcPts val="1000"/>
              </a:spcBef>
            </a:pPr>
            <a:r>
              <a:rPr lang="en-US" sz="4000" b="1" dirty="0">
                <a:latin typeface="Segoe UI" panose="020B0502040204020203" pitchFamily="34" charset="0"/>
                <a:cs typeface="Segoe UI" panose="020B0502040204020203" pitchFamily="34" charset="0"/>
              </a:rPr>
              <a:t>The Caveats</a:t>
            </a:r>
            <a:endParaRPr lang="en-US" sz="4000" dirty="0">
              <a:latin typeface="Segoe UI" panose="020B0502040204020203" pitchFamily="34" charset="0"/>
              <a:cs typeface="Segoe UI" panose="020B0502040204020203" pitchFamily="34" charset="0"/>
            </a:endParaRPr>
          </a:p>
        </p:txBody>
      </p:sp>
      <p:cxnSp>
        <p:nvCxnSpPr>
          <p:cNvPr id="16" name="Straight Connector 15">
            <a:extLst>
              <a:ext uri="{FF2B5EF4-FFF2-40B4-BE49-F238E27FC236}">
                <a16:creationId xmlns:a16="http://schemas.microsoft.com/office/drawing/2014/main" id="{7594887B-5368-BF0A-27C1-DF2440B1B0CB}"/>
              </a:ext>
            </a:extLst>
          </p:cNvPr>
          <p:cNvCxnSpPr>
            <a:cxnSpLocks/>
            <a:endCxn id="19" idx="4"/>
          </p:cNvCxnSpPr>
          <p:nvPr/>
        </p:nvCxnSpPr>
        <p:spPr>
          <a:xfrm>
            <a:off x="1353014" y="4553744"/>
            <a:ext cx="0" cy="1176042"/>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E0A165B0-1FD0-88C8-9424-4C45E5BDA904}"/>
              </a:ext>
            </a:extLst>
          </p:cNvPr>
          <p:cNvSpPr/>
          <p:nvPr/>
        </p:nvSpPr>
        <p:spPr>
          <a:xfrm>
            <a:off x="1127158" y="4318697"/>
            <a:ext cx="451712" cy="4517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F41AA61-7D4E-560F-5683-47B013A1B861}"/>
              </a:ext>
            </a:extLst>
          </p:cNvPr>
          <p:cNvSpPr/>
          <p:nvPr/>
        </p:nvSpPr>
        <p:spPr>
          <a:xfrm>
            <a:off x="1127158" y="5278074"/>
            <a:ext cx="451712" cy="4517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AA40CDB-83C9-B586-5D8D-F5C3A29CE610}"/>
              </a:ext>
            </a:extLst>
          </p:cNvPr>
          <p:cNvSpPr txBox="1"/>
          <p:nvPr/>
        </p:nvSpPr>
        <p:spPr>
          <a:xfrm>
            <a:off x="2375958" y="4310547"/>
            <a:ext cx="6400800" cy="468013"/>
          </a:xfrm>
          <a:prstGeom prst="rect">
            <a:avLst/>
          </a:prstGeom>
        </p:spPr>
        <p:txBody>
          <a:bodyPr wrap="square" lIns="0" tIns="0" rIns="0" bIns="0" rtlCol="0" anchor="t">
            <a:spAutoFit/>
          </a:bodyPr>
          <a:lstStyle/>
          <a:p>
            <a:pPr marL="0" lvl="1" indent="0" eaLnBrk="1" hangingPunct="1">
              <a:lnSpc>
                <a:spcPct val="110000"/>
              </a:lnSpc>
              <a:spcBef>
                <a:spcPts val="1000"/>
              </a:spcBef>
            </a:pPr>
            <a:r>
              <a:rPr lang="en-US" sz="3000" dirty="0">
                <a:latin typeface="Segoe UI" panose="020B0502040204020203" pitchFamily="34" charset="0"/>
                <a:cs typeface="Segoe UI" panose="020B0502040204020203" pitchFamily="34" charset="0"/>
              </a:rPr>
              <a:t>Has more key opportunities</a:t>
            </a:r>
          </a:p>
        </p:txBody>
      </p:sp>
      <p:sp>
        <p:nvSpPr>
          <p:cNvPr id="23" name="TextBox 22">
            <a:extLst>
              <a:ext uri="{FF2B5EF4-FFF2-40B4-BE49-F238E27FC236}">
                <a16:creationId xmlns:a16="http://schemas.microsoft.com/office/drawing/2014/main" id="{46496DDB-95D0-B436-752D-FC8EA3412EE5}"/>
              </a:ext>
            </a:extLst>
          </p:cNvPr>
          <p:cNvSpPr txBox="1"/>
          <p:nvPr/>
        </p:nvSpPr>
        <p:spPr>
          <a:xfrm>
            <a:off x="2375957" y="5269924"/>
            <a:ext cx="9289033" cy="4920514"/>
          </a:xfrm>
          <a:prstGeom prst="rect">
            <a:avLst/>
          </a:prstGeom>
        </p:spPr>
        <p:txBody>
          <a:bodyPr wrap="square" lIns="0" tIns="0" rIns="0" bIns="0" rtlCol="0" anchor="t">
            <a:spAutoFit/>
          </a:bodyPr>
          <a:lstStyle/>
          <a:p>
            <a:pPr marL="0" lvl="1" indent="0" eaLnBrk="1" hangingPunct="1">
              <a:lnSpc>
                <a:spcPct val="110000"/>
              </a:lnSpc>
              <a:spcBef>
                <a:spcPts val="1000"/>
              </a:spcBef>
            </a:pPr>
            <a:r>
              <a:rPr lang="en-US" sz="3000" b="1" dirty="0">
                <a:latin typeface="Segoe UI" panose="020B0502040204020203" pitchFamily="34" charset="0"/>
                <a:cs typeface="Segoe UI" panose="020B0502040204020203" pitchFamily="34" charset="0"/>
              </a:rPr>
              <a:t>Educate: </a:t>
            </a:r>
            <a:r>
              <a:rPr lang="en-US" sz="3000" dirty="0">
                <a:latin typeface="Segoe UI" panose="020B0502040204020203" pitchFamily="34" charset="0"/>
                <a:cs typeface="Segoe UI" panose="020B0502040204020203" pitchFamily="34" charset="0"/>
              </a:rPr>
              <a:t>looking for knowledge to improve</a:t>
            </a:r>
          </a:p>
          <a:p>
            <a:pPr marL="457200" lvl="1" indent="-457200" eaLnBrk="1" hangingPunct="1">
              <a:lnSpc>
                <a:spcPct val="110000"/>
              </a:lnSpc>
              <a:spcBef>
                <a:spcPts val="1000"/>
              </a:spcBef>
              <a:buFont typeface="Arial" panose="020B0604020202020204" pitchFamily="34" charset="0"/>
              <a:buChar char="•"/>
            </a:pPr>
            <a:r>
              <a:rPr lang="en-US" sz="3000" dirty="0">
                <a:latin typeface="Segoe UI" panose="020B0502040204020203" pitchFamily="34" charset="0"/>
                <a:cs typeface="Segoe UI" panose="020B0502040204020203" pitchFamily="34" charset="0"/>
              </a:rPr>
              <a:t>Getting paid and processing payments</a:t>
            </a:r>
          </a:p>
          <a:p>
            <a:pPr marL="457200" lvl="1" indent="-457200" eaLnBrk="1" hangingPunct="1">
              <a:lnSpc>
                <a:spcPct val="110000"/>
              </a:lnSpc>
              <a:spcBef>
                <a:spcPts val="1000"/>
              </a:spcBef>
              <a:buFont typeface="Arial" panose="020B0604020202020204" pitchFamily="34" charset="0"/>
              <a:buChar char="•"/>
            </a:pPr>
            <a:r>
              <a:rPr lang="en-US" sz="3000" dirty="0">
                <a:latin typeface="Segoe UI" panose="020B0502040204020203" pitchFamily="34" charset="0"/>
                <a:cs typeface="Segoe UI" panose="020B0502040204020203" pitchFamily="34" charset="0"/>
              </a:rPr>
              <a:t>Making payments</a:t>
            </a:r>
          </a:p>
          <a:p>
            <a:pPr marL="457200" lvl="1" indent="-457200" eaLnBrk="1" hangingPunct="1">
              <a:lnSpc>
                <a:spcPct val="110000"/>
              </a:lnSpc>
              <a:spcBef>
                <a:spcPts val="1000"/>
              </a:spcBef>
              <a:buFont typeface="Arial" panose="020B0604020202020204" pitchFamily="34" charset="0"/>
              <a:buChar char="•"/>
            </a:pPr>
            <a:r>
              <a:rPr lang="en-US" sz="3000" dirty="0">
                <a:latin typeface="Segoe UI" panose="020B0502040204020203" pitchFamily="34" charset="0"/>
                <a:cs typeface="Segoe UI" panose="020B0502040204020203" pitchFamily="34" charset="0"/>
              </a:rPr>
              <a:t>Accounting and financial reporting</a:t>
            </a:r>
          </a:p>
          <a:p>
            <a:pPr marL="457200" lvl="1" indent="-457200" eaLnBrk="1" hangingPunct="1">
              <a:lnSpc>
                <a:spcPct val="110000"/>
              </a:lnSpc>
              <a:spcBef>
                <a:spcPts val="1000"/>
              </a:spcBef>
              <a:buFont typeface="Arial" panose="020B0604020202020204" pitchFamily="34" charset="0"/>
              <a:buChar char="•"/>
            </a:pPr>
            <a:r>
              <a:rPr lang="en-US" sz="3000" dirty="0">
                <a:latin typeface="Segoe UI" panose="020B0502040204020203" pitchFamily="34" charset="0"/>
                <a:cs typeface="Segoe UI" panose="020B0502040204020203" pitchFamily="34" charset="0"/>
              </a:rPr>
              <a:t>Cashflow management</a:t>
            </a:r>
          </a:p>
          <a:p>
            <a:pPr marL="457200" lvl="1" indent="-457200" eaLnBrk="1" hangingPunct="1">
              <a:lnSpc>
                <a:spcPct val="110000"/>
              </a:lnSpc>
              <a:spcBef>
                <a:spcPts val="1000"/>
              </a:spcBef>
              <a:buFont typeface="Arial" panose="020B0604020202020204" pitchFamily="34" charset="0"/>
              <a:buChar char="•"/>
            </a:pPr>
            <a:endParaRPr lang="en-US" sz="3000" dirty="0">
              <a:latin typeface="Segoe UI" panose="020B0502040204020203" pitchFamily="34" charset="0"/>
              <a:cs typeface="Segoe UI" panose="020B0502040204020203" pitchFamily="34" charset="0"/>
            </a:endParaRPr>
          </a:p>
          <a:p>
            <a:pPr marL="457200" lvl="1" indent="-457200" eaLnBrk="1" hangingPunct="1">
              <a:lnSpc>
                <a:spcPct val="110000"/>
              </a:lnSpc>
              <a:spcBef>
                <a:spcPts val="1000"/>
              </a:spcBef>
              <a:buFont typeface="Arial" panose="020B0604020202020204" pitchFamily="34" charset="0"/>
              <a:buChar char="•"/>
            </a:pPr>
            <a:endParaRPr lang="en-US" sz="3000" dirty="0">
              <a:latin typeface="Segoe UI" panose="020B0502040204020203" pitchFamily="34" charset="0"/>
              <a:cs typeface="Segoe UI" panose="020B0502040204020203" pitchFamily="34" charset="0"/>
            </a:endParaRPr>
          </a:p>
          <a:p>
            <a:pPr marL="457200" lvl="1" indent="-457200" eaLnBrk="1" hangingPunct="1">
              <a:lnSpc>
                <a:spcPct val="110000"/>
              </a:lnSpc>
              <a:spcBef>
                <a:spcPts val="1000"/>
              </a:spcBef>
              <a:buFont typeface="Arial" panose="020B0604020202020204" pitchFamily="34" charset="0"/>
              <a:buChar char="•"/>
            </a:pPr>
            <a:endParaRPr lang="en-US" sz="3000" dirty="0">
              <a:latin typeface="Segoe UI" panose="020B0502040204020203" pitchFamily="34" charset="0"/>
              <a:cs typeface="Segoe UI" panose="020B0502040204020203" pitchFamily="34" charset="0"/>
            </a:endParaRPr>
          </a:p>
        </p:txBody>
      </p:sp>
      <p:sp>
        <p:nvSpPr>
          <p:cNvPr id="28" name="TextBox 27">
            <a:extLst>
              <a:ext uri="{FF2B5EF4-FFF2-40B4-BE49-F238E27FC236}">
                <a16:creationId xmlns:a16="http://schemas.microsoft.com/office/drawing/2014/main" id="{ECA155EE-9A1B-B6CA-7A53-C8CFDFE68C79}"/>
              </a:ext>
            </a:extLst>
          </p:cNvPr>
          <p:cNvSpPr txBox="1"/>
          <p:nvPr/>
        </p:nvSpPr>
        <p:spPr>
          <a:xfrm>
            <a:off x="938605" y="3257600"/>
            <a:ext cx="3973845" cy="624017"/>
          </a:xfrm>
          <a:prstGeom prst="rect">
            <a:avLst/>
          </a:prstGeom>
        </p:spPr>
        <p:txBody>
          <a:bodyPr wrap="none" lIns="0" tIns="0" rIns="0" bIns="0" rtlCol="0" anchor="t">
            <a:spAutoFit/>
          </a:bodyPr>
          <a:lstStyle/>
          <a:p>
            <a:pPr marL="231774" lvl="1" indent="0" eaLnBrk="1" hangingPunct="1">
              <a:lnSpc>
                <a:spcPct val="110000"/>
              </a:lnSpc>
              <a:spcBef>
                <a:spcPts val="1000"/>
              </a:spcBef>
            </a:pPr>
            <a:r>
              <a:rPr lang="en-US" sz="4000" b="1" dirty="0">
                <a:latin typeface="Segoe UI" panose="020B0502040204020203" pitchFamily="34" charset="0"/>
                <a:cs typeface="Segoe UI" panose="020B0502040204020203" pitchFamily="34" charset="0"/>
              </a:rPr>
              <a:t>The Covid Class</a:t>
            </a:r>
          </a:p>
        </p:txBody>
      </p:sp>
      <p:cxnSp>
        <p:nvCxnSpPr>
          <p:cNvPr id="13" name="Straight Connector 12">
            <a:extLst>
              <a:ext uri="{FF2B5EF4-FFF2-40B4-BE49-F238E27FC236}">
                <a16:creationId xmlns:a16="http://schemas.microsoft.com/office/drawing/2014/main" id="{57B9E32F-82B1-4D2A-FC8C-AA1707441FC3}"/>
              </a:ext>
            </a:extLst>
          </p:cNvPr>
          <p:cNvCxnSpPr>
            <a:cxnSpLocks/>
            <a:endCxn id="15" idx="4"/>
          </p:cNvCxnSpPr>
          <p:nvPr/>
        </p:nvCxnSpPr>
        <p:spPr>
          <a:xfrm>
            <a:off x="13034010" y="4553619"/>
            <a:ext cx="0" cy="1176042"/>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012A09B5-4A86-28B8-37A5-3AF8AE3F43CB}"/>
              </a:ext>
            </a:extLst>
          </p:cNvPr>
          <p:cNvSpPr/>
          <p:nvPr/>
        </p:nvSpPr>
        <p:spPr>
          <a:xfrm>
            <a:off x="12808154" y="4318572"/>
            <a:ext cx="451712" cy="4517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09389BF-ECC5-C599-9AF3-CE99A20D1E11}"/>
              </a:ext>
            </a:extLst>
          </p:cNvPr>
          <p:cNvSpPr/>
          <p:nvPr/>
        </p:nvSpPr>
        <p:spPr>
          <a:xfrm>
            <a:off x="12808154" y="5277949"/>
            <a:ext cx="451712" cy="4517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EE42522-4073-B396-FA36-CF9ABAB3DBA2}"/>
              </a:ext>
            </a:extLst>
          </p:cNvPr>
          <p:cNvSpPr txBox="1"/>
          <p:nvPr/>
        </p:nvSpPr>
        <p:spPr>
          <a:xfrm>
            <a:off x="14056953" y="4310422"/>
            <a:ext cx="8789053" cy="468013"/>
          </a:xfrm>
          <a:prstGeom prst="rect">
            <a:avLst/>
          </a:prstGeom>
        </p:spPr>
        <p:txBody>
          <a:bodyPr wrap="square" lIns="0" tIns="0" rIns="0" bIns="0" rtlCol="0" anchor="t">
            <a:spAutoFit/>
          </a:bodyPr>
          <a:lstStyle/>
          <a:p>
            <a:pPr marL="0" lvl="1" indent="0" eaLnBrk="1" hangingPunct="1">
              <a:lnSpc>
                <a:spcPct val="110000"/>
              </a:lnSpc>
              <a:spcBef>
                <a:spcPts val="1000"/>
              </a:spcBef>
            </a:pPr>
            <a:r>
              <a:rPr lang="en-US" sz="3000" b="1" dirty="0">
                <a:latin typeface="Segoe UI" panose="020B0502040204020203" pitchFamily="34" charset="0"/>
                <a:cs typeface="Segoe UI" panose="020B0502040204020203" pitchFamily="34" charset="0"/>
              </a:rPr>
              <a:t>Undersell: </a:t>
            </a:r>
            <a:r>
              <a:rPr lang="en-US" sz="3000" dirty="0">
                <a:latin typeface="Segoe UI" panose="020B0502040204020203" pitchFamily="34" charset="0"/>
                <a:cs typeface="Segoe UI" panose="020B0502040204020203" pitchFamily="34" charset="0"/>
              </a:rPr>
              <a:t>They are Key Opportunities for a reason</a:t>
            </a:r>
          </a:p>
        </p:txBody>
      </p:sp>
      <p:sp>
        <p:nvSpPr>
          <p:cNvPr id="29" name="TextBox 28">
            <a:extLst>
              <a:ext uri="{FF2B5EF4-FFF2-40B4-BE49-F238E27FC236}">
                <a16:creationId xmlns:a16="http://schemas.microsoft.com/office/drawing/2014/main" id="{16DC5564-0450-C911-F0FC-FF7E98F6F640}"/>
              </a:ext>
            </a:extLst>
          </p:cNvPr>
          <p:cNvSpPr txBox="1"/>
          <p:nvPr/>
        </p:nvSpPr>
        <p:spPr>
          <a:xfrm>
            <a:off x="14056954" y="5278074"/>
            <a:ext cx="6960112" cy="468013"/>
          </a:xfrm>
          <a:prstGeom prst="rect">
            <a:avLst/>
          </a:prstGeom>
        </p:spPr>
        <p:txBody>
          <a:bodyPr wrap="square" lIns="0" tIns="0" rIns="0" bIns="0" rtlCol="0" anchor="t">
            <a:spAutoFit/>
          </a:bodyPr>
          <a:lstStyle/>
          <a:p>
            <a:pPr marL="0" lvl="1" indent="0" eaLnBrk="1" hangingPunct="1">
              <a:lnSpc>
                <a:spcPct val="110000"/>
              </a:lnSpc>
              <a:spcBef>
                <a:spcPts val="1000"/>
              </a:spcBef>
            </a:pPr>
            <a:r>
              <a:rPr lang="en-US" sz="3000" b="1" dirty="0">
                <a:latin typeface="Segoe UI" panose="020B0502040204020203" pitchFamily="34" charset="0"/>
                <a:cs typeface="Segoe UI" panose="020B0502040204020203" pitchFamily="34" charset="0"/>
              </a:rPr>
              <a:t>Your solution must move the needle</a:t>
            </a:r>
          </a:p>
        </p:txBody>
      </p:sp>
    </p:spTree>
    <p:extLst>
      <p:ext uri="{BB962C8B-B14F-4D97-AF65-F5344CB8AC3E}">
        <p14:creationId xmlns:p14="http://schemas.microsoft.com/office/powerpoint/2010/main" val="17330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Close-up of dartboard">
            <a:extLst>
              <a:ext uri="{FF2B5EF4-FFF2-40B4-BE49-F238E27FC236}">
                <a16:creationId xmlns:a16="http://schemas.microsoft.com/office/drawing/2014/main" id="{CD976D97-1571-FAA0-C234-98FFE048CC26}"/>
              </a:ext>
            </a:extLst>
          </p:cNvPr>
          <p:cNvPicPr>
            <a:picLocks noGrp="1" noChangeAspect="1"/>
          </p:cNvPicPr>
          <p:nvPr>
            <p:ph type="pic" sz="quarter" idx="12"/>
          </p:nvPr>
        </p:nvPicPr>
        <p:blipFill>
          <a:blip r:embed="rId2">
            <a:extLst>
              <a:ext uri="{28A0092B-C50C-407E-A947-70E740481C1C}">
                <a14:useLocalDpi xmlns:a14="http://schemas.microsoft.com/office/drawing/2010/main"/>
              </a:ext>
            </a:extLst>
          </a:blip>
          <a:srcRect/>
          <a:stretch>
            <a:fillRect/>
          </a:stretch>
        </p:blipFill>
        <p:spPr/>
      </p:pic>
      <p:sp>
        <p:nvSpPr>
          <p:cNvPr id="5" name="Rectangle 4">
            <a:extLst>
              <a:ext uri="{FF2B5EF4-FFF2-40B4-BE49-F238E27FC236}">
                <a16:creationId xmlns:a16="http://schemas.microsoft.com/office/drawing/2014/main" id="{ADF182D9-447E-0AC9-9FAE-EFCB76793042}"/>
              </a:ext>
            </a:extLst>
          </p:cNvPr>
          <p:cNvSpPr/>
          <p:nvPr/>
        </p:nvSpPr>
        <p:spPr>
          <a:xfrm>
            <a:off x="2054225" y="4572000"/>
            <a:ext cx="16306800" cy="7366819"/>
          </a:xfrm>
          <a:prstGeom prst="rect">
            <a:avLst/>
          </a:prstGeom>
          <a:ln>
            <a:noFill/>
          </a:ln>
          <a:effectLst>
            <a:outerShdw blurRad="1003300" dist="228600" dir="768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3" name="Text Placeholder 2">
            <a:extLst>
              <a:ext uri="{FF2B5EF4-FFF2-40B4-BE49-F238E27FC236}">
                <a16:creationId xmlns:a16="http://schemas.microsoft.com/office/drawing/2014/main" id="{F96FDC1A-822E-37CA-802A-2DF6644CF9C4}"/>
              </a:ext>
            </a:extLst>
          </p:cNvPr>
          <p:cNvSpPr>
            <a:spLocks noGrp="1"/>
          </p:cNvSpPr>
          <p:nvPr>
            <p:ph type="body" sz="quarter" idx="11"/>
          </p:nvPr>
        </p:nvSpPr>
        <p:spPr/>
        <p:txBody>
          <a:bodyPr/>
          <a:lstStyle/>
          <a:p>
            <a:pPr>
              <a:lnSpc>
                <a:spcPts val="10460"/>
              </a:lnSpc>
            </a:pPr>
            <a:r>
              <a:rPr lang="en-US" sz="11500" dirty="0"/>
              <a:t>Pique interest </a:t>
            </a:r>
            <a:br>
              <a:rPr lang="en-US" sz="11500" dirty="0"/>
            </a:br>
            <a:r>
              <a:rPr lang="en-US" sz="11500" dirty="0"/>
              <a:t>with niche jobs /</a:t>
            </a:r>
          </a:p>
          <a:p>
            <a:pPr>
              <a:lnSpc>
                <a:spcPts val="10460"/>
              </a:lnSpc>
            </a:pPr>
            <a:r>
              <a:rPr lang="en-US" sz="11500" dirty="0"/>
              <a:t>perceptions</a:t>
            </a:r>
          </a:p>
        </p:txBody>
      </p:sp>
    </p:spTree>
    <p:extLst>
      <p:ext uri="{BB962C8B-B14F-4D97-AF65-F5344CB8AC3E}">
        <p14:creationId xmlns:p14="http://schemas.microsoft.com/office/powerpoint/2010/main" val="48836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C1F08B-8F83-4DA7-5B75-47667CFC4B5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67545" y="12402616"/>
            <a:ext cx="2327772" cy="931109"/>
          </a:xfrm>
          <a:prstGeom prst="rect">
            <a:avLst/>
          </a:prstGeom>
        </p:spPr>
      </p:pic>
      <p:sp>
        <p:nvSpPr>
          <p:cNvPr id="7" name="Rectangle 6">
            <a:extLst>
              <a:ext uri="{FF2B5EF4-FFF2-40B4-BE49-F238E27FC236}">
                <a16:creationId xmlns:a16="http://schemas.microsoft.com/office/drawing/2014/main" id="{4B65B618-3CD2-10CD-86BE-403A37E47387}"/>
              </a:ext>
            </a:extLst>
          </p:cNvPr>
          <p:cNvSpPr/>
          <p:nvPr/>
        </p:nvSpPr>
        <p:spPr>
          <a:xfrm>
            <a:off x="-1" y="0"/>
            <a:ext cx="105326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9F8C6708-3F6D-CF86-0227-F2F410022B68}"/>
              </a:ext>
            </a:extLst>
          </p:cNvPr>
          <p:cNvSpPr txBox="1">
            <a:spLocks/>
          </p:cNvSpPr>
          <p:nvPr/>
        </p:nvSpPr>
        <p:spPr>
          <a:xfrm>
            <a:off x="1259632" y="3842048"/>
            <a:ext cx="8408913" cy="7200676"/>
          </a:xfrm>
          <a:prstGeom prst="rect">
            <a:avLst/>
          </a:prstGeom>
        </p:spPr>
        <p:txBody>
          <a:bodyPr vert="horz" lIns="0" tIns="0" rIns="0" bIns="0" rtlCol="0" anchor="t">
            <a:noAutofit/>
          </a:bodyPr>
          <a:lstStyle>
            <a:lvl1pPr algn="l" defTabSz="1827213" rtl="0" eaLnBrk="1" fontAlgn="base" hangingPunct="1">
              <a:lnSpc>
                <a:spcPct val="75000"/>
              </a:lnSpc>
              <a:spcBef>
                <a:spcPct val="0"/>
              </a:spcBef>
              <a:spcAft>
                <a:spcPct val="0"/>
              </a:spcAft>
              <a:defRPr lang="en-US" sz="7200" b="1" kern="1200">
                <a:solidFill>
                  <a:schemeClr val="accent1"/>
                </a:solidFill>
                <a:latin typeface="+mj-lt"/>
                <a:ea typeface="Segoe UI" panose="020B0502040204020203" pitchFamily="34" charset="0"/>
                <a:cs typeface="Segoe UI" panose="020B0502040204020203" pitchFamily="34" charset="0"/>
              </a:defRPr>
            </a:lvl1pPr>
            <a:lvl2pPr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2pPr>
            <a:lvl3pPr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3pPr>
            <a:lvl4pPr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4pPr>
            <a:lvl5pPr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5pPr>
            <a:lvl6pPr marL="457200"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6pPr>
            <a:lvl7pPr marL="914400"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7pPr>
            <a:lvl8pPr marL="1371600"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8pPr>
            <a:lvl9pPr marL="1828800"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9pPr>
          </a:lstStyle>
          <a:p>
            <a:pPr marL="396000" indent="-457200"/>
            <a:r>
              <a:rPr lang="en-CA" sz="6600" dirty="0">
                <a:solidFill>
                  <a:schemeClr val="bg1"/>
                </a:solidFill>
              </a:rPr>
              <a:t>“</a:t>
            </a:r>
            <a:r>
              <a:rPr lang="en-US" sz="6600" dirty="0">
                <a:solidFill>
                  <a:schemeClr val="bg1"/>
                </a:solidFill>
              </a:rPr>
              <a:t>I don't know that I would look to my bank … more likely an accounting platform or financial software that's keeping tabs on those things</a:t>
            </a:r>
            <a:r>
              <a:rPr lang="en-CA" sz="6600" dirty="0">
                <a:solidFill>
                  <a:schemeClr val="bg1"/>
                </a:solidFill>
              </a:rPr>
              <a:t>.” </a:t>
            </a:r>
            <a:br>
              <a:rPr lang="en-CA" sz="6600" dirty="0">
                <a:solidFill>
                  <a:schemeClr val="bg1"/>
                </a:solidFill>
              </a:rPr>
            </a:br>
            <a:br>
              <a:rPr lang="en-CA" sz="6600" dirty="0">
                <a:solidFill>
                  <a:schemeClr val="bg1"/>
                </a:solidFill>
              </a:rPr>
            </a:br>
            <a:r>
              <a:rPr lang="en-CA" sz="4000" dirty="0">
                <a:solidFill>
                  <a:schemeClr val="bg1"/>
                </a:solidFill>
              </a:rPr>
              <a:t>- </a:t>
            </a:r>
            <a:r>
              <a:rPr lang="en-CA" sz="2800" dirty="0">
                <a:solidFill>
                  <a:schemeClr val="bg1"/>
                </a:solidFill>
              </a:rPr>
              <a:t>Anthony, Small Business Owner</a:t>
            </a:r>
            <a:endParaRPr lang="en-CA" sz="6600" dirty="0">
              <a:solidFill>
                <a:schemeClr val="bg1"/>
              </a:solidFill>
            </a:endParaRPr>
          </a:p>
        </p:txBody>
      </p:sp>
      <p:pic>
        <p:nvPicPr>
          <p:cNvPr id="10" name="Picture 5">
            <a:extLst>
              <a:ext uri="{FF2B5EF4-FFF2-40B4-BE49-F238E27FC236}">
                <a16:creationId xmlns:a16="http://schemas.microsoft.com/office/drawing/2014/main" id="{9B5241BE-266D-3133-4AEA-13644E01B39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819945" y="12555016"/>
            <a:ext cx="2327772" cy="931109"/>
          </a:xfrm>
          <a:prstGeom prst="rect">
            <a:avLst/>
          </a:prstGeom>
        </p:spPr>
      </p:pic>
      <p:sp>
        <p:nvSpPr>
          <p:cNvPr id="2" name="TextBox 1">
            <a:extLst>
              <a:ext uri="{FF2B5EF4-FFF2-40B4-BE49-F238E27FC236}">
                <a16:creationId xmlns:a16="http://schemas.microsoft.com/office/drawing/2014/main" id="{2B1658EC-8BA2-1F85-C66E-E2A761AEDACC}"/>
              </a:ext>
            </a:extLst>
          </p:cNvPr>
          <p:cNvSpPr txBox="1"/>
          <p:nvPr/>
        </p:nvSpPr>
        <p:spPr>
          <a:xfrm>
            <a:off x="11468745" y="3545632"/>
            <a:ext cx="11017224" cy="5990871"/>
          </a:xfrm>
          <a:prstGeom prst="rect">
            <a:avLst/>
          </a:prstGeom>
          <a:noFill/>
        </p:spPr>
        <p:txBody>
          <a:bodyPr wrap="square" numCol="1" spcCol="1828800">
            <a:spAutoFit/>
          </a:bodyPr>
          <a:lstStyle/>
          <a:p>
            <a:pPr marL="1200150" marR="0" lvl="1" indent="-742950">
              <a:lnSpc>
                <a:spcPct val="107000"/>
              </a:lnSpc>
              <a:spcBef>
                <a:spcPts val="0"/>
              </a:spcBef>
              <a:spcAft>
                <a:spcPts val="0"/>
              </a:spcAft>
              <a:buSzPct val="100000"/>
              <a:buFont typeface="Courier New" panose="02070309020205020404" pitchFamily="49" charset="0"/>
              <a:buChar char="o"/>
            </a:pPr>
            <a:r>
              <a:rPr lang="en-US" sz="4000" dirty="0">
                <a:solidFill>
                  <a:schemeClr val="accent1"/>
                </a:solidFill>
                <a:effectLst/>
                <a:latin typeface="Calibri" panose="020F0502020204030204" pitchFamily="34" charset="0"/>
                <a:ea typeface="DengXian" panose="02010600030101010101" pitchFamily="2" charset="-122"/>
                <a:cs typeface="Arial" panose="020B0604020202020204" pitchFamily="34" charset="0"/>
              </a:rPr>
              <a:t>My bank / credit union</a:t>
            </a:r>
          </a:p>
          <a:p>
            <a:pPr marL="1200150" marR="0" lvl="1" indent="-742950">
              <a:lnSpc>
                <a:spcPct val="107000"/>
              </a:lnSpc>
              <a:spcBef>
                <a:spcPts val="0"/>
              </a:spcBef>
              <a:spcAft>
                <a:spcPts val="0"/>
              </a:spcAft>
              <a:buSzPct val="100000"/>
              <a:buFont typeface="Courier New" panose="02070309020205020404" pitchFamily="49" charset="0"/>
              <a:buChar char="o"/>
            </a:pPr>
            <a:r>
              <a:rPr lang="en-US" sz="4000" dirty="0">
                <a:solidFill>
                  <a:schemeClr val="accent1"/>
                </a:solidFill>
                <a:effectLst/>
                <a:latin typeface="Calibri" panose="020F0502020204030204" pitchFamily="34" charset="0"/>
                <a:ea typeface="DengXian" panose="02010600030101010101" pitchFamily="2" charset="-122"/>
                <a:cs typeface="Arial" panose="020B0604020202020204" pitchFamily="34" charset="0"/>
              </a:rPr>
              <a:t>Technical solutions from financial technology companies (Kabbage, Square, etc.)</a:t>
            </a:r>
          </a:p>
          <a:p>
            <a:pPr marL="1200150" marR="0" lvl="1" indent="-742950">
              <a:lnSpc>
                <a:spcPct val="107000"/>
              </a:lnSpc>
              <a:spcBef>
                <a:spcPts val="0"/>
              </a:spcBef>
              <a:spcAft>
                <a:spcPts val="0"/>
              </a:spcAft>
              <a:buSzPct val="100000"/>
              <a:buFont typeface="Courier New" panose="02070309020205020404" pitchFamily="49" charset="0"/>
              <a:buChar char="o"/>
            </a:pPr>
            <a:r>
              <a:rPr lang="en-US" sz="4000" dirty="0">
                <a:solidFill>
                  <a:schemeClr val="accent1"/>
                </a:solidFill>
                <a:effectLst/>
                <a:latin typeface="Calibri" panose="020F0502020204030204" pitchFamily="34" charset="0"/>
                <a:ea typeface="DengXian" panose="02010600030101010101" pitchFamily="2" charset="-122"/>
                <a:cs typeface="Arial" panose="020B0604020202020204" pitchFamily="34" charset="0"/>
              </a:rPr>
              <a:t>Technical solutions from accounting platforms (QuickBooks, FreshBooks, etc.)</a:t>
            </a:r>
            <a:br>
              <a:rPr lang="en-US" sz="4000" dirty="0">
                <a:solidFill>
                  <a:schemeClr val="accent1"/>
                </a:solidFill>
                <a:effectLst/>
                <a:latin typeface="Calibri" panose="020F0502020204030204" pitchFamily="34" charset="0"/>
                <a:ea typeface="DengXian" panose="02010600030101010101" pitchFamily="2" charset="-122"/>
                <a:cs typeface="Arial" panose="020B0604020202020204" pitchFamily="34" charset="0"/>
              </a:rPr>
            </a:br>
            <a:r>
              <a:rPr lang="en-US" sz="4000" dirty="0">
                <a:solidFill>
                  <a:schemeClr val="accent1"/>
                </a:solidFill>
                <a:effectLst/>
                <a:latin typeface="Calibri" panose="020F0502020204030204" pitchFamily="34" charset="0"/>
                <a:ea typeface="DengXian" panose="02010600030101010101" pitchFamily="2" charset="-122"/>
                <a:cs typeface="Arial" panose="020B0604020202020204" pitchFamily="34" charset="0"/>
              </a:rPr>
              <a:t>Family / friends</a:t>
            </a:r>
          </a:p>
          <a:p>
            <a:pPr marL="1200150" marR="0" lvl="1" indent="-742950">
              <a:lnSpc>
                <a:spcPct val="107000"/>
              </a:lnSpc>
              <a:spcBef>
                <a:spcPts val="0"/>
              </a:spcBef>
              <a:spcAft>
                <a:spcPts val="0"/>
              </a:spcAft>
              <a:buSzPct val="100000"/>
              <a:buFont typeface="Courier New" panose="02070309020205020404" pitchFamily="49" charset="0"/>
              <a:buChar char="o"/>
            </a:pPr>
            <a:r>
              <a:rPr lang="en-US" sz="4000" dirty="0">
                <a:solidFill>
                  <a:schemeClr val="accent1"/>
                </a:solidFill>
                <a:effectLst/>
                <a:latin typeface="Calibri" panose="020F0502020204030204" pitchFamily="34" charset="0"/>
                <a:ea typeface="DengXian" panose="02010600030101010101" pitchFamily="2" charset="-122"/>
                <a:cs typeface="Arial" panose="020B0604020202020204" pitchFamily="34" charset="0"/>
              </a:rPr>
              <a:t>An external accountant (not on staff)</a:t>
            </a:r>
          </a:p>
          <a:p>
            <a:pPr marL="1200150" marR="0" lvl="1" indent="-742950">
              <a:lnSpc>
                <a:spcPct val="107000"/>
              </a:lnSpc>
              <a:spcBef>
                <a:spcPts val="0"/>
              </a:spcBef>
              <a:spcAft>
                <a:spcPts val="0"/>
              </a:spcAft>
              <a:buSzPct val="100000"/>
              <a:buFont typeface="Courier New" panose="02070309020205020404" pitchFamily="49" charset="0"/>
              <a:buChar char="o"/>
            </a:pPr>
            <a:r>
              <a:rPr lang="en-US" sz="4000" dirty="0">
                <a:solidFill>
                  <a:schemeClr val="accent1"/>
                </a:solidFill>
                <a:effectLst/>
                <a:latin typeface="Calibri" panose="020F0502020204030204" pitchFamily="34" charset="0"/>
                <a:ea typeface="DengXian" panose="02010600030101010101" pitchFamily="2" charset="-122"/>
                <a:cs typeface="Arial" panose="020B0604020202020204" pitchFamily="34" charset="0"/>
              </a:rPr>
              <a:t>My business contacts / business advisors</a:t>
            </a:r>
          </a:p>
          <a:p>
            <a:pPr marL="1200150" marR="0" lvl="1" indent="-742950">
              <a:lnSpc>
                <a:spcPct val="107000"/>
              </a:lnSpc>
              <a:spcBef>
                <a:spcPts val="0"/>
              </a:spcBef>
              <a:spcAft>
                <a:spcPts val="0"/>
              </a:spcAft>
              <a:buSzPct val="100000"/>
              <a:buFont typeface="Courier New" panose="02070309020205020404" pitchFamily="49" charset="0"/>
              <a:buChar char="o"/>
            </a:pPr>
            <a:r>
              <a:rPr lang="en-US" sz="4000" dirty="0">
                <a:solidFill>
                  <a:schemeClr val="accent1"/>
                </a:solidFill>
                <a:effectLst/>
                <a:latin typeface="Calibri" panose="020F0502020204030204" pitchFamily="34" charset="0"/>
                <a:ea typeface="DengXian" panose="02010600030101010101" pitchFamily="2" charset="-122"/>
                <a:cs typeface="Arial" panose="020B0604020202020204" pitchFamily="34" charset="0"/>
              </a:rPr>
              <a:t>Industry associations</a:t>
            </a:r>
          </a:p>
        </p:txBody>
      </p:sp>
      <p:sp>
        <p:nvSpPr>
          <p:cNvPr id="3" name="Title 6">
            <a:extLst>
              <a:ext uri="{FF2B5EF4-FFF2-40B4-BE49-F238E27FC236}">
                <a16:creationId xmlns:a16="http://schemas.microsoft.com/office/drawing/2014/main" id="{C0BCC4A8-AFA7-3F1D-3420-355918FDAEAE}"/>
              </a:ext>
            </a:extLst>
          </p:cNvPr>
          <p:cNvSpPr txBox="1">
            <a:spLocks/>
          </p:cNvSpPr>
          <p:nvPr/>
        </p:nvSpPr>
        <p:spPr>
          <a:xfrm>
            <a:off x="11252720" y="774247"/>
            <a:ext cx="12029935" cy="1808615"/>
          </a:xfrm>
          <a:prstGeom prst="rect">
            <a:avLst/>
          </a:prstGeom>
        </p:spPr>
        <p:txBody>
          <a:bodyPr/>
          <a:lstStyle>
            <a:lvl1pPr algn="l" defTabSz="1827213" rtl="0" eaLnBrk="1" fontAlgn="base" hangingPunct="1">
              <a:lnSpc>
                <a:spcPct val="75000"/>
              </a:lnSpc>
              <a:spcBef>
                <a:spcPct val="0"/>
              </a:spcBef>
              <a:spcAft>
                <a:spcPct val="0"/>
              </a:spcAft>
              <a:defRPr lang="en-US" sz="7200" b="1" kern="1200">
                <a:solidFill>
                  <a:schemeClr val="accent1"/>
                </a:solidFill>
                <a:latin typeface="+mj-lt"/>
                <a:ea typeface="Segoe UI" panose="020B0502040204020203" pitchFamily="34" charset="0"/>
                <a:cs typeface="Segoe UI" panose="020B0502040204020203" pitchFamily="34" charset="0"/>
              </a:defRPr>
            </a:lvl1pPr>
            <a:lvl2pPr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2pPr>
            <a:lvl3pPr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3pPr>
            <a:lvl4pPr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4pPr>
            <a:lvl5pPr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5pPr>
            <a:lvl6pPr marL="457200"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6pPr>
            <a:lvl7pPr marL="914400"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7pPr>
            <a:lvl8pPr marL="1371600"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8pPr>
            <a:lvl9pPr marL="1828800"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9pPr>
          </a:lstStyle>
          <a:p>
            <a:r>
              <a:rPr lang="en-US" dirty="0"/>
              <a:t>To get better... where would you go for help?</a:t>
            </a:r>
          </a:p>
        </p:txBody>
      </p:sp>
    </p:spTree>
    <p:extLst>
      <p:ext uri="{BB962C8B-B14F-4D97-AF65-F5344CB8AC3E}">
        <p14:creationId xmlns:p14="http://schemas.microsoft.com/office/powerpoint/2010/main" val="3523314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9BC1F73-8AB1-3CC0-0A96-1564CC7E5DEF}"/>
              </a:ext>
            </a:extLst>
          </p:cNvPr>
          <p:cNvSpPr>
            <a:spLocks noGrp="1"/>
          </p:cNvSpPr>
          <p:nvPr>
            <p:ph type="title"/>
          </p:nvPr>
        </p:nvSpPr>
        <p:spPr/>
        <p:txBody>
          <a:bodyPr/>
          <a:lstStyle/>
          <a:p>
            <a:r>
              <a:rPr lang="en-US" dirty="0"/>
              <a:t>Is your FI #1?</a:t>
            </a:r>
          </a:p>
        </p:txBody>
      </p:sp>
      <p:graphicFrame>
        <p:nvGraphicFramePr>
          <p:cNvPr id="2" name="Table 2">
            <a:extLst>
              <a:ext uri="{FF2B5EF4-FFF2-40B4-BE49-F238E27FC236}">
                <a16:creationId xmlns:a16="http://schemas.microsoft.com/office/drawing/2014/main" id="{1CFD738F-3241-9F82-F197-1C3D2EDBDE72}"/>
              </a:ext>
            </a:extLst>
          </p:cNvPr>
          <p:cNvGraphicFramePr>
            <a:graphicFrameLocks noGrp="1"/>
          </p:cNvGraphicFramePr>
          <p:nvPr>
            <p:extLst>
              <p:ext uri="{D42A27DB-BD31-4B8C-83A1-F6EECF244321}">
                <p14:modId xmlns:p14="http://schemas.microsoft.com/office/powerpoint/2010/main" val="2413090775"/>
              </p:ext>
            </p:extLst>
          </p:nvPr>
        </p:nvGraphicFramePr>
        <p:xfrm>
          <a:off x="1583309" y="2383536"/>
          <a:ext cx="19825996" cy="8778241"/>
        </p:xfrm>
        <a:graphic>
          <a:graphicData uri="http://schemas.openxmlformats.org/drawingml/2006/table">
            <a:tbl>
              <a:tblPr firstRow="1" bandRow="1">
                <a:tableStyleId>{5C22544A-7EE6-4342-B048-85BDC9FD1C3A}</a:tableStyleId>
              </a:tblPr>
              <a:tblGrid>
                <a:gridCol w="10224796">
                  <a:extLst>
                    <a:ext uri="{9D8B030D-6E8A-4147-A177-3AD203B41FA5}">
                      <a16:colId xmlns:a16="http://schemas.microsoft.com/office/drawing/2014/main" val="4040582406"/>
                    </a:ext>
                  </a:extLst>
                </a:gridCol>
                <a:gridCol w="1600200">
                  <a:extLst>
                    <a:ext uri="{9D8B030D-6E8A-4147-A177-3AD203B41FA5}">
                      <a16:colId xmlns:a16="http://schemas.microsoft.com/office/drawing/2014/main" val="1136985209"/>
                    </a:ext>
                  </a:extLst>
                </a:gridCol>
                <a:gridCol w="1600200">
                  <a:extLst>
                    <a:ext uri="{9D8B030D-6E8A-4147-A177-3AD203B41FA5}">
                      <a16:colId xmlns:a16="http://schemas.microsoft.com/office/drawing/2014/main" val="4133679750"/>
                    </a:ext>
                  </a:extLst>
                </a:gridCol>
                <a:gridCol w="1600200">
                  <a:extLst>
                    <a:ext uri="{9D8B030D-6E8A-4147-A177-3AD203B41FA5}">
                      <a16:colId xmlns:a16="http://schemas.microsoft.com/office/drawing/2014/main" val="241181687"/>
                    </a:ext>
                  </a:extLst>
                </a:gridCol>
                <a:gridCol w="1600200">
                  <a:extLst>
                    <a:ext uri="{9D8B030D-6E8A-4147-A177-3AD203B41FA5}">
                      <a16:colId xmlns:a16="http://schemas.microsoft.com/office/drawing/2014/main" val="996467448"/>
                    </a:ext>
                  </a:extLst>
                </a:gridCol>
                <a:gridCol w="1600200">
                  <a:extLst>
                    <a:ext uri="{9D8B030D-6E8A-4147-A177-3AD203B41FA5}">
                      <a16:colId xmlns:a16="http://schemas.microsoft.com/office/drawing/2014/main" val="1450066041"/>
                    </a:ext>
                  </a:extLst>
                </a:gridCol>
                <a:gridCol w="1600200">
                  <a:extLst>
                    <a:ext uri="{9D8B030D-6E8A-4147-A177-3AD203B41FA5}">
                      <a16:colId xmlns:a16="http://schemas.microsoft.com/office/drawing/2014/main" val="2369947527"/>
                    </a:ext>
                  </a:extLst>
                </a:gridCol>
              </a:tblGrid>
              <a:tr h="1023029">
                <a:tc>
                  <a:txBody>
                    <a:bodyPr/>
                    <a:lstStyle/>
                    <a:p>
                      <a:endParaRPr lang="en-US" sz="2800" dirty="0"/>
                    </a:p>
                  </a:txBody>
                  <a:tcPr anchor="ctr"/>
                </a:tc>
                <a:tc gridSpan="6">
                  <a:txBody>
                    <a:bodyPr/>
                    <a:lstStyle/>
                    <a:p>
                      <a:pPr algn="ctr"/>
                      <a:r>
                        <a:rPr lang="en-US" sz="2800" dirty="0"/>
                        <a:t>My FI / Credit Union</a:t>
                      </a:r>
                    </a:p>
                    <a:p>
                      <a:pPr algn="ctr"/>
                      <a:r>
                        <a:rPr lang="en-US" sz="2800" dirty="0"/>
                        <a:t>Ranked as #1</a:t>
                      </a:r>
                    </a:p>
                  </a:txBody>
                  <a:tcPr anchor="ctr"/>
                </a:tc>
                <a:tc hMerge="1">
                  <a:txBody>
                    <a:bodyPr/>
                    <a:lstStyle/>
                    <a:p>
                      <a:endParaRPr lang="en-US"/>
                    </a:p>
                  </a:txBody>
                  <a:tcPr/>
                </a:tc>
                <a:tc hMerge="1">
                  <a:txBody>
                    <a:bodyPr/>
                    <a:lstStyle/>
                    <a:p>
                      <a:pPr algn="ctr"/>
                      <a:endParaRPr lang="en-US" sz="2800" dirty="0"/>
                    </a:p>
                  </a:txBody>
                  <a:tcPr anchor="ctr"/>
                </a:tc>
                <a:tc hMerge="1">
                  <a:txBody>
                    <a:bodyPr/>
                    <a:lstStyle/>
                    <a:p>
                      <a:endParaRPr lang="en-US"/>
                    </a:p>
                  </a:txBody>
                  <a:tcPr/>
                </a:tc>
                <a:tc hMerge="1">
                  <a:txBody>
                    <a:bodyPr/>
                    <a:lstStyle/>
                    <a:p>
                      <a:pPr algn="ctr"/>
                      <a:endParaRPr lang="en-US" sz="2800" dirty="0"/>
                    </a:p>
                  </a:txBody>
                  <a:tcPr anchor="ctr"/>
                </a:tc>
                <a:tc hMerge="1">
                  <a:txBody>
                    <a:bodyPr/>
                    <a:lstStyle/>
                    <a:p>
                      <a:endParaRPr lang="en-US"/>
                    </a:p>
                  </a:txBody>
                  <a:tcPr/>
                </a:tc>
                <a:extLst>
                  <a:ext uri="{0D108BD9-81ED-4DB2-BD59-A6C34878D82A}">
                    <a16:rowId xmlns:a16="http://schemas.microsoft.com/office/drawing/2014/main" val="2840642052"/>
                  </a:ext>
                </a:extLst>
              </a:tr>
              <a:tr h="1023028">
                <a:tc>
                  <a:txBody>
                    <a:bodyPr/>
                    <a:lstStyle/>
                    <a:p>
                      <a:r>
                        <a:rPr lang="en-US" sz="2800" b="1" dirty="0"/>
                        <a:t>Jobs within “Getting Paid &amp; Processing Payments”</a:t>
                      </a:r>
                    </a:p>
                  </a:txBody>
                  <a:tcPr anchor="ctr"/>
                </a:tc>
                <a:tc>
                  <a:txBody>
                    <a:bodyPr/>
                    <a:lstStyle/>
                    <a:p>
                      <a:pPr algn="ctr"/>
                      <a:r>
                        <a:rPr lang="en-US" sz="1600" b="1" dirty="0"/>
                        <a:t>Total</a:t>
                      </a:r>
                    </a:p>
                  </a:txBody>
                  <a:tcPr marL="0" marR="0" marT="0" marB="0" anchor="ctr">
                    <a:lnR w="12700" cap="flat" cmpd="sng" algn="ctr">
                      <a:solidFill>
                        <a:schemeClr val="tx1"/>
                      </a:solidFill>
                      <a:prstDash val="solid"/>
                      <a:round/>
                      <a:headEnd type="none" w="med" len="med"/>
                      <a:tailEnd type="none" w="med" len="med"/>
                    </a:lnR>
                    <a:solidFill>
                      <a:srgbClr val="CBD9E8"/>
                    </a:solidFill>
                  </a:tcPr>
                </a:tc>
                <a:tc>
                  <a:txBody>
                    <a:bodyPr/>
                    <a:lstStyle/>
                    <a:p>
                      <a:pPr algn="ctr"/>
                      <a:r>
                        <a:rPr lang="en-US" sz="1600" b="1" dirty="0"/>
                        <a:t>Less than 30 Employees</a:t>
                      </a:r>
                    </a:p>
                  </a:txBody>
                  <a:tcPr marL="0" marR="0" marT="0" marB="0" anchor="ctr">
                    <a:lnL w="12700" cap="flat" cmpd="sng" algn="ctr">
                      <a:solidFill>
                        <a:schemeClr val="tx1"/>
                      </a:solidFill>
                      <a:prstDash val="solid"/>
                      <a:round/>
                      <a:headEnd type="none" w="med" len="med"/>
                      <a:tailEnd type="none" w="med" len="med"/>
                    </a:lnL>
                  </a:tcPr>
                </a:tc>
                <a:tc>
                  <a:txBody>
                    <a:bodyPr/>
                    <a:lstStyle/>
                    <a:p>
                      <a:pPr algn="ctr"/>
                      <a:r>
                        <a:rPr lang="en-US" sz="1600" b="1" dirty="0"/>
                        <a:t>More than 30 Employees</a:t>
                      </a:r>
                    </a:p>
                  </a:txBody>
                  <a:tcPr marL="0" marR="0" marT="0" marB="0" anchor="ctr">
                    <a:lnR w="12700" cap="flat" cmpd="sng" algn="ctr">
                      <a:solidFill>
                        <a:schemeClr val="tx1"/>
                      </a:solidFill>
                      <a:prstDash val="solid"/>
                      <a:round/>
                      <a:headEnd type="none" w="med" len="med"/>
                      <a:tailEnd type="none" w="med" len="med"/>
                    </a:lnR>
                  </a:tcPr>
                </a:tc>
                <a:tc>
                  <a:txBody>
                    <a:bodyPr/>
                    <a:lstStyle/>
                    <a:p>
                      <a:pPr algn="ctr"/>
                      <a:r>
                        <a:rPr lang="en-US" sz="1600" b="1" dirty="0"/>
                        <a:t>0 to 3 years</a:t>
                      </a:r>
                    </a:p>
                  </a:txBody>
                  <a:tcPr marL="0" marR="0" marT="0" marB="0" anchor="ctr">
                    <a:lnL w="12700" cap="flat" cmpd="sng" algn="ctr">
                      <a:solidFill>
                        <a:schemeClr val="tx1"/>
                      </a:solidFill>
                      <a:prstDash val="solid"/>
                      <a:round/>
                      <a:headEnd type="none" w="med" len="med"/>
                      <a:tailEnd type="none" w="med" len="med"/>
                    </a:lnL>
                  </a:tcPr>
                </a:tc>
                <a:tc>
                  <a:txBody>
                    <a:bodyPr/>
                    <a:lstStyle/>
                    <a:p>
                      <a:pPr algn="ctr"/>
                      <a:r>
                        <a:rPr lang="en-US" sz="1600" b="1" dirty="0"/>
                        <a:t>4 to 10 years</a:t>
                      </a:r>
                    </a:p>
                  </a:txBody>
                  <a:tcPr marL="0" marR="0" marT="0" marB="0" anchor="ctr"/>
                </a:tc>
                <a:tc>
                  <a:txBody>
                    <a:bodyPr/>
                    <a:lstStyle/>
                    <a:p>
                      <a:pPr algn="ctr"/>
                      <a:r>
                        <a:rPr lang="en-US" sz="1600" b="1" dirty="0"/>
                        <a:t>More than 10 years</a:t>
                      </a:r>
                    </a:p>
                  </a:txBody>
                  <a:tcPr marL="0" marR="0" marT="0" marB="0" anchor="ctr"/>
                </a:tc>
                <a:extLst>
                  <a:ext uri="{0D108BD9-81ED-4DB2-BD59-A6C34878D82A}">
                    <a16:rowId xmlns:a16="http://schemas.microsoft.com/office/drawing/2014/main" val="3133899716"/>
                  </a:ext>
                </a:extLst>
              </a:tr>
              <a:tr h="841523">
                <a:tc>
                  <a:txBody>
                    <a:bodyPr/>
                    <a:lstStyle/>
                    <a:p>
                      <a:pPr algn="l" fontAlgn="ctr"/>
                      <a:r>
                        <a:rPr lang="en-US" sz="2400" b="0" i="0" u="none" strike="noStrike" dirty="0">
                          <a:solidFill>
                            <a:srgbClr val="000000"/>
                          </a:solidFill>
                          <a:effectLst/>
                          <a:latin typeface="+mn-lt"/>
                        </a:rPr>
                        <a:t>Minimizing transaction fees</a:t>
                      </a:r>
                    </a:p>
                  </a:txBody>
                  <a:tcPr marR="9525" marT="9525" marB="0" anchor="ctr">
                    <a:solidFill>
                      <a:srgbClr val="E7EDF4"/>
                    </a:solidFill>
                  </a:tcPr>
                </a:tc>
                <a:tc>
                  <a:txBody>
                    <a:bodyPr/>
                    <a:lstStyle/>
                    <a:p>
                      <a:pPr algn="ctr" fontAlgn="b"/>
                      <a:r>
                        <a:rPr lang="en-US" sz="2000" b="0" i="0" u="none" strike="noStrike" dirty="0">
                          <a:solidFill>
                            <a:srgbClr val="000000"/>
                          </a:solidFill>
                          <a:effectLst/>
                          <a:latin typeface="+mn-lt"/>
                        </a:rPr>
                        <a:t>51%</a:t>
                      </a:r>
                    </a:p>
                  </a:txBody>
                  <a:tcPr marL="9525" marR="9525" marT="9525" marB="0" anchor="ctr">
                    <a:lnR w="12700" cap="flat" cmpd="sng" algn="ctr">
                      <a:solidFill>
                        <a:schemeClr val="tx1"/>
                      </a:solidFill>
                      <a:prstDash val="solid"/>
                      <a:round/>
                      <a:headEnd type="none" w="med" len="med"/>
                      <a:tailEnd type="none" w="med" len="med"/>
                    </a:lnR>
                    <a:solidFill>
                      <a:srgbClr val="E7EDF4"/>
                    </a:solidFill>
                  </a:tcPr>
                </a:tc>
                <a:tc>
                  <a:txBody>
                    <a:bodyPr/>
                    <a:lstStyle/>
                    <a:p>
                      <a:pPr algn="ctr" fontAlgn="b"/>
                      <a:r>
                        <a:rPr lang="en-US" sz="2000" b="0" i="0" u="none" strike="noStrike" dirty="0">
                          <a:solidFill>
                            <a:srgbClr val="000000"/>
                          </a:solidFill>
                          <a:effectLst/>
                          <a:latin typeface="+mn-lt"/>
                        </a:rPr>
                        <a:t>51%</a:t>
                      </a:r>
                    </a:p>
                  </a:txBody>
                  <a:tcPr marL="9525" marR="9525" marT="9525" marB="0" anchor="ctr">
                    <a:lnL w="12700" cap="flat" cmpd="sng" algn="ctr">
                      <a:solidFill>
                        <a:schemeClr val="tx1"/>
                      </a:solidFill>
                      <a:prstDash val="solid"/>
                      <a:round/>
                      <a:headEnd type="none" w="med" len="med"/>
                      <a:tailEnd type="none" w="med" len="med"/>
                    </a:lnL>
                    <a:solidFill>
                      <a:srgbClr val="E7EDF4"/>
                    </a:solidFill>
                  </a:tcPr>
                </a:tc>
                <a:tc>
                  <a:txBody>
                    <a:bodyPr/>
                    <a:lstStyle/>
                    <a:p>
                      <a:pPr algn="ctr" fontAlgn="b"/>
                      <a:r>
                        <a:rPr lang="en-US" sz="2000" b="0" i="0" u="none" strike="noStrike" dirty="0">
                          <a:solidFill>
                            <a:srgbClr val="000000"/>
                          </a:solidFill>
                          <a:effectLst/>
                          <a:latin typeface="+mn-lt"/>
                        </a:rPr>
                        <a:t>49%</a:t>
                      </a:r>
                    </a:p>
                  </a:txBody>
                  <a:tcPr marL="9525" marR="9525" marT="9525" marB="0" anchor="ctr">
                    <a:lnR w="12700" cap="flat" cmpd="sng" algn="ctr">
                      <a:solidFill>
                        <a:schemeClr val="tx1"/>
                      </a:solidFill>
                      <a:prstDash val="solid"/>
                      <a:round/>
                      <a:headEnd type="none" w="med" len="med"/>
                      <a:tailEnd type="none" w="med" len="med"/>
                    </a:lnR>
                    <a:solidFill>
                      <a:srgbClr val="E7EDF4"/>
                    </a:solidFill>
                  </a:tcPr>
                </a:tc>
                <a:tc>
                  <a:txBody>
                    <a:bodyPr/>
                    <a:lstStyle/>
                    <a:p>
                      <a:pPr algn="ctr" fontAlgn="b"/>
                      <a:r>
                        <a:rPr lang="en-US" sz="2000" b="0" i="0" u="none" strike="noStrike" dirty="0">
                          <a:solidFill>
                            <a:srgbClr val="000000"/>
                          </a:solidFill>
                          <a:effectLst/>
                          <a:latin typeface="+mn-lt"/>
                        </a:rPr>
                        <a:t>64%</a:t>
                      </a:r>
                    </a:p>
                  </a:txBody>
                  <a:tcPr marL="9525" marR="9525" marT="9525" marB="0" anchor="ctr">
                    <a:lnL w="12700" cap="flat" cmpd="sng" algn="ctr">
                      <a:solidFill>
                        <a:schemeClr val="tx1"/>
                      </a:solidFill>
                      <a:prstDash val="solid"/>
                      <a:round/>
                      <a:headEnd type="none" w="med" len="med"/>
                      <a:tailEnd type="none" w="med" len="med"/>
                    </a:lnL>
                    <a:solidFill>
                      <a:srgbClr val="E7EDF4"/>
                    </a:solidFill>
                  </a:tcPr>
                </a:tc>
                <a:tc>
                  <a:txBody>
                    <a:bodyPr/>
                    <a:lstStyle/>
                    <a:p>
                      <a:pPr algn="ctr" fontAlgn="b"/>
                      <a:r>
                        <a:rPr lang="en-US" sz="2000" b="0" i="0" u="none" strike="noStrike" dirty="0">
                          <a:solidFill>
                            <a:srgbClr val="000000"/>
                          </a:solidFill>
                          <a:effectLst/>
                          <a:latin typeface="+mn-lt"/>
                        </a:rPr>
                        <a:t>56%</a:t>
                      </a:r>
                    </a:p>
                  </a:txBody>
                  <a:tcPr marL="9525" marR="9525" marT="9525" marB="0" anchor="ctr">
                    <a:solidFill>
                      <a:srgbClr val="E7EDF4"/>
                    </a:solidFill>
                  </a:tcPr>
                </a:tc>
                <a:tc>
                  <a:txBody>
                    <a:bodyPr/>
                    <a:lstStyle/>
                    <a:p>
                      <a:pPr algn="ctr" fontAlgn="b"/>
                      <a:r>
                        <a:rPr lang="en-US" sz="2000" b="0" i="0" u="none" strike="noStrike" dirty="0">
                          <a:solidFill>
                            <a:srgbClr val="000000"/>
                          </a:solidFill>
                          <a:effectLst/>
                          <a:latin typeface="+mn-lt"/>
                        </a:rPr>
                        <a:t>44%</a:t>
                      </a:r>
                    </a:p>
                  </a:txBody>
                  <a:tcPr marL="9525" marR="9525" marT="9525" marB="0" anchor="ctr">
                    <a:solidFill>
                      <a:srgbClr val="E7EDF4"/>
                    </a:solidFill>
                  </a:tcPr>
                </a:tc>
                <a:extLst>
                  <a:ext uri="{0D108BD9-81ED-4DB2-BD59-A6C34878D82A}">
                    <a16:rowId xmlns:a16="http://schemas.microsoft.com/office/drawing/2014/main" val="1621300006"/>
                  </a:ext>
                </a:extLst>
              </a:tr>
              <a:tr h="841523">
                <a:tc>
                  <a:txBody>
                    <a:bodyPr/>
                    <a:lstStyle/>
                    <a:p>
                      <a:pPr algn="l" fontAlgn="ctr"/>
                      <a:r>
                        <a:rPr lang="en-US" sz="2400" b="0" i="0" u="none" strike="noStrike" dirty="0">
                          <a:solidFill>
                            <a:srgbClr val="000000"/>
                          </a:solidFill>
                          <a:effectLst/>
                          <a:latin typeface="+mn-lt"/>
                        </a:rPr>
                        <a:t>Depositing paper checks</a:t>
                      </a:r>
                    </a:p>
                  </a:txBody>
                  <a:tcPr marR="9525" marT="9525" marB="0" anchor="ctr">
                    <a:solidFill>
                      <a:srgbClr val="CBD9E8"/>
                    </a:solidFill>
                  </a:tcPr>
                </a:tc>
                <a:tc>
                  <a:txBody>
                    <a:bodyPr/>
                    <a:lstStyle/>
                    <a:p>
                      <a:pPr algn="ctr" fontAlgn="b"/>
                      <a:r>
                        <a:rPr lang="en-US" sz="2000" b="0" i="0" u="none" strike="noStrike" dirty="0">
                          <a:solidFill>
                            <a:srgbClr val="000000"/>
                          </a:solidFill>
                          <a:effectLst/>
                          <a:latin typeface="+mn-lt"/>
                        </a:rPr>
                        <a:t>52%</a:t>
                      </a:r>
                    </a:p>
                  </a:txBody>
                  <a:tcPr marL="9525" marR="9525" marT="9525" marB="0" anchor="ctr">
                    <a:lnR w="12700" cap="flat" cmpd="sng" algn="ctr">
                      <a:solidFill>
                        <a:schemeClr val="tx1"/>
                      </a:solidFill>
                      <a:prstDash val="solid"/>
                      <a:round/>
                      <a:headEnd type="none" w="med" len="med"/>
                      <a:tailEnd type="none" w="med" len="med"/>
                    </a:lnR>
                    <a:solidFill>
                      <a:srgbClr val="CBD9E8"/>
                    </a:solidFill>
                  </a:tcPr>
                </a:tc>
                <a:tc>
                  <a:txBody>
                    <a:bodyPr/>
                    <a:lstStyle/>
                    <a:p>
                      <a:pPr algn="ctr" fontAlgn="b"/>
                      <a:r>
                        <a:rPr lang="en-US" sz="2000" b="0" i="0" u="none" strike="noStrike" dirty="0">
                          <a:solidFill>
                            <a:srgbClr val="000000"/>
                          </a:solidFill>
                          <a:effectLst/>
                          <a:latin typeface="+mn-lt"/>
                        </a:rPr>
                        <a:t>62%</a:t>
                      </a:r>
                      <a:endParaRPr lang="en-US" sz="20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solidFill>
                      <a:srgbClr val="CBD9E8"/>
                    </a:solidFill>
                  </a:tcPr>
                </a:tc>
                <a:tc>
                  <a:txBody>
                    <a:bodyPr/>
                    <a:lstStyle/>
                    <a:p>
                      <a:pPr algn="ctr" fontAlgn="b"/>
                      <a:r>
                        <a:rPr lang="en-US" sz="2000" b="0" i="0" u="none" strike="noStrike" dirty="0">
                          <a:solidFill>
                            <a:srgbClr val="000000"/>
                          </a:solidFill>
                          <a:effectLst/>
                          <a:latin typeface="+mn-lt"/>
                        </a:rPr>
                        <a:t>39%</a:t>
                      </a:r>
                    </a:p>
                  </a:txBody>
                  <a:tcPr marL="9525" marR="9525" marT="9525" marB="0" anchor="ctr">
                    <a:lnR w="12700" cap="flat" cmpd="sng" algn="ctr">
                      <a:solidFill>
                        <a:schemeClr val="tx1"/>
                      </a:solidFill>
                      <a:prstDash val="solid"/>
                      <a:round/>
                      <a:headEnd type="none" w="med" len="med"/>
                      <a:tailEnd type="none" w="med" len="med"/>
                    </a:lnR>
                    <a:solidFill>
                      <a:srgbClr val="CBD9E8"/>
                    </a:solidFill>
                  </a:tcPr>
                </a:tc>
                <a:tc>
                  <a:txBody>
                    <a:bodyPr/>
                    <a:lstStyle/>
                    <a:p>
                      <a:pPr algn="ctr" fontAlgn="b"/>
                      <a:r>
                        <a:rPr lang="en-US" sz="2000" b="0" i="0" u="none" strike="noStrike" dirty="0">
                          <a:solidFill>
                            <a:srgbClr val="000000"/>
                          </a:solidFill>
                          <a:effectLst/>
                          <a:latin typeface="+mn-lt"/>
                        </a:rPr>
                        <a:t>60%</a:t>
                      </a:r>
                    </a:p>
                  </a:txBody>
                  <a:tcPr marL="9525" marR="9525" marT="9525" marB="0" anchor="ctr">
                    <a:lnL w="12700" cap="flat" cmpd="sng" algn="ctr">
                      <a:solidFill>
                        <a:schemeClr val="tx1"/>
                      </a:solidFill>
                      <a:prstDash val="solid"/>
                      <a:round/>
                      <a:headEnd type="none" w="med" len="med"/>
                      <a:tailEnd type="none" w="med" len="med"/>
                    </a:lnL>
                    <a:solidFill>
                      <a:srgbClr val="CBD9E8"/>
                    </a:solidFill>
                  </a:tcPr>
                </a:tc>
                <a:tc>
                  <a:txBody>
                    <a:bodyPr/>
                    <a:lstStyle/>
                    <a:p>
                      <a:pPr algn="ctr" fontAlgn="b"/>
                      <a:r>
                        <a:rPr lang="en-US" sz="2000" b="0" i="0" u="none" strike="noStrike" dirty="0">
                          <a:solidFill>
                            <a:srgbClr val="000000"/>
                          </a:solidFill>
                          <a:effectLst/>
                          <a:latin typeface="+mn-lt"/>
                        </a:rPr>
                        <a:t>47%</a:t>
                      </a:r>
                    </a:p>
                  </a:txBody>
                  <a:tcPr marL="9525" marR="9525" marT="9525" marB="0" anchor="ctr">
                    <a:solidFill>
                      <a:srgbClr val="CBD9E8"/>
                    </a:solidFill>
                  </a:tcPr>
                </a:tc>
                <a:tc>
                  <a:txBody>
                    <a:bodyPr/>
                    <a:lstStyle/>
                    <a:p>
                      <a:pPr algn="ctr" fontAlgn="b"/>
                      <a:r>
                        <a:rPr lang="en-US" sz="2000" b="0" i="0" u="none" strike="noStrike" dirty="0">
                          <a:solidFill>
                            <a:srgbClr val="000000"/>
                          </a:solidFill>
                          <a:effectLst/>
                          <a:latin typeface="+mn-lt"/>
                        </a:rPr>
                        <a:t>55%</a:t>
                      </a:r>
                    </a:p>
                  </a:txBody>
                  <a:tcPr marL="9525" marR="9525" marT="9525" marB="0" anchor="ctr">
                    <a:solidFill>
                      <a:srgbClr val="CBD9E8"/>
                    </a:solidFill>
                  </a:tcPr>
                </a:tc>
                <a:extLst>
                  <a:ext uri="{0D108BD9-81ED-4DB2-BD59-A6C34878D82A}">
                    <a16:rowId xmlns:a16="http://schemas.microsoft.com/office/drawing/2014/main" val="2111622743"/>
                  </a:ext>
                </a:extLst>
              </a:tr>
              <a:tr h="841523">
                <a:tc>
                  <a:txBody>
                    <a:bodyPr/>
                    <a:lstStyle/>
                    <a:p>
                      <a:pPr algn="l" fontAlgn="ctr"/>
                      <a:r>
                        <a:rPr lang="en-US" sz="2400" b="0" i="0" u="none" strike="noStrike" dirty="0">
                          <a:solidFill>
                            <a:srgbClr val="000000"/>
                          </a:solidFill>
                          <a:effectLst/>
                          <a:latin typeface="+mn-lt"/>
                        </a:rPr>
                        <a:t>Minimizing currency conversion rates and fees for international payments</a:t>
                      </a:r>
                    </a:p>
                  </a:txBody>
                  <a:tcPr marR="9525" marT="9525" marB="0" anchor="ctr">
                    <a:solidFill>
                      <a:srgbClr val="E7EDF4"/>
                    </a:solidFill>
                  </a:tcPr>
                </a:tc>
                <a:tc>
                  <a:txBody>
                    <a:bodyPr/>
                    <a:lstStyle/>
                    <a:p>
                      <a:pPr algn="ctr" fontAlgn="b"/>
                      <a:r>
                        <a:rPr lang="en-US" sz="2000" b="0" i="0" u="none" strike="noStrike" dirty="0">
                          <a:solidFill>
                            <a:srgbClr val="000000"/>
                          </a:solidFill>
                          <a:effectLst/>
                          <a:latin typeface="+mn-lt"/>
                        </a:rPr>
                        <a:t>44%</a:t>
                      </a:r>
                    </a:p>
                  </a:txBody>
                  <a:tcPr marL="9525" marR="9525" marT="9525" marB="0" anchor="ctr">
                    <a:lnR w="12700" cap="flat" cmpd="sng" algn="ctr">
                      <a:solidFill>
                        <a:schemeClr val="tx1"/>
                      </a:solidFill>
                      <a:prstDash val="solid"/>
                      <a:round/>
                      <a:headEnd type="none" w="med" len="med"/>
                      <a:tailEnd type="none" w="med" len="med"/>
                    </a:lnR>
                    <a:solidFill>
                      <a:srgbClr val="E7EDF4"/>
                    </a:solidFill>
                  </a:tcPr>
                </a:tc>
                <a:tc>
                  <a:txBody>
                    <a:bodyPr/>
                    <a:lstStyle/>
                    <a:p>
                      <a:pPr algn="ctr" fontAlgn="b"/>
                      <a:r>
                        <a:rPr lang="en-US" sz="2000" b="0" i="0" u="none" strike="noStrike" dirty="0">
                          <a:solidFill>
                            <a:srgbClr val="000000"/>
                          </a:solidFill>
                          <a:effectLst/>
                          <a:latin typeface="+mn-lt"/>
                        </a:rPr>
                        <a:t>43%</a:t>
                      </a:r>
                    </a:p>
                  </a:txBody>
                  <a:tcPr marL="9525" marR="9525" marT="9525" marB="0" anchor="ctr">
                    <a:lnL w="12700" cap="flat" cmpd="sng" algn="ctr">
                      <a:solidFill>
                        <a:schemeClr val="tx1"/>
                      </a:solidFill>
                      <a:prstDash val="solid"/>
                      <a:round/>
                      <a:headEnd type="none" w="med" len="med"/>
                      <a:tailEnd type="none" w="med" len="med"/>
                    </a:lnL>
                    <a:solidFill>
                      <a:srgbClr val="E7EDF4"/>
                    </a:solidFill>
                  </a:tcPr>
                </a:tc>
                <a:tc>
                  <a:txBody>
                    <a:bodyPr/>
                    <a:lstStyle/>
                    <a:p>
                      <a:pPr algn="ctr" fontAlgn="b"/>
                      <a:r>
                        <a:rPr lang="en-US" sz="2000" b="0" i="0" u="none" strike="noStrike" dirty="0">
                          <a:solidFill>
                            <a:srgbClr val="000000"/>
                          </a:solidFill>
                          <a:effectLst/>
                          <a:latin typeface="+mn-lt"/>
                        </a:rPr>
                        <a:t>44%</a:t>
                      </a:r>
                    </a:p>
                  </a:txBody>
                  <a:tcPr marL="9525" marR="9525" marT="9525" marB="0" anchor="ctr">
                    <a:lnR w="12700" cap="flat" cmpd="sng" algn="ctr">
                      <a:solidFill>
                        <a:schemeClr val="tx1"/>
                      </a:solidFill>
                      <a:prstDash val="solid"/>
                      <a:round/>
                      <a:headEnd type="none" w="med" len="med"/>
                      <a:tailEnd type="none" w="med" len="med"/>
                    </a:lnR>
                    <a:solidFill>
                      <a:srgbClr val="E7EDF4"/>
                    </a:solidFill>
                  </a:tcPr>
                </a:tc>
                <a:tc>
                  <a:txBody>
                    <a:bodyPr/>
                    <a:lstStyle/>
                    <a:p>
                      <a:pPr algn="ctr" fontAlgn="b"/>
                      <a:r>
                        <a:rPr lang="en-US" sz="2000" b="0" i="0" u="none" strike="noStrike" dirty="0">
                          <a:solidFill>
                            <a:srgbClr val="000000"/>
                          </a:solidFill>
                          <a:effectLst/>
                          <a:latin typeface="+mn-lt"/>
                        </a:rPr>
                        <a:t>60%</a:t>
                      </a:r>
                    </a:p>
                  </a:txBody>
                  <a:tcPr marL="9525" marR="9525" marT="9525" marB="0" anchor="ctr">
                    <a:lnL w="12700" cap="flat" cmpd="sng" algn="ctr">
                      <a:solidFill>
                        <a:schemeClr val="tx1"/>
                      </a:solidFill>
                      <a:prstDash val="solid"/>
                      <a:round/>
                      <a:headEnd type="none" w="med" len="med"/>
                      <a:tailEnd type="none" w="med" len="med"/>
                    </a:lnL>
                    <a:solidFill>
                      <a:srgbClr val="E7EDF4"/>
                    </a:solidFill>
                  </a:tcPr>
                </a:tc>
                <a:tc>
                  <a:txBody>
                    <a:bodyPr/>
                    <a:lstStyle/>
                    <a:p>
                      <a:pPr algn="ctr" fontAlgn="b"/>
                      <a:r>
                        <a:rPr lang="en-US" sz="2000" b="0" i="0" u="none" strike="noStrike" dirty="0">
                          <a:solidFill>
                            <a:srgbClr val="000000"/>
                          </a:solidFill>
                          <a:effectLst/>
                          <a:latin typeface="+mn-lt"/>
                        </a:rPr>
                        <a:t>46%</a:t>
                      </a:r>
                    </a:p>
                  </a:txBody>
                  <a:tcPr marL="9525" marR="9525" marT="9525" marB="0" anchor="ctr">
                    <a:solidFill>
                      <a:srgbClr val="E7EDF4"/>
                    </a:solidFill>
                  </a:tcPr>
                </a:tc>
                <a:tc>
                  <a:txBody>
                    <a:bodyPr/>
                    <a:lstStyle/>
                    <a:p>
                      <a:pPr algn="ctr" fontAlgn="b"/>
                      <a:r>
                        <a:rPr lang="en-US" sz="2000" b="0" i="0" u="none" strike="noStrike" dirty="0">
                          <a:solidFill>
                            <a:srgbClr val="000000"/>
                          </a:solidFill>
                          <a:effectLst/>
                          <a:latin typeface="+mn-lt"/>
                        </a:rPr>
                        <a:t>40%</a:t>
                      </a:r>
                    </a:p>
                  </a:txBody>
                  <a:tcPr marL="9525" marR="9525" marT="9525" marB="0" anchor="ctr">
                    <a:solidFill>
                      <a:srgbClr val="E7EDF4"/>
                    </a:solidFill>
                  </a:tcPr>
                </a:tc>
                <a:extLst>
                  <a:ext uri="{0D108BD9-81ED-4DB2-BD59-A6C34878D82A}">
                    <a16:rowId xmlns:a16="http://schemas.microsoft.com/office/drawing/2014/main" val="583166034"/>
                  </a:ext>
                </a:extLst>
              </a:tr>
              <a:tr h="841523">
                <a:tc>
                  <a:txBody>
                    <a:bodyPr/>
                    <a:lstStyle/>
                    <a:p>
                      <a:pPr algn="l" fontAlgn="ctr"/>
                      <a:r>
                        <a:rPr lang="en-US" sz="2400" b="1" i="0" u="none" strike="noStrike" dirty="0">
                          <a:solidFill>
                            <a:srgbClr val="000000"/>
                          </a:solidFill>
                          <a:effectLst/>
                          <a:latin typeface="+mn-lt"/>
                        </a:rPr>
                        <a:t>Offering financing solutions to your customers</a:t>
                      </a:r>
                    </a:p>
                  </a:txBody>
                  <a:tcPr marR="9525" marT="9525" marB="0" anchor="ctr">
                    <a:solidFill>
                      <a:srgbClr val="CBD9E8"/>
                    </a:solidFill>
                  </a:tcPr>
                </a:tc>
                <a:tc>
                  <a:txBody>
                    <a:bodyPr/>
                    <a:lstStyle/>
                    <a:p>
                      <a:pPr algn="ctr" fontAlgn="b"/>
                      <a:r>
                        <a:rPr lang="en-US" sz="2000" b="0" i="0" u="none" strike="noStrike" dirty="0">
                          <a:solidFill>
                            <a:srgbClr val="000000"/>
                          </a:solidFill>
                          <a:effectLst/>
                          <a:latin typeface="+mn-lt"/>
                        </a:rPr>
                        <a:t>40%</a:t>
                      </a:r>
                    </a:p>
                  </a:txBody>
                  <a:tcPr marL="9525" marR="9525" marT="9525" marB="0" anchor="ctr">
                    <a:lnR w="12700" cap="flat" cmpd="sng" algn="ctr">
                      <a:solidFill>
                        <a:schemeClr val="tx1"/>
                      </a:solidFill>
                      <a:prstDash val="solid"/>
                      <a:round/>
                      <a:headEnd type="none" w="med" len="med"/>
                      <a:tailEnd type="none" w="med" len="med"/>
                    </a:lnR>
                    <a:solidFill>
                      <a:srgbClr val="CBD9E8"/>
                    </a:solidFill>
                  </a:tcPr>
                </a:tc>
                <a:tc>
                  <a:txBody>
                    <a:bodyPr/>
                    <a:lstStyle/>
                    <a:p>
                      <a:pPr algn="ctr" fontAlgn="b"/>
                      <a:r>
                        <a:rPr lang="en-US" sz="2000" b="0" i="0" u="none" strike="noStrike" dirty="0">
                          <a:solidFill>
                            <a:srgbClr val="000000"/>
                          </a:solidFill>
                          <a:effectLst/>
                          <a:latin typeface="+mn-lt"/>
                        </a:rPr>
                        <a:t>46%</a:t>
                      </a:r>
                    </a:p>
                  </a:txBody>
                  <a:tcPr marL="9525" marR="9525" marT="9525" marB="0" anchor="ctr">
                    <a:lnL w="12700" cap="flat" cmpd="sng" algn="ctr">
                      <a:solidFill>
                        <a:schemeClr val="tx1"/>
                      </a:solidFill>
                      <a:prstDash val="solid"/>
                      <a:round/>
                      <a:headEnd type="none" w="med" len="med"/>
                      <a:tailEnd type="none" w="med" len="med"/>
                    </a:lnL>
                    <a:solidFill>
                      <a:srgbClr val="CBD9E8"/>
                    </a:solidFill>
                  </a:tcPr>
                </a:tc>
                <a:tc>
                  <a:txBody>
                    <a:bodyPr/>
                    <a:lstStyle/>
                    <a:p>
                      <a:pPr algn="ctr" fontAlgn="b"/>
                      <a:r>
                        <a:rPr lang="en-US" sz="2000" b="0" i="0" u="none" strike="noStrike" dirty="0">
                          <a:solidFill>
                            <a:srgbClr val="000000"/>
                          </a:solidFill>
                          <a:effectLst/>
                          <a:latin typeface="+mn-lt"/>
                        </a:rPr>
                        <a:t>30%</a:t>
                      </a:r>
                    </a:p>
                  </a:txBody>
                  <a:tcPr marL="9525" marR="9525" marT="9525" marB="0" anchor="ctr">
                    <a:lnR w="12700" cap="flat" cmpd="sng" algn="ctr">
                      <a:solidFill>
                        <a:schemeClr val="tx1"/>
                      </a:solidFill>
                      <a:prstDash val="solid"/>
                      <a:round/>
                      <a:headEnd type="none" w="med" len="med"/>
                      <a:tailEnd type="none" w="med" len="med"/>
                    </a:lnR>
                    <a:solidFill>
                      <a:srgbClr val="CBD9E8"/>
                    </a:solidFill>
                  </a:tcPr>
                </a:tc>
                <a:tc>
                  <a:txBody>
                    <a:bodyPr/>
                    <a:lstStyle/>
                    <a:p>
                      <a:pPr algn="ctr" fontAlgn="b"/>
                      <a:r>
                        <a:rPr lang="en-US" sz="2800" b="1" i="0" u="none" strike="noStrike" dirty="0">
                          <a:solidFill>
                            <a:srgbClr val="000000"/>
                          </a:solidFill>
                          <a:effectLst/>
                          <a:latin typeface="+mn-lt"/>
                        </a:rPr>
                        <a:t>17%</a:t>
                      </a:r>
                      <a:endParaRPr lang="en-US" sz="20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solidFill>
                      <a:schemeClr val="accent2"/>
                    </a:solidFill>
                  </a:tcPr>
                </a:tc>
                <a:tc>
                  <a:txBody>
                    <a:bodyPr/>
                    <a:lstStyle/>
                    <a:p>
                      <a:pPr algn="ctr" fontAlgn="b"/>
                      <a:r>
                        <a:rPr lang="en-US" sz="2000" b="0" i="0" u="none" strike="noStrike" dirty="0">
                          <a:solidFill>
                            <a:srgbClr val="000000"/>
                          </a:solidFill>
                          <a:effectLst/>
                          <a:latin typeface="+mn-lt"/>
                        </a:rPr>
                        <a:t>44%</a:t>
                      </a:r>
                    </a:p>
                  </a:txBody>
                  <a:tcPr marL="9525" marR="9525" marT="9525" marB="0" anchor="ctr">
                    <a:solidFill>
                      <a:srgbClr val="CBD9E8"/>
                    </a:solidFill>
                  </a:tcPr>
                </a:tc>
                <a:tc>
                  <a:txBody>
                    <a:bodyPr/>
                    <a:lstStyle/>
                    <a:p>
                      <a:pPr algn="ctr" fontAlgn="b"/>
                      <a:r>
                        <a:rPr lang="en-US" sz="2000" b="0" i="0" u="none" strike="noStrike" dirty="0">
                          <a:solidFill>
                            <a:srgbClr val="000000"/>
                          </a:solidFill>
                          <a:effectLst/>
                          <a:latin typeface="+mn-lt"/>
                        </a:rPr>
                        <a:t>40%</a:t>
                      </a:r>
                    </a:p>
                  </a:txBody>
                  <a:tcPr marL="9525" marR="9525" marT="9525" marB="0" anchor="ctr">
                    <a:solidFill>
                      <a:srgbClr val="CBD9E8"/>
                    </a:solidFill>
                  </a:tcPr>
                </a:tc>
                <a:extLst>
                  <a:ext uri="{0D108BD9-81ED-4DB2-BD59-A6C34878D82A}">
                    <a16:rowId xmlns:a16="http://schemas.microsoft.com/office/drawing/2014/main" val="2868571224"/>
                  </a:ext>
                </a:extLst>
              </a:tr>
              <a:tr h="841523">
                <a:tc>
                  <a:txBody>
                    <a:bodyPr/>
                    <a:lstStyle/>
                    <a:p>
                      <a:pPr algn="l" fontAlgn="ctr"/>
                      <a:r>
                        <a:rPr lang="en-US" sz="2400" b="0" i="0" u="none" strike="noStrike" dirty="0">
                          <a:solidFill>
                            <a:srgbClr val="000000"/>
                          </a:solidFill>
                          <a:effectLst/>
                          <a:latin typeface="+mn-lt"/>
                        </a:rPr>
                        <a:t>Reducing processing delays in payments</a:t>
                      </a:r>
                    </a:p>
                  </a:txBody>
                  <a:tcPr marR="9525" marT="9525" marB="0" anchor="ctr">
                    <a:solidFill>
                      <a:srgbClr val="E7EDF4"/>
                    </a:solidFill>
                  </a:tcPr>
                </a:tc>
                <a:tc>
                  <a:txBody>
                    <a:bodyPr/>
                    <a:lstStyle/>
                    <a:p>
                      <a:pPr algn="ctr" fontAlgn="b"/>
                      <a:r>
                        <a:rPr lang="en-US" sz="2000" b="0" i="0" u="none" strike="noStrike" dirty="0">
                          <a:solidFill>
                            <a:srgbClr val="000000"/>
                          </a:solidFill>
                          <a:effectLst/>
                          <a:latin typeface="+mn-lt"/>
                        </a:rPr>
                        <a:t>29%</a:t>
                      </a:r>
                    </a:p>
                  </a:txBody>
                  <a:tcPr marL="9525" marR="9525" marT="9525" marB="0" anchor="ctr">
                    <a:lnR w="12700" cap="flat" cmpd="sng" algn="ctr">
                      <a:solidFill>
                        <a:schemeClr val="tx1"/>
                      </a:solidFill>
                      <a:prstDash val="solid"/>
                      <a:round/>
                      <a:headEnd type="none" w="med" len="med"/>
                      <a:tailEnd type="none" w="med" len="med"/>
                    </a:lnR>
                    <a:solidFill>
                      <a:srgbClr val="E7EDF4"/>
                    </a:solidFill>
                  </a:tcPr>
                </a:tc>
                <a:tc>
                  <a:txBody>
                    <a:bodyPr/>
                    <a:lstStyle/>
                    <a:p>
                      <a:pPr algn="ctr" fontAlgn="b"/>
                      <a:r>
                        <a:rPr lang="en-US" sz="2000" b="0" i="0" u="none" strike="noStrike" dirty="0">
                          <a:solidFill>
                            <a:srgbClr val="000000"/>
                          </a:solidFill>
                          <a:effectLst/>
                          <a:latin typeface="+mn-lt"/>
                        </a:rPr>
                        <a:t>27%</a:t>
                      </a:r>
                    </a:p>
                  </a:txBody>
                  <a:tcPr marL="9525" marR="9525" marT="9525" marB="0" anchor="ctr">
                    <a:lnL w="12700" cap="flat" cmpd="sng" algn="ctr">
                      <a:solidFill>
                        <a:schemeClr val="tx1"/>
                      </a:solidFill>
                      <a:prstDash val="solid"/>
                      <a:round/>
                      <a:headEnd type="none" w="med" len="med"/>
                      <a:tailEnd type="none" w="med" len="med"/>
                    </a:lnL>
                    <a:solidFill>
                      <a:srgbClr val="E7EDF4"/>
                    </a:solidFill>
                  </a:tcPr>
                </a:tc>
                <a:tc>
                  <a:txBody>
                    <a:bodyPr/>
                    <a:lstStyle/>
                    <a:p>
                      <a:pPr algn="ctr" fontAlgn="b"/>
                      <a:r>
                        <a:rPr lang="en-US" sz="2000" b="0" i="0" u="none" strike="noStrike" dirty="0">
                          <a:solidFill>
                            <a:srgbClr val="000000"/>
                          </a:solidFill>
                          <a:effectLst/>
                          <a:latin typeface="+mn-lt"/>
                        </a:rPr>
                        <a:t>31%</a:t>
                      </a:r>
                    </a:p>
                  </a:txBody>
                  <a:tcPr marL="9525" marR="9525" marT="9525" marB="0" anchor="ctr">
                    <a:lnR w="12700" cap="flat" cmpd="sng" algn="ctr">
                      <a:solidFill>
                        <a:schemeClr val="tx1"/>
                      </a:solidFill>
                      <a:prstDash val="solid"/>
                      <a:round/>
                      <a:headEnd type="none" w="med" len="med"/>
                      <a:tailEnd type="none" w="med" len="med"/>
                    </a:lnR>
                    <a:solidFill>
                      <a:srgbClr val="E7EDF4"/>
                    </a:solidFill>
                  </a:tcPr>
                </a:tc>
                <a:tc>
                  <a:txBody>
                    <a:bodyPr/>
                    <a:lstStyle/>
                    <a:p>
                      <a:pPr algn="ctr" fontAlgn="b"/>
                      <a:r>
                        <a:rPr lang="en-US" sz="2000" b="0" i="0" u="none" strike="noStrike" dirty="0">
                          <a:solidFill>
                            <a:srgbClr val="000000"/>
                          </a:solidFill>
                          <a:effectLst/>
                          <a:latin typeface="+mn-lt"/>
                        </a:rPr>
                        <a:t>38%</a:t>
                      </a:r>
                    </a:p>
                  </a:txBody>
                  <a:tcPr marL="9525" marR="9525" marT="9525" marB="0" anchor="ctr">
                    <a:lnL w="12700" cap="flat" cmpd="sng" algn="ctr">
                      <a:solidFill>
                        <a:schemeClr val="tx1"/>
                      </a:solidFill>
                      <a:prstDash val="solid"/>
                      <a:round/>
                      <a:headEnd type="none" w="med" len="med"/>
                      <a:tailEnd type="none" w="med" len="med"/>
                    </a:lnL>
                    <a:solidFill>
                      <a:srgbClr val="E7EDF4"/>
                    </a:solidFill>
                  </a:tcPr>
                </a:tc>
                <a:tc>
                  <a:txBody>
                    <a:bodyPr/>
                    <a:lstStyle/>
                    <a:p>
                      <a:pPr algn="ctr" fontAlgn="b"/>
                      <a:r>
                        <a:rPr lang="en-US" sz="2000" b="0" i="0" u="none" strike="noStrike" dirty="0">
                          <a:solidFill>
                            <a:srgbClr val="000000"/>
                          </a:solidFill>
                          <a:effectLst/>
                          <a:latin typeface="+mn-lt"/>
                        </a:rPr>
                        <a:t>26%</a:t>
                      </a:r>
                    </a:p>
                  </a:txBody>
                  <a:tcPr marL="9525" marR="9525" marT="9525" marB="0" anchor="ctr">
                    <a:solidFill>
                      <a:srgbClr val="E7EDF4"/>
                    </a:solidFill>
                  </a:tcPr>
                </a:tc>
                <a:tc>
                  <a:txBody>
                    <a:bodyPr/>
                    <a:lstStyle/>
                    <a:p>
                      <a:pPr algn="ctr" fontAlgn="b"/>
                      <a:r>
                        <a:rPr lang="en-US" sz="2000" b="0" i="0" u="none" strike="noStrike" dirty="0">
                          <a:solidFill>
                            <a:srgbClr val="000000"/>
                          </a:solidFill>
                          <a:effectLst/>
                          <a:latin typeface="+mn-lt"/>
                        </a:rPr>
                        <a:t>30%</a:t>
                      </a:r>
                    </a:p>
                  </a:txBody>
                  <a:tcPr marL="9525" marR="9525" marT="9525" marB="0" anchor="ctr">
                    <a:solidFill>
                      <a:srgbClr val="E7EDF4"/>
                    </a:solidFill>
                  </a:tcPr>
                </a:tc>
                <a:extLst>
                  <a:ext uri="{0D108BD9-81ED-4DB2-BD59-A6C34878D82A}">
                    <a16:rowId xmlns:a16="http://schemas.microsoft.com/office/drawing/2014/main" val="3642534361"/>
                  </a:ext>
                </a:extLst>
              </a:tr>
              <a:tr h="841523">
                <a:tc>
                  <a:txBody>
                    <a:bodyPr/>
                    <a:lstStyle/>
                    <a:p>
                      <a:pPr algn="l" fontAlgn="ctr"/>
                      <a:r>
                        <a:rPr lang="en-US" sz="2400" b="0" i="0" u="none" strike="noStrike" dirty="0">
                          <a:solidFill>
                            <a:srgbClr val="000000"/>
                          </a:solidFill>
                          <a:effectLst/>
                          <a:latin typeface="+mn-lt"/>
                        </a:rPr>
                        <a:t>Knowing the best options to improve how your business gets paid and processes payments</a:t>
                      </a:r>
                    </a:p>
                  </a:txBody>
                  <a:tcPr marR="9525" marT="9525" marB="0" anchor="ctr">
                    <a:solidFill>
                      <a:srgbClr val="CBD9E8"/>
                    </a:solidFill>
                  </a:tcPr>
                </a:tc>
                <a:tc>
                  <a:txBody>
                    <a:bodyPr/>
                    <a:lstStyle/>
                    <a:p>
                      <a:pPr algn="ctr" fontAlgn="b"/>
                      <a:r>
                        <a:rPr lang="en-US" sz="2000" b="0" i="0" u="none" strike="noStrike" dirty="0">
                          <a:solidFill>
                            <a:srgbClr val="000000"/>
                          </a:solidFill>
                          <a:effectLst/>
                          <a:latin typeface="+mn-lt"/>
                        </a:rPr>
                        <a:t>30%</a:t>
                      </a:r>
                    </a:p>
                  </a:txBody>
                  <a:tcPr marL="9525" marR="9525" marT="9525" marB="0" anchor="ctr">
                    <a:lnR w="12700" cap="flat" cmpd="sng" algn="ctr">
                      <a:solidFill>
                        <a:schemeClr val="tx1"/>
                      </a:solidFill>
                      <a:prstDash val="solid"/>
                      <a:round/>
                      <a:headEnd type="none" w="med" len="med"/>
                      <a:tailEnd type="none" w="med" len="med"/>
                    </a:lnR>
                    <a:solidFill>
                      <a:srgbClr val="CBD9E8"/>
                    </a:solidFill>
                  </a:tcPr>
                </a:tc>
                <a:tc>
                  <a:txBody>
                    <a:bodyPr/>
                    <a:lstStyle/>
                    <a:p>
                      <a:pPr algn="ctr" fontAlgn="b"/>
                      <a:r>
                        <a:rPr lang="en-US" sz="2000" b="0" i="0" u="none" strike="noStrike" dirty="0">
                          <a:solidFill>
                            <a:srgbClr val="000000"/>
                          </a:solidFill>
                          <a:effectLst/>
                          <a:latin typeface="+mn-lt"/>
                        </a:rPr>
                        <a:t>31%</a:t>
                      </a:r>
                    </a:p>
                  </a:txBody>
                  <a:tcPr marL="9525" marR="9525" marT="9525" marB="0" anchor="ctr">
                    <a:lnL w="12700" cap="flat" cmpd="sng" algn="ctr">
                      <a:solidFill>
                        <a:schemeClr val="tx1"/>
                      </a:solidFill>
                      <a:prstDash val="solid"/>
                      <a:round/>
                      <a:headEnd type="none" w="med" len="med"/>
                      <a:tailEnd type="none" w="med" len="med"/>
                    </a:lnL>
                    <a:solidFill>
                      <a:srgbClr val="CBD9E8"/>
                    </a:solidFill>
                  </a:tcPr>
                </a:tc>
                <a:tc>
                  <a:txBody>
                    <a:bodyPr/>
                    <a:lstStyle/>
                    <a:p>
                      <a:pPr algn="ctr" fontAlgn="b"/>
                      <a:r>
                        <a:rPr lang="en-US" sz="2000" b="0" i="0" u="none" strike="noStrike" dirty="0">
                          <a:solidFill>
                            <a:srgbClr val="000000"/>
                          </a:solidFill>
                          <a:effectLst/>
                          <a:latin typeface="+mn-lt"/>
                        </a:rPr>
                        <a:t>28%</a:t>
                      </a:r>
                    </a:p>
                  </a:txBody>
                  <a:tcPr marL="9525" marR="9525" marT="9525" marB="0" anchor="ctr">
                    <a:lnR w="12700" cap="flat" cmpd="sng" algn="ctr">
                      <a:solidFill>
                        <a:schemeClr val="tx1"/>
                      </a:solidFill>
                      <a:prstDash val="solid"/>
                      <a:round/>
                      <a:headEnd type="none" w="med" len="med"/>
                      <a:tailEnd type="none" w="med" len="med"/>
                    </a:lnR>
                    <a:solidFill>
                      <a:srgbClr val="CBD9E8"/>
                    </a:solidFill>
                  </a:tcPr>
                </a:tc>
                <a:tc>
                  <a:txBody>
                    <a:bodyPr/>
                    <a:lstStyle/>
                    <a:p>
                      <a:pPr algn="ctr" fontAlgn="b"/>
                      <a:r>
                        <a:rPr lang="en-US" sz="2000" b="0" i="0" u="none" strike="noStrike" dirty="0">
                          <a:solidFill>
                            <a:srgbClr val="000000"/>
                          </a:solidFill>
                          <a:effectLst/>
                          <a:latin typeface="+mn-lt"/>
                        </a:rPr>
                        <a:t>33%</a:t>
                      </a:r>
                    </a:p>
                  </a:txBody>
                  <a:tcPr marL="9525" marR="9525" marT="9525" marB="0" anchor="ctr">
                    <a:lnL w="12700" cap="flat" cmpd="sng" algn="ctr">
                      <a:solidFill>
                        <a:schemeClr val="tx1"/>
                      </a:solidFill>
                      <a:prstDash val="solid"/>
                      <a:round/>
                      <a:headEnd type="none" w="med" len="med"/>
                      <a:tailEnd type="none" w="med" len="med"/>
                    </a:lnL>
                    <a:solidFill>
                      <a:srgbClr val="CBD9E8"/>
                    </a:solidFill>
                  </a:tcPr>
                </a:tc>
                <a:tc>
                  <a:txBody>
                    <a:bodyPr/>
                    <a:lstStyle/>
                    <a:p>
                      <a:pPr algn="ctr" fontAlgn="b"/>
                      <a:r>
                        <a:rPr lang="en-US" sz="2000" b="0" i="0" u="none" strike="noStrike" dirty="0">
                          <a:solidFill>
                            <a:srgbClr val="000000"/>
                          </a:solidFill>
                          <a:effectLst/>
                          <a:latin typeface="+mn-lt"/>
                        </a:rPr>
                        <a:t>31%</a:t>
                      </a:r>
                    </a:p>
                  </a:txBody>
                  <a:tcPr marL="9525" marR="9525" marT="9525" marB="0" anchor="ctr">
                    <a:solidFill>
                      <a:srgbClr val="CBD9E8"/>
                    </a:solidFill>
                  </a:tcPr>
                </a:tc>
                <a:tc>
                  <a:txBody>
                    <a:bodyPr/>
                    <a:lstStyle/>
                    <a:p>
                      <a:pPr algn="ctr" fontAlgn="b"/>
                      <a:r>
                        <a:rPr lang="en-US" sz="2000" b="0" i="0" u="none" strike="noStrike" dirty="0">
                          <a:solidFill>
                            <a:srgbClr val="000000"/>
                          </a:solidFill>
                          <a:effectLst/>
                          <a:latin typeface="+mn-lt"/>
                        </a:rPr>
                        <a:t>27%</a:t>
                      </a:r>
                    </a:p>
                  </a:txBody>
                  <a:tcPr marL="9525" marR="9525" marT="9525" marB="0" anchor="ctr">
                    <a:solidFill>
                      <a:srgbClr val="CBD9E8"/>
                    </a:solidFill>
                  </a:tcPr>
                </a:tc>
                <a:extLst>
                  <a:ext uri="{0D108BD9-81ED-4DB2-BD59-A6C34878D82A}">
                    <a16:rowId xmlns:a16="http://schemas.microsoft.com/office/drawing/2014/main" val="2665300463"/>
                  </a:ext>
                </a:extLst>
              </a:tr>
              <a:tr h="841523">
                <a:tc>
                  <a:txBody>
                    <a:bodyPr/>
                    <a:lstStyle/>
                    <a:p>
                      <a:pPr algn="l" fontAlgn="ctr"/>
                      <a:r>
                        <a:rPr lang="en-US" sz="2400" b="0" i="0" u="none" strike="noStrike" dirty="0">
                          <a:solidFill>
                            <a:srgbClr val="000000"/>
                          </a:solidFill>
                          <a:effectLst/>
                          <a:latin typeface="+mn-lt"/>
                        </a:rPr>
                        <a:t>Staying on top of late payments</a:t>
                      </a:r>
                    </a:p>
                  </a:txBody>
                  <a:tcPr marR="9525" marT="9525" marB="0" anchor="ctr">
                    <a:solidFill>
                      <a:srgbClr val="E7EDF4"/>
                    </a:solidFill>
                  </a:tcPr>
                </a:tc>
                <a:tc>
                  <a:txBody>
                    <a:bodyPr/>
                    <a:lstStyle/>
                    <a:p>
                      <a:pPr algn="ctr" fontAlgn="b"/>
                      <a:r>
                        <a:rPr lang="en-US" sz="2000" b="0" i="0" u="none" strike="noStrike" dirty="0">
                          <a:solidFill>
                            <a:srgbClr val="000000"/>
                          </a:solidFill>
                          <a:effectLst/>
                          <a:latin typeface="+mn-lt"/>
                        </a:rPr>
                        <a:t>22%</a:t>
                      </a:r>
                    </a:p>
                  </a:txBody>
                  <a:tcPr marL="9525" marR="9525" marT="9525" marB="0" anchor="ctr">
                    <a:lnR w="12700" cap="flat" cmpd="sng" algn="ctr">
                      <a:solidFill>
                        <a:schemeClr val="tx1"/>
                      </a:solidFill>
                      <a:prstDash val="solid"/>
                      <a:round/>
                      <a:headEnd type="none" w="med" len="med"/>
                      <a:tailEnd type="none" w="med" len="med"/>
                    </a:lnR>
                    <a:solidFill>
                      <a:srgbClr val="E7EDF4"/>
                    </a:solidFill>
                  </a:tcPr>
                </a:tc>
                <a:tc>
                  <a:txBody>
                    <a:bodyPr/>
                    <a:lstStyle/>
                    <a:p>
                      <a:pPr algn="ctr" fontAlgn="b"/>
                      <a:r>
                        <a:rPr lang="en-US" sz="2000" b="0" i="0" u="none" strike="noStrike" dirty="0">
                          <a:solidFill>
                            <a:srgbClr val="000000"/>
                          </a:solidFill>
                          <a:effectLst/>
                          <a:latin typeface="+mn-lt"/>
                        </a:rPr>
                        <a:t>22%</a:t>
                      </a:r>
                    </a:p>
                  </a:txBody>
                  <a:tcPr marL="9525" marR="9525" marT="9525" marB="0" anchor="ctr">
                    <a:lnL w="12700" cap="flat" cmpd="sng" algn="ctr">
                      <a:solidFill>
                        <a:schemeClr val="tx1"/>
                      </a:solidFill>
                      <a:prstDash val="solid"/>
                      <a:round/>
                      <a:headEnd type="none" w="med" len="med"/>
                      <a:tailEnd type="none" w="med" len="med"/>
                    </a:lnL>
                    <a:solidFill>
                      <a:srgbClr val="E7EDF4"/>
                    </a:solidFill>
                  </a:tcPr>
                </a:tc>
                <a:tc>
                  <a:txBody>
                    <a:bodyPr/>
                    <a:lstStyle/>
                    <a:p>
                      <a:pPr algn="ctr" fontAlgn="b"/>
                      <a:r>
                        <a:rPr lang="en-US" sz="2000" b="0" i="0" u="none" strike="noStrike" dirty="0">
                          <a:solidFill>
                            <a:srgbClr val="000000"/>
                          </a:solidFill>
                          <a:effectLst/>
                          <a:latin typeface="+mn-lt"/>
                        </a:rPr>
                        <a:t>23%</a:t>
                      </a:r>
                    </a:p>
                  </a:txBody>
                  <a:tcPr marL="9525" marR="9525" marT="9525" marB="0" anchor="ctr">
                    <a:lnR w="12700" cap="flat" cmpd="sng" algn="ctr">
                      <a:solidFill>
                        <a:schemeClr val="tx1"/>
                      </a:solidFill>
                      <a:prstDash val="solid"/>
                      <a:round/>
                      <a:headEnd type="none" w="med" len="med"/>
                      <a:tailEnd type="none" w="med" len="med"/>
                    </a:lnR>
                    <a:solidFill>
                      <a:srgbClr val="E7EDF4"/>
                    </a:solidFill>
                  </a:tcPr>
                </a:tc>
                <a:tc>
                  <a:txBody>
                    <a:bodyPr/>
                    <a:lstStyle/>
                    <a:p>
                      <a:pPr algn="ctr" fontAlgn="b"/>
                      <a:r>
                        <a:rPr lang="en-US" sz="2000" b="0" i="0" u="none" strike="noStrike" dirty="0">
                          <a:solidFill>
                            <a:srgbClr val="000000"/>
                          </a:solidFill>
                          <a:effectLst/>
                          <a:latin typeface="+mn-lt"/>
                        </a:rPr>
                        <a:t>30%</a:t>
                      </a:r>
                    </a:p>
                  </a:txBody>
                  <a:tcPr marL="9525" marR="9525" marT="9525" marB="0" anchor="ctr">
                    <a:lnL w="12700" cap="flat" cmpd="sng" algn="ctr">
                      <a:solidFill>
                        <a:schemeClr val="tx1"/>
                      </a:solidFill>
                      <a:prstDash val="solid"/>
                      <a:round/>
                      <a:headEnd type="none" w="med" len="med"/>
                      <a:tailEnd type="none" w="med" len="med"/>
                    </a:lnL>
                    <a:solidFill>
                      <a:srgbClr val="E7EDF4"/>
                    </a:solidFill>
                  </a:tcPr>
                </a:tc>
                <a:tc>
                  <a:txBody>
                    <a:bodyPr/>
                    <a:lstStyle/>
                    <a:p>
                      <a:pPr algn="ctr" fontAlgn="b"/>
                      <a:r>
                        <a:rPr lang="en-US" sz="2000" b="0" i="0" u="none" strike="noStrike" dirty="0">
                          <a:solidFill>
                            <a:srgbClr val="000000"/>
                          </a:solidFill>
                          <a:effectLst/>
                          <a:latin typeface="+mn-lt"/>
                        </a:rPr>
                        <a:t>22%</a:t>
                      </a:r>
                    </a:p>
                  </a:txBody>
                  <a:tcPr marL="9525" marR="9525" marT="9525" marB="0" anchor="ctr">
                    <a:solidFill>
                      <a:srgbClr val="E7EDF4"/>
                    </a:solidFill>
                  </a:tcPr>
                </a:tc>
                <a:tc>
                  <a:txBody>
                    <a:bodyPr/>
                    <a:lstStyle/>
                    <a:p>
                      <a:pPr algn="ctr" fontAlgn="b"/>
                      <a:r>
                        <a:rPr lang="en-US" sz="2000" b="0" i="0" u="none" strike="noStrike" dirty="0">
                          <a:solidFill>
                            <a:srgbClr val="000000"/>
                          </a:solidFill>
                          <a:effectLst/>
                          <a:latin typeface="+mn-lt"/>
                        </a:rPr>
                        <a:t>21%</a:t>
                      </a:r>
                    </a:p>
                  </a:txBody>
                  <a:tcPr marL="9525" marR="9525" marT="9525" marB="0" anchor="ctr">
                    <a:solidFill>
                      <a:srgbClr val="E7EDF4"/>
                    </a:solidFill>
                  </a:tcPr>
                </a:tc>
                <a:extLst>
                  <a:ext uri="{0D108BD9-81ED-4DB2-BD59-A6C34878D82A}">
                    <a16:rowId xmlns:a16="http://schemas.microsoft.com/office/drawing/2014/main" val="3317402874"/>
                  </a:ext>
                </a:extLst>
              </a:tr>
              <a:tr h="841523">
                <a:tc>
                  <a:txBody>
                    <a:bodyPr/>
                    <a:lstStyle/>
                    <a:p>
                      <a:pPr algn="l" fontAlgn="ctr"/>
                      <a:r>
                        <a:rPr lang="en-US" sz="2400" b="0" i="0" u="none" strike="noStrike" dirty="0">
                          <a:solidFill>
                            <a:srgbClr val="000000"/>
                          </a:solidFill>
                          <a:effectLst/>
                          <a:latin typeface="+mn-lt"/>
                        </a:rPr>
                        <a:t>Issuing invoices in the form that customers want</a:t>
                      </a:r>
                    </a:p>
                  </a:txBody>
                  <a:tcPr marR="9525" marT="9525" marB="0" anchor="ctr">
                    <a:solidFill>
                      <a:srgbClr val="CBD9E8"/>
                    </a:solidFill>
                  </a:tcPr>
                </a:tc>
                <a:tc>
                  <a:txBody>
                    <a:bodyPr/>
                    <a:lstStyle/>
                    <a:p>
                      <a:pPr algn="ctr" fontAlgn="b"/>
                      <a:r>
                        <a:rPr lang="en-US" sz="2000" b="0" i="0" u="none" strike="noStrike" dirty="0">
                          <a:solidFill>
                            <a:srgbClr val="000000"/>
                          </a:solidFill>
                          <a:effectLst/>
                          <a:latin typeface="+mn-lt"/>
                        </a:rPr>
                        <a:t>18%</a:t>
                      </a:r>
                    </a:p>
                  </a:txBody>
                  <a:tcPr marL="9525" marR="9525" marT="9525" marB="0" anchor="ctr">
                    <a:lnR w="12700" cap="flat" cmpd="sng" algn="ctr">
                      <a:solidFill>
                        <a:schemeClr val="tx1"/>
                      </a:solidFill>
                      <a:prstDash val="solid"/>
                      <a:round/>
                      <a:headEnd type="none" w="med" len="med"/>
                      <a:tailEnd type="none" w="med" len="med"/>
                    </a:lnR>
                    <a:solidFill>
                      <a:srgbClr val="CBD9E8"/>
                    </a:solidFill>
                  </a:tcPr>
                </a:tc>
                <a:tc>
                  <a:txBody>
                    <a:bodyPr/>
                    <a:lstStyle/>
                    <a:p>
                      <a:pPr algn="ctr" fontAlgn="b"/>
                      <a:r>
                        <a:rPr lang="en-US" sz="2000" b="0" i="0" u="none" strike="noStrike" dirty="0">
                          <a:solidFill>
                            <a:srgbClr val="000000"/>
                          </a:solidFill>
                          <a:effectLst/>
                          <a:latin typeface="+mn-lt"/>
                        </a:rPr>
                        <a:t>17%</a:t>
                      </a:r>
                    </a:p>
                  </a:txBody>
                  <a:tcPr marL="9525" marR="9525" marT="9525" marB="0" anchor="ctr">
                    <a:lnL w="12700" cap="flat" cmpd="sng" algn="ctr">
                      <a:solidFill>
                        <a:schemeClr val="tx1"/>
                      </a:solidFill>
                      <a:prstDash val="solid"/>
                      <a:round/>
                      <a:headEnd type="none" w="med" len="med"/>
                      <a:tailEnd type="none" w="med" len="med"/>
                    </a:lnL>
                    <a:solidFill>
                      <a:srgbClr val="CBD9E8"/>
                    </a:solidFill>
                  </a:tcPr>
                </a:tc>
                <a:tc>
                  <a:txBody>
                    <a:bodyPr/>
                    <a:lstStyle/>
                    <a:p>
                      <a:pPr algn="ctr" fontAlgn="b"/>
                      <a:r>
                        <a:rPr lang="en-US" sz="2000" b="0" i="0" u="none" strike="noStrike" dirty="0">
                          <a:solidFill>
                            <a:srgbClr val="000000"/>
                          </a:solidFill>
                          <a:effectLst/>
                          <a:latin typeface="+mn-lt"/>
                        </a:rPr>
                        <a:t>19%</a:t>
                      </a:r>
                    </a:p>
                  </a:txBody>
                  <a:tcPr marL="9525" marR="9525" marT="9525" marB="0" anchor="ctr">
                    <a:lnR w="12700" cap="flat" cmpd="sng" algn="ctr">
                      <a:solidFill>
                        <a:schemeClr val="tx1"/>
                      </a:solidFill>
                      <a:prstDash val="solid"/>
                      <a:round/>
                      <a:headEnd type="none" w="med" len="med"/>
                      <a:tailEnd type="none" w="med" len="med"/>
                    </a:lnR>
                    <a:solidFill>
                      <a:srgbClr val="CBD9E8"/>
                    </a:solidFill>
                  </a:tcPr>
                </a:tc>
                <a:tc>
                  <a:txBody>
                    <a:bodyPr/>
                    <a:lstStyle/>
                    <a:p>
                      <a:pPr algn="ctr" fontAlgn="b"/>
                      <a:r>
                        <a:rPr lang="en-US" sz="2000" b="0" i="0" u="none" strike="noStrike" dirty="0">
                          <a:solidFill>
                            <a:srgbClr val="000000"/>
                          </a:solidFill>
                          <a:effectLst/>
                          <a:latin typeface="+mn-lt"/>
                        </a:rPr>
                        <a:t>7%</a:t>
                      </a:r>
                    </a:p>
                  </a:txBody>
                  <a:tcPr marL="9525" marR="9525" marT="9525" marB="0" anchor="ctr">
                    <a:lnL w="12700" cap="flat" cmpd="sng" algn="ctr">
                      <a:solidFill>
                        <a:schemeClr val="tx1"/>
                      </a:solidFill>
                      <a:prstDash val="solid"/>
                      <a:round/>
                      <a:headEnd type="none" w="med" len="med"/>
                      <a:tailEnd type="none" w="med" len="med"/>
                    </a:lnL>
                    <a:solidFill>
                      <a:srgbClr val="CBD9E8"/>
                    </a:solidFill>
                  </a:tcPr>
                </a:tc>
                <a:tc>
                  <a:txBody>
                    <a:bodyPr/>
                    <a:lstStyle/>
                    <a:p>
                      <a:pPr algn="ctr" fontAlgn="b"/>
                      <a:r>
                        <a:rPr lang="en-US" sz="2000" b="0" i="0" u="none" strike="noStrike" dirty="0">
                          <a:solidFill>
                            <a:srgbClr val="000000"/>
                          </a:solidFill>
                          <a:effectLst/>
                          <a:latin typeface="+mn-lt"/>
                        </a:rPr>
                        <a:t>22%</a:t>
                      </a:r>
                    </a:p>
                  </a:txBody>
                  <a:tcPr marL="9525" marR="9525" marT="9525" marB="0" anchor="ctr">
                    <a:solidFill>
                      <a:srgbClr val="CBD9E8"/>
                    </a:solidFill>
                  </a:tcPr>
                </a:tc>
                <a:tc>
                  <a:txBody>
                    <a:bodyPr/>
                    <a:lstStyle/>
                    <a:p>
                      <a:pPr algn="ctr" fontAlgn="b"/>
                      <a:r>
                        <a:rPr lang="en-US" sz="2000" b="0" i="0" u="none" strike="noStrike" dirty="0">
                          <a:solidFill>
                            <a:srgbClr val="000000"/>
                          </a:solidFill>
                          <a:effectLst/>
                          <a:latin typeface="+mn-lt"/>
                        </a:rPr>
                        <a:t>17%</a:t>
                      </a:r>
                    </a:p>
                  </a:txBody>
                  <a:tcPr marL="9525" marR="9525" marT="9525" marB="0" anchor="ctr">
                    <a:solidFill>
                      <a:srgbClr val="CBD9E8"/>
                    </a:solidFill>
                  </a:tcPr>
                </a:tc>
                <a:extLst>
                  <a:ext uri="{0D108BD9-81ED-4DB2-BD59-A6C34878D82A}">
                    <a16:rowId xmlns:a16="http://schemas.microsoft.com/office/drawing/2014/main" val="3024122875"/>
                  </a:ext>
                </a:extLst>
              </a:tr>
            </a:tbl>
          </a:graphicData>
        </a:graphic>
      </p:graphicFrame>
      <p:sp>
        <p:nvSpPr>
          <p:cNvPr id="3" name="TextBox 2">
            <a:extLst>
              <a:ext uri="{FF2B5EF4-FFF2-40B4-BE49-F238E27FC236}">
                <a16:creationId xmlns:a16="http://schemas.microsoft.com/office/drawing/2014/main" id="{5009087E-06D9-D084-0FAB-CFF0BF9438B3}"/>
              </a:ext>
            </a:extLst>
          </p:cNvPr>
          <p:cNvSpPr txBox="1"/>
          <p:nvPr/>
        </p:nvSpPr>
        <p:spPr>
          <a:xfrm flipH="1">
            <a:off x="1583309" y="11107668"/>
            <a:ext cx="10020301" cy="322332"/>
          </a:xfrm>
          <a:prstGeom prst="rect">
            <a:avLst/>
          </a:prstGeom>
        </p:spPr>
        <p:txBody>
          <a:bodyPr wrap="square" lIns="0" tIns="0" rIns="0" bIns="0" rtlCol="0" anchor="t">
            <a:spAutoFit/>
          </a:bodyPr>
          <a:lstStyle/>
          <a:p>
            <a:pPr marL="0" indent="0" algn="l">
              <a:lnSpc>
                <a:spcPct val="130000"/>
              </a:lnSpc>
              <a:buNone/>
            </a:pPr>
            <a:r>
              <a:rPr lang="en-US" sz="1800" dirty="0">
                <a:latin typeface="Segoe UI" panose="020B0502040204020203" pitchFamily="34" charset="0"/>
                <a:cs typeface="Segoe UI" panose="020B0502040204020203" pitchFamily="34" charset="0"/>
              </a:rPr>
              <a:t>Base: Respondents who rated importance 3-5 and satisfaction 1-3</a:t>
            </a:r>
            <a:endParaRPr lang="en-US" sz="1800" dirty="0">
              <a:solidFill>
                <a:schemeClr val="tx1"/>
              </a:solidFill>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F0D700A3-2D99-D336-91EF-22E7871BE0BA}"/>
              </a:ext>
            </a:extLst>
          </p:cNvPr>
          <p:cNvSpPr txBox="1"/>
          <p:nvPr/>
        </p:nvSpPr>
        <p:spPr>
          <a:xfrm>
            <a:off x="1094994" y="1623320"/>
            <a:ext cx="20314311" cy="646331"/>
          </a:xfrm>
          <a:prstGeom prst="rect">
            <a:avLst/>
          </a:prstGeom>
          <a:noFill/>
        </p:spPr>
        <p:txBody>
          <a:bodyPr wrap="square">
            <a:spAutoFit/>
          </a:bodyPr>
          <a:lstStyle/>
          <a:p>
            <a:pPr>
              <a:tabLst>
                <a:tab pos="20116800" algn="r"/>
              </a:tabLst>
            </a:pPr>
            <a:r>
              <a:rPr lang="en-US" b="1" dirty="0">
                <a:latin typeface="Segoe UI" panose="020B0502040204020203" pitchFamily="34" charset="0"/>
                <a:cs typeface="Segoe UI" panose="020B0502040204020203" pitchFamily="34" charset="0"/>
              </a:rPr>
              <a:t>To get better at ___________	... where would you go for help?</a:t>
            </a:r>
          </a:p>
        </p:txBody>
      </p:sp>
    </p:spTree>
    <p:extLst>
      <p:ext uri="{BB962C8B-B14F-4D97-AF65-F5344CB8AC3E}">
        <p14:creationId xmlns:p14="http://schemas.microsoft.com/office/powerpoint/2010/main" val="137544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531EBDB-8393-D99A-2FC7-6A12B00A6558}"/>
              </a:ext>
            </a:extLst>
          </p:cNvPr>
          <p:cNvSpPr/>
          <p:nvPr/>
        </p:nvSpPr>
        <p:spPr>
          <a:xfrm>
            <a:off x="2293195" y="5993904"/>
            <a:ext cx="2334788" cy="1080120"/>
          </a:xfrm>
          <a:prstGeom prst="rect">
            <a:avLst/>
          </a:prstGeom>
          <a:solidFill>
            <a:schemeClr val="accent5">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73B5180-D209-B144-3DCE-516D4135B4B4}"/>
              </a:ext>
            </a:extLst>
          </p:cNvPr>
          <p:cNvSpPr/>
          <p:nvPr/>
        </p:nvSpPr>
        <p:spPr>
          <a:xfrm>
            <a:off x="18271101" y="7362056"/>
            <a:ext cx="4991100" cy="3986211"/>
          </a:xfrm>
          <a:prstGeom prst="rect">
            <a:avLst/>
          </a:prstGeom>
          <a:solidFill>
            <a:srgbClr val="80E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32" name="Rectangle 31">
            <a:extLst>
              <a:ext uri="{FF2B5EF4-FFF2-40B4-BE49-F238E27FC236}">
                <a16:creationId xmlns:a16="http://schemas.microsoft.com/office/drawing/2014/main" id="{E4B80E2A-6815-6CD9-04EA-023428466F7E}"/>
              </a:ext>
            </a:extLst>
          </p:cNvPr>
          <p:cNvSpPr/>
          <p:nvPr/>
        </p:nvSpPr>
        <p:spPr>
          <a:xfrm>
            <a:off x="18314056" y="10026352"/>
            <a:ext cx="2299706" cy="1123230"/>
          </a:xfrm>
          <a:prstGeom prst="rect">
            <a:avLst/>
          </a:prstGeom>
          <a:solidFill>
            <a:srgbClr val="FFFFFF">
              <a:alpha val="55686"/>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85330D-77DD-8589-4566-3B35F6703998}"/>
              </a:ext>
            </a:extLst>
          </p:cNvPr>
          <p:cNvSpPr>
            <a:spLocks noGrp="1"/>
          </p:cNvSpPr>
          <p:nvPr>
            <p:ph type="title"/>
          </p:nvPr>
        </p:nvSpPr>
        <p:spPr/>
        <p:txBody>
          <a:bodyPr/>
          <a:lstStyle/>
          <a:p>
            <a:r>
              <a:rPr lang="en-US" dirty="0"/>
              <a:t>Customer financing is table stakes, but do customers see it on your table?</a:t>
            </a:r>
          </a:p>
        </p:txBody>
      </p:sp>
      <p:graphicFrame>
        <p:nvGraphicFramePr>
          <p:cNvPr id="10" name="Chart 9">
            <a:extLst>
              <a:ext uri="{FF2B5EF4-FFF2-40B4-BE49-F238E27FC236}">
                <a16:creationId xmlns:a16="http://schemas.microsoft.com/office/drawing/2014/main" id="{AF8E0BEA-1D88-3CF0-139D-18810A8A01D2}"/>
              </a:ext>
            </a:extLst>
          </p:cNvPr>
          <p:cNvGraphicFramePr/>
          <p:nvPr/>
        </p:nvGraphicFramePr>
        <p:xfrm>
          <a:off x="1117599" y="3371851"/>
          <a:ext cx="10569575" cy="841248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76F54E4E-1AB5-12B4-EBC7-44600DF1FB34}"/>
              </a:ext>
            </a:extLst>
          </p:cNvPr>
          <p:cNvSpPr txBox="1"/>
          <p:nvPr/>
        </p:nvSpPr>
        <p:spPr>
          <a:xfrm>
            <a:off x="1117600" y="3371851"/>
            <a:ext cx="407163" cy="215444"/>
          </a:xfrm>
          <a:prstGeom prst="rect">
            <a:avLst/>
          </a:prstGeom>
        </p:spPr>
        <p:txBody>
          <a:bodyPr wrap="none" lIns="0" tIns="0" rIns="0" bIns="0" rtlCol="0">
            <a:spAutoFit/>
          </a:bodyPr>
          <a:lstStyle/>
          <a:p>
            <a:pPr algn="l"/>
            <a:r>
              <a:rPr lang="en-US" sz="1400" b="1" dirty="0">
                <a:latin typeface="+mn-lt"/>
              </a:rPr>
              <a:t>High</a:t>
            </a:r>
          </a:p>
        </p:txBody>
      </p:sp>
      <p:sp>
        <p:nvSpPr>
          <p:cNvPr id="18" name="TextBox 17">
            <a:extLst>
              <a:ext uri="{FF2B5EF4-FFF2-40B4-BE49-F238E27FC236}">
                <a16:creationId xmlns:a16="http://schemas.microsoft.com/office/drawing/2014/main" id="{D9E984A5-7FDA-82BD-7D5C-C155557829F6}"/>
              </a:ext>
            </a:extLst>
          </p:cNvPr>
          <p:cNvSpPr txBox="1"/>
          <p:nvPr/>
        </p:nvSpPr>
        <p:spPr>
          <a:xfrm>
            <a:off x="1181720" y="11241792"/>
            <a:ext cx="343043" cy="215444"/>
          </a:xfrm>
          <a:prstGeom prst="rect">
            <a:avLst/>
          </a:prstGeom>
        </p:spPr>
        <p:txBody>
          <a:bodyPr wrap="none" lIns="0" tIns="0" rIns="0" bIns="0" rtlCol="0">
            <a:spAutoFit/>
          </a:bodyPr>
          <a:lstStyle/>
          <a:p>
            <a:pPr algn="l"/>
            <a:r>
              <a:rPr lang="en-US" sz="1400" b="1" dirty="0">
                <a:latin typeface="+mn-lt"/>
              </a:rPr>
              <a:t>Low</a:t>
            </a:r>
          </a:p>
        </p:txBody>
      </p:sp>
      <p:cxnSp>
        <p:nvCxnSpPr>
          <p:cNvPr id="19" name="Straight Connector 18">
            <a:extLst>
              <a:ext uri="{FF2B5EF4-FFF2-40B4-BE49-F238E27FC236}">
                <a16:creationId xmlns:a16="http://schemas.microsoft.com/office/drawing/2014/main" id="{8DFEF36B-60E3-B3A5-F06D-49CD17B48032}"/>
              </a:ext>
            </a:extLst>
          </p:cNvPr>
          <p:cNvCxnSpPr>
            <a:cxnSpLocks/>
          </p:cNvCxnSpPr>
          <p:nvPr/>
        </p:nvCxnSpPr>
        <p:spPr>
          <a:xfrm flipH="1">
            <a:off x="1600199" y="3365500"/>
            <a:ext cx="9993404"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069D97F-CFD3-B690-9980-3659910E5A20}"/>
              </a:ext>
            </a:extLst>
          </p:cNvPr>
          <p:cNvCxnSpPr>
            <a:cxnSpLocks/>
          </p:cNvCxnSpPr>
          <p:nvPr/>
        </p:nvCxnSpPr>
        <p:spPr>
          <a:xfrm>
            <a:off x="11598366" y="3365500"/>
            <a:ext cx="0" cy="7982712"/>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23" name="Chart 22">
            <a:extLst>
              <a:ext uri="{FF2B5EF4-FFF2-40B4-BE49-F238E27FC236}">
                <a16:creationId xmlns:a16="http://schemas.microsoft.com/office/drawing/2014/main" id="{283E8120-F7E9-3972-F96A-18C517565CFB}"/>
              </a:ext>
            </a:extLst>
          </p:cNvPr>
          <p:cNvGraphicFramePr/>
          <p:nvPr/>
        </p:nvGraphicFramePr>
        <p:xfrm>
          <a:off x="12768825" y="3371851"/>
          <a:ext cx="10569575" cy="8412480"/>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25">
            <a:extLst>
              <a:ext uri="{FF2B5EF4-FFF2-40B4-BE49-F238E27FC236}">
                <a16:creationId xmlns:a16="http://schemas.microsoft.com/office/drawing/2014/main" id="{69DD79C7-156E-BE3D-EEFA-CFF8FBDA0F75}"/>
              </a:ext>
            </a:extLst>
          </p:cNvPr>
          <p:cNvSpPr txBox="1"/>
          <p:nvPr/>
        </p:nvSpPr>
        <p:spPr>
          <a:xfrm>
            <a:off x="22854207" y="11414542"/>
            <a:ext cx="407163" cy="215444"/>
          </a:xfrm>
          <a:prstGeom prst="rect">
            <a:avLst/>
          </a:prstGeom>
        </p:spPr>
        <p:txBody>
          <a:bodyPr wrap="none" lIns="0" tIns="0" rIns="0" bIns="0" rtlCol="0">
            <a:spAutoFit/>
          </a:bodyPr>
          <a:lstStyle/>
          <a:p>
            <a:pPr algn="l"/>
            <a:r>
              <a:rPr lang="en-US" sz="1400" b="1" dirty="0">
                <a:latin typeface="+mn-lt"/>
              </a:rPr>
              <a:t>High</a:t>
            </a:r>
          </a:p>
        </p:txBody>
      </p:sp>
      <p:sp>
        <p:nvSpPr>
          <p:cNvPr id="27" name="TextBox 26">
            <a:extLst>
              <a:ext uri="{FF2B5EF4-FFF2-40B4-BE49-F238E27FC236}">
                <a16:creationId xmlns:a16="http://schemas.microsoft.com/office/drawing/2014/main" id="{597DAFCE-7C3F-E363-1CFD-9BFF72B91AE4}"/>
              </a:ext>
            </a:extLst>
          </p:cNvPr>
          <p:cNvSpPr txBox="1"/>
          <p:nvPr/>
        </p:nvSpPr>
        <p:spPr>
          <a:xfrm>
            <a:off x="12768826" y="3371851"/>
            <a:ext cx="407163" cy="215444"/>
          </a:xfrm>
          <a:prstGeom prst="rect">
            <a:avLst/>
          </a:prstGeom>
        </p:spPr>
        <p:txBody>
          <a:bodyPr wrap="none" lIns="0" tIns="0" rIns="0" bIns="0" rtlCol="0">
            <a:spAutoFit/>
          </a:bodyPr>
          <a:lstStyle/>
          <a:p>
            <a:pPr algn="l"/>
            <a:r>
              <a:rPr lang="en-US" sz="1400" b="1" dirty="0">
                <a:latin typeface="+mn-lt"/>
              </a:rPr>
              <a:t>High</a:t>
            </a:r>
          </a:p>
        </p:txBody>
      </p:sp>
      <p:sp>
        <p:nvSpPr>
          <p:cNvPr id="28" name="TextBox 27">
            <a:extLst>
              <a:ext uri="{FF2B5EF4-FFF2-40B4-BE49-F238E27FC236}">
                <a16:creationId xmlns:a16="http://schemas.microsoft.com/office/drawing/2014/main" id="{F6D076A1-C0F3-E2E9-2111-1C3480B917C1}"/>
              </a:ext>
            </a:extLst>
          </p:cNvPr>
          <p:cNvSpPr txBox="1"/>
          <p:nvPr/>
        </p:nvSpPr>
        <p:spPr>
          <a:xfrm>
            <a:off x="12832946" y="11241792"/>
            <a:ext cx="343043" cy="215444"/>
          </a:xfrm>
          <a:prstGeom prst="rect">
            <a:avLst/>
          </a:prstGeom>
        </p:spPr>
        <p:txBody>
          <a:bodyPr wrap="none" lIns="0" tIns="0" rIns="0" bIns="0" rtlCol="0">
            <a:spAutoFit/>
          </a:bodyPr>
          <a:lstStyle/>
          <a:p>
            <a:pPr algn="l"/>
            <a:r>
              <a:rPr lang="en-US" sz="1400" b="1" dirty="0">
                <a:latin typeface="+mn-lt"/>
              </a:rPr>
              <a:t>Low</a:t>
            </a:r>
          </a:p>
        </p:txBody>
      </p:sp>
      <p:cxnSp>
        <p:nvCxnSpPr>
          <p:cNvPr id="29" name="Straight Connector 28">
            <a:extLst>
              <a:ext uri="{FF2B5EF4-FFF2-40B4-BE49-F238E27FC236}">
                <a16:creationId xmlns:a16="http://schemas.microsoft.com/office/drawing/2014/main" id="{EEFDFBE3-211E-55F6-DFDD-80A916A17D10}"/>
              </a:ext>
            </a:extLst>
          </p:cNvPr>
          <p:cNvCxnSpPr>
            <a:cxnSpLocks/>
          </p:cNvCxnSpPr>
          <p:nvPr/>
        </p:nvCxnSpPr>
        <p:spPr>
          <a:xfrm flipH="1">
            <a:off x="13256189" y="3365500"/>
            <a:ext cx="9999099"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B019B9B-423D-171F-C8C8-8FE27BE3B91D}"/>
              </a:ext>
            </a:extLst>
          </p:cNvPr>
          <p:cNvCxnSpPr>
            <a:cxnSpLocks/>
          </p:cNvCxnSpPr>
          <p:nvPr/>
        </p:nvCxnSpPr>
        <p:spPr>
          <a:xfrm>
            <a:off x="23251405" y="3365500"/>
            <a:ext cx="0" cy="7982712"/>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84E3691-8130-7044-0FA9-C6D2649923E9}"/>
              </a:ext>
            </a:extLst>
          </p:cNvPr>
          <p:cNvSpPr txBox="1"/>
          <p:nvPr/>
        </p:nvSpPr>
        <p:spPr>
          <a:xfrm>
            <a:off x="1122078" y="2745734"/>
            <a:ext cx="1659109" cy="499176"/>
          </a:xfrm>
          <a:prstGeom prst="rect">
            <a:avLst/>
          </a:prstGeom>
        </p:spPr>
        <p:txBody>
          <a:bodyPr wrap="none" lIns="0" tIns="0" rIns="0" bIns="0" rtlCol="0" anchor="t">
            <a:spAutoFit/>
          </a:bodyPr>
          <a:lstStyle/>
          <a:p>
            <a:pPr marL="0" lvl="1" indent="0" eaLnBrk="1" hangingPunct="1">
              <a:lnSpc>
                <a:spcPct val="110000"/>
              </a:lnSpc>
              <a:spcBef>
                <a:spcPts val="1000"/>
              </a:spcBef>
            </a:pPr>
            <a:r>
              <a:rPr lang="en-US" sz="3200" b="1" dirty="0">
                <a:latin typeface="Segoe UI" panose="020B0502040204020203" pitchFamily="34" charset="0"/>
              </a:rPr>
              <a:t>All SMEs</a:t>
            </a:r>
            <a:endParaRPr lang="en-US" sz="3200" b="1" dirty="0">
              <a:solidFill>
                <a:schemeClr val="accent1"/>
              </a:solidFill>
              <a:latin typeface="Segoe UI" panose="020B0502040204020203" pitchFamily="34" charset="0"/>
              <a:cs typeface="Segoe UI" panose="020B0502040204020203" pitchFamily="34" charset="0"/>
            </a:endParaRPr>
          </a:p>
        </p:txBody>
      </p:sp>
      <p:sp>
        <p:nvSpPr>
          <p:cNvPr id="34" name="TextBox 33">
            <a:extLst>
              <a:ext uri="{FF2B5EF4-FFF2-40B4-BE49-F238E27FC236}">
                <a16:creationId xmlns:a16="http://schemas.microsoft.com/office/drawing/2014/main" id="{BCAEC37E-7D64-564E-42FD-0DD05C265E62}"/>
              </a:ext>
            </a:extLst>
          </p:cNvPr>
          <p:cNvSpPr txBox="1"/>
          <p:nvPr/>
        </p:nvSpPr>
        <p:spPr>
          <a:xfrm>
            <a:off x="12750349" y="2745734"/>
            <a:ext cx="2173672" cy="499176"/>
          </a:xfrm>
          <a:prstGeom prst="rect">
            <a:avLst/>
          </a:prstGeom>
        </p:spPr>
        <p:txBody>
          <a:bodyPr wrap="none" lIns="0" tIns="0" rIns="0" bIns="0" rtlCol="0" anchor="t">
            <a:spAutoFit/>
          </a:bodyPr>
          <a:lstStyle/>
          <a:p>
            <a:pPr marL="0" lvl="1" indent="0" eaLnBrk="1" hangingPunct="1">
              <a:lnSpc>
                <a:spcPct val="110000"/>
              </a:lnSpc>
              <a:spcBef>
                <a:spcPts val="1000"/>
              </a:spcBef>
            </a:pPr>
            <a:r>
              <a:rPr lang="en-US" sz="3200" b="1" dirty="0">
                <a:latin typeface="Segoe UI" panose="020B0502040204020203" pitchFamily="34" charset="0"/>
              </a:rPr>
              <a:t>Covid Class</a:t>
            </a:r>
            <a:endParaRPr lang="en-US" sz="3200" b="1" dirty="0">
              <a:solidFill>
                <a:schemeClr val="accent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6741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9BC1F73-8AB1-3CC0-0A96-1564CC7E5DEF}"/>
              </a:ext>
            </a:extLst>
          </p:cNvPr>
          <p:cNvSpPr>
            <a:spLocks noGrp="1"/>
          </p:cNvSpPr>
          <p:nvPr>
            <p:ph type="title"/>
          </p:nvPr>
        </p:nvSpPr>
        <p:spPr/>
        <p:txBody>
          <a:bodyPr/>
          <a:lstStyle/>
          <a:p>
            <a:r>
              <a:rPr lang="en-US" dirty="0"/>
              <a:t>Cash balance forecasting: Is the glass half full?</a:t>
            </a:r>
          </a:p>
        </p:txBody>
      </p:sp>
      <p:graphicFrame>
        <p:nvGraphicFramePr>
          <p:cNvPr id="2" name="Table 2">
            <a:extLst>
              <a:ext uri="{FF2B5EF4-FFF2-40B4-BE49-F238E27FC236}">
                <a16:creationId xmlns:a16="http://schemas.microsoft.com/office/drawing/2014/main" id="{93B14E0A-8DD0-88D3-9A3E-80510BBB6BA6}"/>
              </a:ext>
            </a:extLst>
          </p:cNvPr>
          <p:cNvGraphicFramePr>
            <a:graphicFrameLocks noGrp="1"/>
          </p:cNvGraphicFramePr>
          <p:nvPr>
            <p:extLst>
              <p:ext uri="{D42A27DB-BD31-4B8C-83A1-F6EECF244321}">
                <p14:modId xmlns:p14="http://schemas.microsoft.com/office/powerpoint/2010/main" val="16163646"/>
              </p:ext>
            </p:extLst>
          </p:nvPr>
        </p:nvGraphicFramePr>
        <p:xfrm>
          <a:off x="1583309" y="2859024"/>
          <a:ext cx="19825996" cy="8138164"/>
        </p:xfrm>
        <a:graphic>
          <a:graphicData uri="http://schemas.openxmlformats.org/drawingml/2006/table">
            <a:tbl>
              <a:tblPr firstRow="1" bandRow="1">
                <a:tableStyleId>{5C22544A-7EE6-4342-B048-85BDC9FD1C3A}</a:tableStyleId>
              </a:tblPr>
              <a:tblGrid>
                <a:gridCol w="10224796">
                  <a:extLst>
                    <a:ext uri="{9D8B030D-6E8A-4147-A177-3AD203B41FA5}">
                      <a16:colId xmlns:a16="http://schemas.microsoft.com/office/drawing/2014/main" val="4040582406"/>
                    </a:ext>
                  </a:extLst>
                </a:gridCol>
                <a:gridCol w="1600200">
                  <a:extLst>
                    <a:ext uri="{9D8B030D-6E8A-4147-A177-3AD203B41FA5}">
                      <a16:colId xmlns:a16="http://schemas.microsoft.com/office/drawing/2014/main" val="1136985209"/>
                    </a:ext>
                  </a:extLst>
                </a:gridCol>
                <a:gridCol w="1600200">
                  <a:extLst>
                    <a:ext uri="{9D8B030D-6E8A-4147-A177-3AD203B41FA5}">
                      <a16:colId xmlns:a16="http://schemas.microsoft.com/office/drawing/2014/main" val="4133679750"/>
                    </a:ext>
                  </a:extLst>
                </a:gridCol>
                <a:gridCol w="1600200">
                  <a:extLst>
                    <a:ext uri="{9D8B030D-6E8A-4147-A177-3AD203B41FA5}">
                      <a16:colId xmlns:a16="http://schemas.microsoft.com/office/drawing/2014/main" val="241181687"/>
                    </a:ext>
                  </a:extLst>
                </a:gridCol>
                <a:gridCol w="1600200">
                  <a:extLst>
                    <a:ext uri="{9D8B030D-6E8A-4147-A177-3AD203B41FA5}">
                      <a16:colId xmlns:a16="http://schemas.microsoft.com/office/drawing/2014/main" val="996467448"/>
                    </a:ext>
                  </a:extLst>
                </a:gridCol>
                <a:gridCol w="1600200">
                  <a:extLst>
                    <a:ext uri="{9D8B030D-6E8A-4147-A177-3AD203B41FA5}">
                      <a16:colId xmlns:a16="http://schemas.microsoft.com/office/drawing/2014/main" val="1450066041"/>
                    </a:ext>
                  </a:extLst>
                </a:gridCol>
                <a:gridCol w="1600200">
                  <a:extLst>
                    <a:ext uri="{9D8B030D-6E8A-4147-A177-3AD203B41FA5}">
                      <a16:colId xmlns:a16="http://schemas.microsoft.com/office/drawing/2014/main" val="2369947527"/>
                    </a:ext>
                  </a:extLst>
                </a:gridCol>
              </a:tblGrid>
              <a:tr h="1048995">
                <a:tc>
                  <a:txBody>
                    <a:bodyPr/>
                    <a:lstStyle/>
                    <a:p>
                      <a:endParaRPr lang="en-US" sz="2800" dirty="0"/>
                    </a:p>
                  </a:txBody>
                  <a:tcPr anchor="ctr"/>
                </a:tc>
                <a:tc gridSpan="6">
                  <a:txBody>
                    <a:bodyPr/>
                    <a:lstStyle/>
                    <a:p>
                      <a:pPr algn="ctr"/>
                      <a:r>
                        <a:rPr lang="en-US" sz="2800" dirty="0"/>
                        <a:t>My FI / Credit Union</a:t>
                      </a:r>
                    </a:p>
                    <a:p>
                      <a:pPr algn="ctr"/>
                      <a:r>
                        <a:rPr lang="en-US" sz="2800" dirty="0"/>
                        <a:t>Ranked as #1</a:t>
                      </a:r>
                    </a:p>
                  </a:txBody>
                  <a:tcPr anchor="ctr"/>
                </a:tc>
                <a:tc hMerge="1">
                  <a:txBody>
                    <a:bodyPr/>
                    <a:lstStyle/>
                    <a:p>
                      <a:endParaRPr lang="en-US"/>
                    </a:p>
                  </a:txBody>
                  <a:tcPr/>
                </a:tc>
                <a:tc hMerge="1">
                  <a:txBody>
                    <a:bodyPr/>
                    <a:lstStyle/>
                    <a:p>
                      <a:pPr algn="ctr"/>
                      <a:endParaRPr lang="en-US" sz="2800" dirty="0"/>
                    </a:p>
                  </a:txBody>
                  <a:tcPr anchor="ctr"/>
                </a:tc>
                <a:tc hMerge="1">
                  <a:txBody>
                    <a:bodyPr/>
                    <a:lstStyle/>
                    <a:p>
                      <a:endParaRPr lang="en-US"/>
                    </a:p>
                  </a:txBody>
                  <a:tcPr/>
                </a:tc>
                <a:tc hMerge="1">
                  <a:txBody>
                    <a:bodyPr/>
                    <a:lstStyle/>
                    <a:p>
                      <a:pPr algn="ctr"/>
                      <a:endParaRPr lang="en-US" sz="2800" dirty="0"/>
                    </a:p>
                  </a:txBody>
                  <a:tcPr anchor="ctr"/>
                </a:tc>
                <a:tc hMerge="1">
                  <a:txBody>
                    <a:bodyPr/>
                    <a:lstStyle/>
                    <a:p>
                      <a:endParaRPr lang="en-US"/>
                    </a:p>
                  </a:txBody>
                  <a:tcPr/>
                </a:tc>
                <a:extLst>
                  <a:ext uri="{0D108BD9-81ED-4DB2-BD59-A6C34878D82A}">
                    <a16:rowId xmlns:a16="http://schemas.microsoft.com/office/drawing/2014/main" val="2840642052"/>
                  </a:ext>
                </a:extLst>
              </a:tr>
              <a:tr h="1048995">
                <a:tc>
                  <a:txBody>
                    <a:bodyPr/>
                    <a:lstStyle/>
                    <a:p>
                      <a:r>
                        <a:rPr lang="en-US" sz="2800" b="1" dirty="0"/>
                        <a:t>Attribute</a:t>
                      </a:r>
                    </a:p>
                  </a:txBody>
                  <a:tcPr anchor="ctr"/>
                </a:tc>
                <a:tc>
                  <a:txBody>
                    <a:bodyPr/>
                    <a:lstStyle/>
                    <a:p>
                      <a:pPr algn="ctr"/>
                      <a:r>
                        <a:rPr lang="en-US" sz="1600" b="1" dirty="0"/>
                        <a:t>Total</a:t>
                      </a:r>
                    </a:p>
                  </a:txBody>
                  <a:tcPr marL="0" marR="0" marT="0" marB="0" anchor="ctr">
                    <a:lnR w="12700" cap="flat" cmpd="sng" algn="ctr">
                      <a:solidFill>
                        <a:schemeClr val="tx1"/>
                      </a:solidFill>
                      <a:prstDash val="solid"/>
                      <a:round/>
                      <a:headEnd type="none" w="med" len="med"/>
                      <a:tailEnd type="none" w="med" len="med"/>
                    </a:lnR>
                  </a:tcPr>
                </a:tc>
                <a:tc>
                  <a:txBody>
                    <a:bodyPr/>
                    <a:lstStyle/>
                    <a:p>
                      <a:pPr algn="ctr"/>
                      <a:r>
                        <a:rPr lang="en-US" sz="1600" b="1" dirty="0"/>
                        <a:t>Less than 30 Employees</a:t>
                      </a:r>
                    </a:p>
                  </a:txBody>
                  <a:tcPr marL="0" marR="0" marT="0" marB="0" anchor="ctr">
                    <a:lnL w="12700" cap="flat" cmpd="sng" algn="ctr">
                      <a:solidFill>
                        <a:schemeClr val="tx1"/>
                      </a:solidFill>
                      <a:prstDash val="solid"/>
                      <a:round/>
                      <a:headEnd type="none" w="med" len="med"/>
                      <a:tailEnd type="none" w="med" len="med"/>
                    </a:lnL>
                  </a:tcPr>
                </a:tc>
                <a:tc>
                  <a:txBody>
                    <a:bodyPr/>
                    <a:lstStyle/>
                    <a:p>
                      <a:pPr algn="ctr"/>
                      <a:r>
                        <a:rPr lang="en-US" sz="1600" b="1" dirty="0"/>
                        <a:t>More than 30 Employees</a:t>
                      </a:r>
                    </a:p>
                  </a:txBody>
                  <a:tcPr marL="0" marR="0" marT="0" marB="0" anchor="ctr">
                    <a:lnR w="12700" cap="flat" cmpd="sng" algn="ctr">
                      <a:solidFill>
                        <a:schemeClr val="tx1"/>
                      </a:solidFill>
                      <a:prstDash val="solid"/>
                      <a:round/>
                      <a:headEnd type="none" w="med" len="med"/>
                      <a:tailEnd type="none" w="med" len="med"/>
                    </a:lnR>
                  </a:tcPr>
                </a:tc>
                <a:tc>
                  <a:txBody>
                    <a:bodyPr/>
                    <a:lstStyle/>
                    <a:p>
                      <a:pPr algn="ctr"/>
                      <a:r>
                        <a:rPr lang="en-US" sz="1600" b="1" dirty="0"/>
                        <a:t>0 to 3 years</a:t>
                      </a:r>
                    </a:p>
                  </a:txBody>
                  <a:tcPr marL="0" marR="0" marT="0" marB="0" anchor="ctr">
                    <a:lnL w="12700" cap="flat" cmpd="sng" algn="ctr">
                      <a:solidFill>
                        <a:schemeClr val="tx1"/>
                      </a:solidFill>
                      <a:prstDash val="solid"/>
                      <a:round/>
                      <a:headEnd type="none" w="med" len="med"/>
                      <a:tailEnd type="none" w="med" len="med"/>
                    </a:lnL>
                  </a:tcPr>
                </a:tc>
                <a:tc>
                  <a:txBody>
                    <a:bodyPr/>
                    <a:lstStyle/>
                    <a:p>
                      <a:pPr algn="ctr"/>
                      <a:r>
                        <a:rPr lang="en-US" sz="1600" b="1" dirty="0"/>
                        <a:t>4 to 10 years</a:t>
                      </a:r>
                    </a:p>
                  </a:txBody>
                  <a:tcPr marL="0" marR="0" marT="0" marB="0" anchor="ctr"/>
                </a:tc>
                <a:tc>
                  <a:txBody>
                    <a:bodyPr/>
                    <a:lstStyle/>
                    <a:p>
                      <a:pPr algn="ctr"/>
                      <a:r>
                        <a:rPr lang="en-US" sz="1600" b="1" dirty="0"/>
                        <a:t>More than 10 years</a:t>
                      </a:r>
                    </a:p>
                  </a:txBody>
                  <a:tcPr marL="0" marR="0" marT="0" marB="0" anchor="ctr"/>
                </a:tc>
                <a:extLst>
                  <a:ext uri="{0D108BD9-81ED-4DB2-BD59-A6C34878D82A}">
                    <a16:rowId xmlns:a16="http://schemas.microsoft.com/office/drawing/2014/main" val="3133899716"/>
                  </a:ext>
                </a:extLst>
              </a:tr>
              <a:tr h="862882">
                <a:tc>
                  <a:txBody>
                    <a:bodyPr/>
                    <a:lstStyle/>
                    <a:p>
                      <a:pPr algn="l" fontAlgn="ctr"/>
                      <a:r>
                        <a:rPr lang="en-US" sz="2400" b="0" i="0" u="none" strike="noStrike" dirty="0">
                          <a:solidFill>
                            <a:srgbClr val="000000"/>
                          </a:solidFill>
                          <a:effectLst/>
                          <a:latin typeface="+mn-lt"/>
                        </a:rPr>
                        <a:t>Being able to get a cashflow picture across different banks</a:t>
                      </a:r>
                    </a:p>
                  </a:txBody>
                  <a:tcPr marR="9525" marT="9525" marB="0" anchor="ctr"/>
                </a:tc>
                <a:tc>
                  <a:txBody>
                    <a:bodyPr/>
                    <a:lstStyle/>
                    <a:p>
                      <a:pPr algn="ctr" fontAlgn="b"/>
                      <a:r>
                        <a:rPr lang="en-US" sz="2000" b="0" i="0" u="none" strike="noStrike" dirty="0">
                          <a:solidFill>
                            <a:srgbClr val="000000"/>
                          </a:solidFill>
                          <a:effectLst/>
                          <a:latin typeface="+mn-lt"/>
                        </a:rPr>
                        <a:t>44%</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2000" b="0" i="0" u="none" strike="noStrike" dirty="0">
                          <a:solidFill>
                            <a:srgbClr val="000000"/>
                          </a:solidFill>
                          <a:effectLst/>
                          <a:latin typeface="+mn-lt"/>
                        </a:rPr>
                        <a:t>41%</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2000" b="0" i="0" u="none" strike="noStrike" dirty="0">
                          <a:solidFill>
                            <a:srgbClr val="000000"/>
                          </a:solidFill>
                          <a:effectLst/>
                          <a:latin typeface="+mn-lt"/>
                        </a:rPr>
                        <a:t>50%</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2000" b="0" i="0" u="none" strike="noStrike" dirty="0">
                          <a:solidFill>
                            <a:srgbClr val="000000"/>
                          </a:solidFill>
                          <a:effectLst/>
                          <a:latin typeface="+mn-lt"/>
                        </a:rPr>
                        <a:t>50%</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2000" b="0" i="0" u="none" strike="noStrike">
                          <a:solidFill>
                            <a:srgbClr val="000000"/>
                          </a:solidFill>
                          <a:effectLst/>
                          <a:latin typeface="+mn-lt"/>
                        </a:rPr>
                        <a:t>41%</a:t>
                      </a:r>
                    </a:p>
                  </a:txBody>
                  <a:tcPr marL="9525" marR="9525" marT="9525" marB="0" anchor="ctr"/>
                </a:tc>
                <a:tc>
                  <a:txBody>
                    <a:bodyPr/>
                    <a:lstStyle/>
                    <a:p>
                      <a:pPr algn="ctr" fontAlgn="b"/>
                      <a:r>
                        <a:rPr lang="en-US" sz="2000" b="0" i="0" u="none" strike="noStrike">
                          <a:solidFill>
                            <a:srgbClr val="000000"/>
                          </a:solidFill>
                          <a:effectLst/>
                          <a:latin typeface="+mn-lt"/>
                        </a:rPr>
                        <a:t>45%</a:t>
                      </a:r>
                    </a:p>
                  </a:txBody>
                  <a:tcPr marL="9525" marR="9525" marT="9525" marB="0" anchor="ctr"/>
                </a:tc>
                <a:extLst>
                  <a:ext uri="{0D108BD9-81ED-4DB2-BD59-A6C34878D82A}">
                    <a16:rowId xmlns:a16="http://schemas.microsoft.com/office/drawing/2014/main" val="1621300006"/>
                  </a:ext>
                </a:extLst>
              </a:tr>
              <a:tr h="862882">
                <a:tc>
                  <a:txBody>
                    <a:bodyPr/>
                    <a:lstStyle/>
                    <a:p>
                      <a:pPr algn="l" fontAlgn="ctr"/>
                      <a:r>
                        <a:rPr lang="en-US" sz="2400" b="0" i="0" u="none" strike="noStrike">
                          <a:solidFill>
                            <a:srgbClr val="000000"/>
                          </a:solidFill>
                          <a:effectLst/>
                          <a:latin typeface="+mn-lt"/>
                        </a:rPr>
                        <a:t>Knowing the best options for improving cashflow management and reporting</a:t>
                      </a:r>
                    </a:p>
                  </a:txBody>
                  <a:tcPr marR="9525" marT="9525" marB="0" anchor="ctr"/>
                </a:tc>
                <a:tc>
                  <a:txBody>
                    <a:bodyPr/>
                    <a:lstStyle/>
                    <a:p>
                      <a:pPr algn="ctr" fontAlgn="b"/>
                      <a:r>
                        <a:rPr lang="en-US" sz="2000" b="0" i="0" u="none" strike="noStrike" dirty="0">
                          <a:solidFill>
                            <a:srgbClr val="000000"/>
                          </a:solidFill>
                          <a:effectLst/>
                          <a:latin typeface="+mn-lt"/>
                        </a:rPr>
                        <a:t>28%</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2000" b="0" i="0" u="none" strike="noStrike" dirty="0">
                          <a:solidFill>
                            <a:srgbClr val="000000"/>
                          </a:solidFill>
                          <a:effectLst/>
                          <a:latin typeface="+mn-lt"/>
                        </a:rPr>
                        <a:t>27%</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2000" b="0" i="0" u="none" strike="noStrike" dirty="0">
                          <a:solidFill>
                            <a:srgbClr val="000000"/>
                          </a:solidFill>
                          <a:effectLst/>
                          <a:latin typeface="+mn-lt"/>
                        </a:rPr>
                        <a:t>30%</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2000" b="0" i="0" u="none" strike="noStrike" dirty="0">
                          <a:solidFill>
                            <a:srgbClr val="000000"/>
                          </a:solidFill>
                          <a:effectLst/>
                          <a:latin typeface="+mn-lt"/>
                        </a:rPr>
                        <a:t>25%</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2000" b="0" i="0" u="none" strike="noStrike" dirty="0">
                          <a:solidFill>
                            <a:srgbClr val="000000"/>
                          </a:solidFill>
                          <a:effectLst/>
                          <a:latin typeface="+mn-lt"/>
                        </a:rPr>
                        <a:t>27%</a:t>
                      </a:r>
                    </a:p>
                  </a:txBody>
                  <a:tcPr marL="9525" marR="9525" marT="9525" marB="0" anchor="ctr"/>
                </a:tc>
                <a:tc>
                  <a:txBody>
                    <a:bodyPr/>
                    <a:lstStyle/>
                    <a:p>
                      <a:pPr algn="ctr" fontAlgn="b"/>
                      <a:r>
                        <a:rPr lang="en-US" sz="2000" b="0" i="0" u="none" strike="noStrike" dirty="0">
                          <a:solidFill>
                            <a:srgbClr val="000000"/>
                          </a:solidFill>
                          <a:effectLst/>
                          <a:latin typeface="+mn-lt"/>
                        </a:rPr>
                        <a:t>28%</a:t>
                      </a:r>
                    </a:p>
                  </a:txBody>
                  <a:tcPr marL="9525" marR="9525" marT="9525" marB="0" anchor="ctr"/>
                </a:tc>
                <a:extLst>
                  <a:ext uri="{0D108BD9-81ED-4DB2-BD59-A6C34878D82A}">
                    <a16:rowId xmlns:a16="http://schemas.microsoft.com/office/drawing/2014/main" val="1436531769"/>
                  </a:ext>
                </a:extLst>
              </a:tr>
              <a:tr h="862882">
                <a:tc>
                  <a:txBody>
                    <a:bodyPr/>
                    <a:lstStyle/>
                    <a:p>
                      <a:pPr algn="l" fontAlgn="ctr"/>
                      <a:r>
                        <a:rPr lang="en-US" sz="2400" b="0" i="0" u="none" strike="noStrike" dirty="0">
                          <a:solidFill>
                            <a:srgbClr val="000000"/>
                          </a:solidFill>
                          <a:effectLst/>
                          <a:latin typeface="+mn-lt"/>
                        </a:rPr>
                        <a:t>Forecasting cash balances in the short term, one month or less</a:t>
                      </a:r>
                    </a:p>
                  </a:txBody>
                  <a:tcPr marR="9525" marT="9525" marB="0" anchor="ctr"/>
                </a:tc>
                <a:tc>
                  <a:txBody>
                    <a:bodyPr/>
                    <a:lstStyle/>
                    <a:p>
                      <a:pPr algn="ctr" fontAlgn="b"/>
                      <a:r>
                        <a:rPr lang="en-US" sz="2000" b="0" i="0" u="none" strike="noStrike">
                          <a:solidFill>
                            <a:srgbClr val="000000"/>
                          </a:solidFill>
                          <a:effectLst/>
                          <a:latin typeface="+mn-lt"/>
                        </a:rPr>
                        <a:t>26%</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2000" b="0" i="0" u="none" strike="noStrike" dirty="0">
                          <a:solidFill>
                            <a:srgbClr val="000000"/>
                          </a:solidFill>
                          <a:effectLst/>
                          <a:latin typeface="+mn-lt"/>
                        </a:rPr>
                        <a:t>24%</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2000" b="0" i="0" u="none" strike="noStrike">
                          <a:solidFill>
                            <a:srgbClr val="000000"/>
                          </a:solidFill>
                          <a:effectLst/>
                          <a:latin typeface="+mn-lt"/>
                        </a:rPr>
                        <a:t>30%</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2800" b="1" i="0" u="none" strike="noStrike" dirty="0">
                          <a:solidFill>
                            <a:srgbClr val="000000"/>
                          </a:solidFill>
                          <a:effectLst/>
                          <a:latin typeface="+mn-lt"/>
                        </a:rPr>
                        <a:t>31%</a:t>
                      </a:r>
                    </a:p>
                  </a:txBody>
                  <a:tcPr marL="9525" marR="9525" marT="9525" marB="0" anchor="ctr">
                    <a:lnL w="12700" cap="flat" cmpd="sng" algn="ctr">
                      <a:solidFill>
                        <a:schemeClr val="tx1"/>
                      </a:solidFill>
                      <a:prstDash val="solid"/>
                      <a:round/>
                      <a:headEnd type="none" w="med" len="med"/>
                      <a:tailEnd type="none" w="med" len="med"/>
                    </a:lnL>
                    <a:solidFill>
                      <a:schemeClr val="accent2"/>
                    </a:solidFill>
                  </a:tcPr>
                </a:tc>
                <a:tc>
                  <a:txBody>
                    <a:bodyPr/>
                    <a:lstStyle/>
                    <a:p>
                      <a:pPr algn="ctr" fontAlgn="b"/>
                      <a:r>
                        <a:rPr lang="en-US" sz="2000" b="0" i="0" u="none" strike="noStrike" dirty="0">
                          <a:solidFill>
                            <a:srgbClr val="000000"/>
                          </a:solidFill>
                          <a:effectLst/>
                          <a:latin typeface="+mn-lt"/>
                        </a:rPr>
                        <a:t>25%</a:t>
                      </a:r>
                    </a:p>
                  </a:txBody>
                  <a:tcPr marL="9525" marR="9525" marT="9525" marB="0" anchor="ctr"/>
                </a:tc>
                <a:tc>
                  <a:txBody>
                    <a:bodyPr/>
                    <a:lstStyle/>
                    <a:p>
                      <a:pPr algn="ctr" fontAlgn="b"/>
                      <a:r>
                        <a:rPr lang="en-US" sz="2000" b="0" i="0" u="none" strike="noStrike">
                          <a:solidFill>
                            <a:srgbClr val="000000"/>
                          </a:solidFill>
                          <a:effectLst/>
                          <a:latin typeface="+mn-lt"/>
                        </a:rPr>
                        <a:t>26%</a:t>
                      </a:r>
                    </a:p>
                  </a:txBody>
                  <a:tcPr marL="9525" marR="9525" marT="9525" marB="0" anchor="ctr"/>
                </a:tc>
                <a:extLst>
                  <a:ext uri="{0D108BD9-81ED-4DB2-BD59-A6C34878D82A}">
                    <a16:rowId xmlns:a16="http://schemas.microsoft.com/office/drawing/2014/main" val="501570780"/>
                  </a:ext>
                </a:extLst>
              </a:tr>
              <a:tr h="862882">
                <a:tc>
                  <a:txBody>
                    <a:bodyPr/>
                    <a:lstStyle/>
                    <a:p>
                      <a:pPr algn="l" fontAlgn="ctr"/>
                      <a:r>
                        <a:rPr lang="en-US" sz="2400" b="0" i="0" u="none" strike="noStrike">
                          <a:solidFill>
                            <a:srgbClr val="000000"/>
                          </a:solidFill>
                          <a:effectLst/>
                          <a:latin typeface="+mn-lt"/>
                        </a:rPr>
                        <a:t>Timing payment of bills / invoices to optimize cashflow</a:t>
                      </a:r>
                    </a:p>
                  </a:txBody>
                  <a:tcPr marR="9525" marT="9525" marB="0" anchor="ctr"/>
                </a:tc>
                <a:tc>
                  <a:txBody>
                    <a:bodyPr/>
                    <a:lstStyle/>
                    <a:p>
                      <a:pPr algn="ctr" fontAlgn="b"/>
                      <a:r>
                        <a:rPr lang="en-US" sz="2000" b="0" i="0" u="none" strike="noStrike">
                          <a:solidFill>
                            <a:srgbClr val="000000"/>
                          </a:solidFill>
                          <a:effectLst/>
                          <a:latin typeface="+mn-lt"/>
                        </a:rPr>
                        <a:t>27%</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2000" b="0" i="0" u="none" strike="noStrike">
                          <a:solidFill>
                            <a:srgbClr val="000000"/>
                          </a:solidFill>
                          <a:effectLst/>
                          <a:latin typeface="+mn-lt"/>
                        </a:rPr>
                        <a:t>24%</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2000" b="0" i="0" u="none" strike="noStrike">
                          <a:solidFill>
                            <a:srgbClr val="000000"/>
                          </a:solidFill>
                          <a:effectLst/>
                          <a:latin typeface="+mn-lt"/>
                        </a:rPr>
                        <a:t>32%</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2000" b="0" i="0" u="none" strike="noStrike" dirty="0">
                          <a:solidFill>
                            <a:srgbClr val="000000"/>
                          </a:solidFill>
                          <a:effectLst/>
                          <a:latin typeface="+mn-lt"/>
                        </a:rPr>
                        <a:t>33%</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2000" b="0" i="0" u="none" strike="noStrike" dirty="0">
                          <a:solidFill>
                            <a:srgbClr val="000000"/>
                          </a:solidFill>
                          <a:effectLst/>
                          <a:latin typeface="+mn-lt"/>
                        </a:rPr>
                        <a:t>28%</a:t>
                      </a:r>
                    </a:p>
                  </a:txBody>
                  <a:tcPr marL="9525" marR="9525" marT="9525" marB="0" anchor="ctr"/>
                </a:tc>
                <a:tc>
                  <a:txBody>
                    <a:bodyPr/>
                    <a:lstStyle/>
                    <a:p>
                      <a:pPr algn="ctr" fontAlgn="b"/>
                      <a:r>
                        <a:rPr lang="en-US" sz="2000" b="0" i="0" u="none" strike="noStrike" dirty="0">
                          <a:solidFill>
                            <a:srgbClr val="000000"/>
                          </a:solidFill>
                          <a:effectLst/>
                          <a:latin typeface="+mn-lt"/>
                        </a:rPr>
                        <a:t>25%</a:t>
                      </a:r>
                    </a:p>
                  </a:txBody>
                  <a:tcPr marL="9525" marR="9525" marT="9525" marB="0" anchor="ctr"/>
                </a:tc>
                <a:extLst>
                  <a:ext uri="{0D108BD9-81ED-4DB2-BD59-A6C34878D82A}">
                    <a16:rowId xmlns:a16="http://schemas.microsoft.com/office/drawing/2014/main" val="2111622743"/>
                  </a:ext>
                </a:extLst>
              </a:tr>
              <a:tr h="862882">
                <a:tc>
                  <a:txBody>
                    <a:bodyPr/>
                    <a:lstStyle/>
                    <a:p>
                      <a:pPr algn="l" fontAlgn="ctr"/>
                      <a:r>
                        <a:rPr lang="en-US" sz="2400" b="0" i="0" u="none" strike="noStrike" dirty="0">
                          <a:solidFill>
                            <a:srgbClr val="000000"/>
                          </a:solidFill>
                          <a:effectLst/>
                          <a:latin typeface="+mn-lt"/>
                        </a:rPr>
                        <a:t>Forecasting cash balances 3 months out</a:t>
                      </a:r>
                    </a:p>
                  </a:txBody>
                  <a:tcPr marR="9525" marT="9525" marB="0" anchor="ctr"/>
                </a:tc>
                <a:tc>
                  <a:txBody>
                    <a:bodyPr/>
                    <a:lstStyle/>
                    <a:p>
                      <a:pPr algn="ctr" fontAlgn="b"/>
                      <a:r>
                        <a:rPr lang="en-US" sz="2000" b="0" i="0" u="none" strike="noStrike">
                          <a:solidFill>
                            <a:srgbClr val="000000"/>
                          </a:solidFill>
                          <a:effectLst/>
                          <a:latin typeface="+mn-lt"/>
                        </a:rPr>
                        <a:t>26%</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2000" b="0" i="0" u="none" strike="noStrike" dirty="0">
                          <a:solidFill>
                            <a:srgbClr val="000000"/>
                          </a:solidFill>
                          <a:effectLst/>
                          <a:latin typeface="+mn-lt"/>
                        </a:rPr>
                        <a:t>24%</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2000" b="0" i="0" u="none" strike="noStrike">
                          <a:solidFill>
                            <a:srgbClr val="000000"/>
                          </a:solidFill>
                          <a:effectLst/>
                          <a:latin typeface="+mn-lt"/>
                        </a:rPr>
                        <a:t>29%</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2800" b="1" i="0" u="none" strike="noStrike" dirty="0">
                          <a:solidFill>
                            <a:srgbClr val="000000"/>
                          </a:solidFill>
                          <a:effectLst/>
                          <a:latin typeface="+mn-lt"/>
                        </a:rPr>
                        <a:t>29%</a:t>
                      </a:r>
                    </a:p>
                  </a:txBody>
                  <a:tcPr marL="9525" marR="9525" marT="9525" marB="0" anchor="ctr">
                    <a:lnL w="12700" cap="flat" cmpd="sng" algn="ctr">
                      <a:solidFill>
                        <a:schemeClr val="tx1"/>
                      </a:solidFill>
                      <a:prstDash val="solid"/>
                      <a:round/>
                      <a:headEnd type="none" w="med" len="med"/>
                      <a:tailEnd type="none" w="med" len="med"/>
                    </a:lnL>
                    <a:solidFill>
                      <a:schemeClr val="accent2"/>
                    </a:solidFill>
                  </a:tcPr>
                </a:tc>
                <a:tc>
                  <a:txBody>
                    <a:bodyPr/>
                    <a:lstStyle/>
                    <a:p>
                      <a:pPr algn="ctr" fontAlgn="b"/>
                      <a:r>
                        <a:rPr lang="en-US" sz="2000" b="0" i="0" u="none" strike="noStrike" dirty="0">
                          <a:solidFill>
                            <a:srgbClr val="000000"/>
                          </a:solidFill>
                          <a:effectLst/>
                          <a:latin typeface="+mn-lt"/>
                        </a:rPr>
                        <a:t>30%</a:t>
                      </a:r>
                    </a:p>
                  </a:txBody>
                  <a:tcPr marL="9525" marR="9525" marT="9525" marB="0" anchor="ctr"/>
                </a:tc>
                <a:tc>
                  <a:txBody>
                    <a:bodyPr/>
                    <a:lstStyle/>
                    <a:p>
                      <a:pPr algn="ctr" fontAlgn="b"/>
                      <a:r>
                        <a:rPr lang="en-US" sz="2000" b="0" i="0" u="none" strike="noStrike" dirty="0">
                          <a:solidFill>
                            <a:srgbClr val="000000"/>
                          </a:solidFill>
                          <a:effectLst/>
                          <a:latin typeface="+mn-lt"/>
                        </a:rPr>
                        <a:t>22%</a:t>
                      </a:r>
                    </a:p>
                  </a:txBody>
                  <a:tcPr marL="9525" marR="9525" marT="9525" marB="0" anchor="ctr"/>
                </a:tc>
                <a:extLst>
                  <a:ext uri="{0D108BD9-81ED-4DB2-BD59-A6C34878D82A}">
                    <a16:rowId xmlns:a16="http://schemas.microsoft.com/office/drawing/2014/main" val="583166034"/>
                  </a:ext>
                </a:extLst>
              </a:tr>
              <a:tr h="862882">
                <a:tc>
                  <a:txBody>
                    <a:bodyPr/>
                    <a:lstStyle/>
                    <a:p>
                      <a:pPr algn="l" fontAlgn="ctr"/>
                      <a:r>
                        <a:rPr lang="en-US" sz="2400" b="0" i="0" u="none" strike="noStrike" dirty="0">
                          <a:solidFill>
                            <a:srgbClr val="000000"/>
                          </a:solidFill>
                          <a:effectLst/>
                          <a:latin typeface="+mn-lt"/>
                        </a:rPr>
                        <a:t>Assessing progress against financial goals or past performance</a:t>
                      </a:r>
                    </a:p>
                  </a:txBody>
                  <a:tcPr marR="9525" marT="9525" marB="0" anchor="ctr"/>
                </a:tc>
                <a:tc>
                  <a:txBody>
                    <a:bodyPr/>
                    <a:lstStyle/>
                    <a:p>
                      <a:pPr algn="ctr" fontAlgn="b"/>
                      <a:r>
                        <a:rPr lang="en-US" sz="2000" b="0" i="0" u="none" strike="noStrike">
                          <a:solidFill>
                            <a:srgbClr val="000000"/>
                          </a:solidFill>
                          <a:effectLst/>
                          <a:latin typeface="+mn-lt"/>
                        </a:rPr>
                        <a:t>22%</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2000" b="0" i="0" u="none" strike="noStrike">
                          <a:solidFill>
                            <a:srgbClr val="000000"/>
                          </a:solidFill>
                          <a:effectLst/>
                          <a:latin typeface="+mn-lt"/>
                        </a:rPr>
                        <a:t>19%</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2000" b="0" i="0" u="none" strike="noStrike">
                          <a:solidFill>
                            <a:srgbClr val="000000"/>
                          </a:solidFill>
                          <a:effectLst/>
                          <a:latin typeface="+mn-lt"/>
                        </a:rPr>
                        <a:t>27%</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2000" b="0" i="0" u="none" strike="noStrike">
                          <a:solidFill>
                            <a:srgbClr val="000000"/>
                          </a:solidFill>
                          <a:effectLst/>
                          <a:latin typeface="+mn-lt"/>
                        </a:rPr>
                        <a:t>36%</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2000" b="0" i="0" u="none" strike="noStrike" dirty="0">
                          <a:solidFill>
                            <a:srgbClr val="000000"/>
                          </a:solidFill>
                          <a:effectLst/>
                          <a:latin typeface="+mn-lt"/>
                        </a:rPr>
                        <a:t>17%</a:t>
                      </a:r>
                    </a:p>
                  </a:txBody>
                  <a:tcPr marL="9525" marR="9525" marT="9525" marB="0" anchor="ctr"/>
                </a:tc>
                <a:tc>
                  <a:txBody>
                    <a:bodyPr/>
                    <a:lstStyle/>
                    <a:p>
                      <a:pPr algn="ctr" fontAlgn="b"/>
                      <a:r>
                        <a:rPr lang="en-US" sz="2000" b="0" i="0" u="none" strike="noStrike" dirty="0">
                          <a:solidFill>
                            <a:srgbClr val="000000"/>
                          </a:solidFill>
                          <a:effectLst/>
                          <a:latin typeface="+mn-lt"/>
                        </a:rPr>
                        <a:t>23%</a:t>
                      </a:r>
                    </a:p>
                  </a:txBody>
                  <a:tcPr marL="9525" marR="9525" marT="9525" marB="0" anchor="ctr"/>
                </a:tc>
                <a:extLst>
                  <a:ext uri="{0D108BD9-81ED-4DB2-BD59-A6C34878D82A}">
                    <a16:rowId xmlns:a16="http://schemas.microsoft.com/office/drawing/2014/main" val="2868571224"/>
                  </a:ext>
                </a:extLst>
              </a:tr>
              <a:tr h="862882">
                <a:tc>
                  <a:txBody>
                    <a:bodyPr/>
                    <a:lstStyle/>
                    <a:p>
                      <a:pPr algn="l" fontAlgn="ctr"/>
                      <a:r>
                        <a:rPr lang="en-US" sz="2400" b="0" i="0" u="none" strike="noStrike" dirty="0">
                          <a:solidFill>
                            <a:srgbClr val="000000"/>
                          </a:solidFill>
                          <a:effectLst/>
                          <a:latin typeface="+mn-lt"/>
                        </a:rPr>
                        <a:t>Understanding how trends will impact my cashflow</a:t>
                      </a:r>
                    </a:p>
                  </a:txBody>
                  <a:tcPr marR="9525" marT="9525" marB="0" anchor="ctr"/>
                </a:tc>
                <a:tc>
                  <a:txBody>
                    <a:bodyPr/>
                    <a:lstStyle/>
                    <a:p>
                      <a:pPr algn="ctr" fontAlgn="b"/>
                      <a:r>
                        <a:rPr lang="en-US" sz="2000" b="0" i="0" u="none" strike="noStrike" dirty="0">
                          <a:solidFill>
                            <a:srgbClr val="000000"/>
                          </a:solidFill>
                          <a:effectLst/>
                          <a:latin typeface="+mn-lt"/>
                        </a:rPr>
                        <a:t>20%</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2000" b="0" i="0" u="none" strike="noStrike" dirty="0">
                          <a:solidFill>
                            <a:srgbClr val="000000"/>
                          </a:solidFill>
                          <a:effectLst/>
                          <a:latin typeface="+mn-lt"/>
                        </a:rPr>
                        <a:t>22%</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2000" b="0" i="0" u="none" strike="noStrike">
                          <a:solidFill>
                            <a:srgbClr val="000000"/>
                          </a:solidFill>
                          <a:effectLst/>
                          <a:latin typeface="+mn-lt"/>
                        </a:rPr>
                        <a:t>17%</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2000" b="0" i="0" u="none" strike="noStrike">
                          <a:solidFill>
                            <a:srgbClr val="000000"/>
                          </a:solidFill>
                          <a:effectLst/>
                          <a:latin typeface="+mn-lt"/>
                        </a:rPr>
                        <a:t>18%</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2000" b="0" i="0" u="none" strike="noStrike">
                          <a:solidFill>
                            <a:srgbClr val="000000"/>
                          </a:solidFill>
                          <a:effectLst/>
                          <a:latin typeface="+mn-lt"/>
                        </a:rPr>
                        <a:t>25%</a:t>
                      </a:r>
                    </a:p>
                  </a:txBody>
                  <a:tcPr marL="9525" marR="9525" marT="9525" marB="0" anchor="ctr"/>
                </a:tc>
                <a:tc>
                  <a:txBody>
                    <a:bodyPr/>
                    <a:lstStyle/>
                    <a:p>
                      <a:pPr algn="ctr" fontAlgn="b"/>
                      <a:r>
                        <a:rPr lang="en-US" sz="2000" b="0" i="0" u="none" strike="noStrike" dirty="0">
                          <a:solidFill>
                            <a:srgbClr val="000000"/>
                          </a:solidFill>
                          <a:effectLst/>
                          <a:latin typeface="+mn-lt"/>
                        </a:rPr>
                        <a:t>18%</a:t>
                      </a:r>
                    </a:p>
                  </a:txBody>
                  <a:tcPr marL="9525" marR="9525" marT="9525" marB="0" anchor="ctr"/>
                </a:tc>
                <a:extLst>
                  <a:ext uri="{0D108BD9-81ED-4DB2-BD59-A6C34878D82A}">
                    <a16:rowId xmlns:a16="http://schemas.microsoft.com/office/drawing/2014/main" val="3642534361"/>
                  </a:ext>
                </a:extLst>
              </a:tr>
            </a:tbl>
          </a:graphicData>
        </a:graphic>
      </p:graphicFrame>
      <p:sp>
        <p:nvSpPr>
          <p:cNvPr id="3" name="TextBox 2">
            <a:extLst>
              <a:ext uri="{FF2B5EF4-FFF2-40B4-BE49-F238E27FC236}">
                <a16:creationId xmlns:a16="http://schemas.microsoft.com/office/drawing/2014/main" id="{3CC51F99-DCB3-966C-2997-F329B56999B7}"/>
              </a:ext>
            </a:extLst>
          </p:cNvPr>
          <p:cNvSpPr txBox="1"/>
          <p:nvPr/>
        </p:nvSpPr>
        <p:spPr>
          <a:xfrm flipH="1">
            <a:off x="1583309" y="10896600"/>
            <a:ext cx="10020301" cy="322332"/>
          </a:xfrm>
          <a:prstGeom prst="rect">
            <a:avLst/>
          </a:prstGeom>
        </p:spPr>
        <p:txBody>
          <a:bodyPr wrap="square" lIns="0" tIns="0" rIns="0" bIns="0" rtlCol="0" anchor="t">
            <a:spAutoFit/>
          </a:bodyPr>
          <a:lstStyle/>
          <a:p>
            <a:pPr marL="0" indent="0" algn="l">
              <a:lnSpc>
                <a:spcPct val="130000"/>
              </a:lnSpc>
              <a:buNone/>
            </a:pPr>
            <a:r>
              <a:rPr lang="en-US" sz="1800" dirty="0">
                <a:latin typeface="Segoe UI" panose="020B0502040204020203" pitchFamily="34" charset="0"/>
                <a:cs typeface="Segoe UI" panose="020B0502040204020203" pitchFamily="34" charset="0"/>
              </a:rPr>
              <a:t>Base: Respondents who rated importance 3-5 and satisfaction 1-3</a:t>
            </a:r>
            <a:endParaRPr lang="en-US" sz="1800" dirty="0">
              <a:solidFill>
                <a:schemeClr val="tx1"/>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EF226CC3-7D68-68A8-876C-45A380A2D857}"/>
              </a:ext>
            </a:extLst>
          </p:cNvPr>
          <p:cNvSpPr txBox="1"/>
          <p:nvPr/>
        </p:nvSpPr>
        <p:spPr>
          <a:xfrm>
            <a:off x="1094994" y="1623320"/>
            <a:ext cx="20314311" cy="646331"/>
          </a:xfrm>
          <a:prstGeom prst="rect">
            <a:avLst/>
          </a:prstGeom>
          <a:noFill/>
        </p:spPr>
        <p:txBody>
          <a:bodyPr wrap="square">
            <a:spAutoFit/>
          </a:bodyPr>
          <a:lstStyle/>
          <a:p>
            <a:pPr>
              <a:tabLst>
                <a:tab pos="20116800" algn="r"/>
              </a:tabLst>
            </a:pPr>
            <a:r>
              <a:rPr lang="en-US" b="1" dirty="0">
                <a:latin typeface="Segoe UI" panose="020B0502040204020203" pitchFamily="34" charset="0"/>
                <a:cs typeface="Segoe UI" panose="020B0502040204020203" pitchFamily="34" charset="0"/>
              </a:rPr>
              <a:t>Almost a third of Covid Class look to FIs first</a:t>
            </a:r>
          </a:p>
        </p:txBody>
      </p:sp>
    </p:spTree>
    <p:extLst>
      <p:ext uri="{BB962C8B-B14F-4D97-AF65-F5344CB8AC3E}">
        <p14:creationId xmlns:p14="http://schemas.microsoft.com/office/powerpoint/2010/main" val="3716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DE0DD3D4-B400-37DA-53C7-8A39755AA903}"/>
              </a:ext>
            </a:extLst>
          </p:cNvPr>
          <p:cNvCxnSpPr>
            <a:cxnSpLocks/>
          </p:cNvCxnSpPr>
          <p:nvPr/>
        </p:nvCxnSpPr>
        <p:spPr>
          <a:xfrm>
            <a:off x="21399946" y="5623544"/>
            <a:ext cx="0" cy="76685"/>
          </a:xfrm>
          <a:prstGeom prst="line">
            <a:avLst/>
          </a:prstGeom>
          <a:ln w="9525">
            <a:no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7B4F8B4-2CD6-AB77-E797-B871010B0887}"/>
              </a:ext>
            </a:extLst>
          </p:cNvPr>
          <p:cNvSpPr/>
          <p:nvPr/>
        </p:nvSpPr>
        <p:spPr>
          <a:xfrm>
            <a:off x="19640549" y="3376613"/>
            <a:ext cx="3621651" cy="3283267"/>
          </a:xfrm>
          <a:prstGeom prst="rect">
            <a:avLst/>
          </a:prstGeom>
          <a:solidFill>
            <a:srgbClr val="80E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cxnSp>
        <p:nvCxnSpPr>
          <p:cNvPr id="19" name="Straight Connector 18">
            <a:extLst>
              <a:ext uri="{FF2B5EF4-FFF2-40B4-BE49-F238E27FC236}">
                <a16:creationId xmlns:a16="http://schemas.microsoft.com/office/drawing/2014/main" id="{78A277E4-6CAE-2325-35AF-5FF59701984B}"/>
              </a:ext>
            </a:extLst>
          </p:cNvPr>
          <p:cNvCxnSpPr>
            <a:cxnSpLocks/>
          </p:cNvCxnSpPr>
          <p:nvPr/>
        </p:nvCxnSpPr>
        <p:spPr>
          <a:xfrm>
            <a:off x="21247546" y="5471144"/>
            <a:ext cx="0" cy="76685"/>
          </a:xfrm>
          <a:prstGeom prst="line">
            <a:avLst/>
          </a:prstGeom>
          <a:ln w="9525">
            <a:no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6062633B-C09D-FEB3-F715-4E7A77E95832}"/>
              </a:ext>
            </a:extLst>
          </p:cNvPr>
          <p:cNvSpPr/>
          <p:nvPr/>
        </p:nvSpPr>
        <p:spPr>
          <a:xfrm>
            <a:off x="20109714" y="5993904"/>
            <a:ext cx="2744493" cy="665976"/>
          </a:xfrm>
          <a:prstGeom prst="rect">
            <a:avLst/>
          </a:prstGeom>
          <a:solidFill>
            <a:srgbClr val="FFFFFF">
              <a:alpha val="52157"/>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2F55287-AB45-B4C7-6541-005F1B33ECF7}"/>
              </a:ext>
            </a:extLst>
          </p:cNvPr>
          <p:cNvSpPr/>
          <p:nvPr/>
        </p:nvSpPr>
        <p:spPr>
          <a:xfrm>
            <a:off x="3691888" y="4347110"/>
            <a:ext cx="3744409" cy="1934826"/>
          </a:xfrm>
          <a:prstGeom prst="rect">
            <a:avLst/>
          </a:prstGeom>
          <a:solidFill>
            <a:schemeClr val="accent5">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8076F9B-7AFC-AE55-CA8D-909EBDD5060F}"/>
              </a:ext>
            </a:extLst>
          </p:cNvPr>
          <p:cNvSpPr/>
          <p:nvPr/>
        </p:nvSpPr>
        <p:spPr>
          <a:xfrm>
            <a:off x="20037698" y="3905672"/>
            <a:ext cx="3024327" cy="720080"/>
          </a:xfrm>
          <a:prstGeom prst="rect">
            <a:avLst/>
          </a:prstGeom>
          <a:solidFill>
            <a:srgbClr val="FFFFFF">
              <a:alpha val="52157"/>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85330D-77DD-8589-4566-3B35F6703998}"/>
              </a:ext>
            </a:extLst>
          </p:cNvPr>
          <p:cNvSpPr>
            <a:spLocks noGrp="1"/>
          </p:cNvSpPr>
          <p:nvPr>
            <p:ph type="title"/>
          </p:nvPr>
        </p:nvSpPr>
        <p:spPr/>
        <p:txBody>
          <a:bodyPr/>
          <a:lstStyle/>
          <a:p>
            <a:r>
              <a:rPr lang="en-US" dirty="0"/>
              <a:t>Cash balance forecasting: Are you moving the needle?</a:t>
            </a:r>
          </a:p>
        </p:txBody>
      </p:sp>
      <p:graphicFrame>
        <p:nvGraphicFramePr>
          <p:cNvPr id="4" name="Chart 3">
            <a:extLst>
              <a:ext uri="{FF2B5EF4-FFF2-40B4-BE49-F238E27FC236}">
                <a16:creationId xmlns:a16="http://schemas.microsoft.com/office/drawing/2014/main" id="{FE09FD74-150E-141C-7606-6B1312DD5995}"/>
              </a:ext>
            </a:extLst>
          </p:cNvPr>
          <p:cNvGraphicFramePr/>
          <p:nvPr/>
        </p:nvGraphicFramePr>
        <p:xfrm>
          <a:off x="1117599" y="3371851"/>
          <a:ext cx="10569575" cy="841248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06D68281-0866-2C8F-115D-C7D764F0E000}"/>
              </a:ext>
            </a:extLst>
          </p:cNvPr>
          <p:cNvSpPr txBox="1"/>
          <p:nvPr/>
        </p:nvSpPr>
        <p:spPr>
          <a:xfrm>
            <a:off x="1117600" y="3371851"/>
            <a:ext cx="407163" cy="215444"/>
          </a:xfrm>
          <a:prstGeom prst="rect">
            <a:avLst/>
          </a:prstGeom>
        </p:spPr>
        <p:txBody>
          <a:bodyPr wrap="none" lIns="0" tIns="0" rIns="0" bIns="0" rtlCol="0">
            <a:spAutoFit/>
          </a:bodyPr>
          <a:lstStyle/>
          <a:p>
            <a:pPr algn="l"/>
            <a:r>
              <a:rPr lang="en-US" sz="1400" b="1" dirty="0">
                <a:latin typeface="+mn-lt"/>
              </a:rPr>
              <a:t>High</a:t>
            </a:r>
          </a:p>
        </p:txBody>
      </p:sp>
      <p:sp>
        <p:nvSpPr>
          <p:cNvPr id="10" name="TextBox 9">
            <a:extLst>
              <a:ext uri="{FF2B5EF4-FFF2-40B4-BE49-F238E27FC236}">
                <a16:creationId xmlns:a16="http://schemas.microsoft.com/office/drawing/2014/main" id="{DC8BD48F-4BCF-876C-7438-0BFBB5920B7C}"/>
              </a:ext>
            </a:extLst>
          </p:cNvPr>
          <p:cNvSpPr txBox="1"/>
          <p:nvPr/>
        </p:nvSpPr>
        <p:spPr>
          <a:xfrm>
            <a:off x="1181720" y="11241792"/>
            <a:ext cx="343043" cy="215444"/>
          </a:xfrm>
          <a:prstGeom prst="rect">
            <a:avLst/>
          </a:prstGeom>
        </p:spPr>
        <p:txBody>
          <a:bodyPr wrap="none" lIns="0" tIns="0" rIns="0" bIns="0" rtlCol="0">
            <a:spAutoFit/>
          </a:bodyPr>
          <a:lstStyle/>
          <a:p>
            <a:pPr algn="l"/>
            <a:r>
              <a:rPr lang="en-US" sz="1400" b="1" dirty="0">
                <a:latin typeface="+mn-lt"/>
              </a:rPr>
              <a:t>Low</a:t>
            </a:r>
          </a:p>
        </p:txBody>
      </p:sp>
      <p:cxnSp>
        <p:nvCxnSpPr>
          <p:cNvPr id="11" name="Straight Connector 10">
            <a:extLst>
              <a:ext uri="{FF2B5EF4-FFF2-40B4-BE49-F238E27FC236}">
                <a16:creationId xmlns:a16="http://schemas.microsoft.com/office/drawing/2014/main" id="{46E40474-0CD7-0716-B2C5-FBEAE9650813}"/>
              </a:ext>
            </a:extLst>
          </p:cNvPr>
          <p:cNvCxnSpPr>
            <a:cxnSpLocks/>
          </p:cNvCxnSpPr>
          <p:nvPr/>
        </p:nvCxnSpPr>
        <p:spPr>
          <a:xfrm flipH="1">
            <a:off x="1600199" y="3365500"/>
            <a:ext cx="9993404"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4E011CC-0E88-C975-F74E-EE900E202C4B}"/>
              </a:ext>
            </a:extLst>
          </p:cNvPr>
          <p:cNvCxnSpPr>
            <a:cxnSpLocks/>
          </p:cNvCxnSpPr>
          <p:nvPr/>
        </p:nvCxnSpPr>
        <p:spPr>
          <a:xfrm>
            <a:off x="11598366" y="3365500"/>
            <a:ext cx="0" cy="7982712"/>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4" name="Chart 13">
            <a:extLst>
              <a:ext uri="{FF2B5EF4-FFF2-40B4-BE49-F238E27FC236}">
                <a16:creationId xmlns:a16="http://schemas.microsoft.com/office/drawing/2014/main" id="{A5D98643-7CD3-B45E-CFBD-26E85B3B1F96}"/>
              </a:ext>
            </a:extLst>
          </p:cNvPr>
          <p:cNvGraphicFramePr/>
          <p:nvPr/>
        </p:nvGraphicFramePr>
        <p:xfrm>
          <a:off x="12768825" y="3371851"/>
          <a:ext cx="10569575" cy="8412480"/>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E5F3039F-2EC1-4EE0-6E40-46EE4C248431}"/>
              </a:ext>
            </a:extLst>
          </p:cNvPr>
          <p:cNvSpPr txBox="1"/>
          <p:nvPr/>
        </p:nvSpPr>
        <p:spPr>
          <a:xfrm>
            <a:off x="12768826" y="3371851"/>
            <a:ext cx="407163" cy="215444"/>
          </a:xfrm>
          <a:prstGeom prst="rect">
            <a:avLst/>
          </a:prstGeom>
        </p:spPr>
        <p:txBody>
          <a:bodyPr wrap="none" lIns="0" tIns="0" rIns="0" bIns="0" rtlCol="0">
            <a:spAutoFit/>
          </a:bodyPr>
          <a:lstStyle/>
          <a:p>
            <a:pPr algn="l"/>
            <a:r>
              <a:rPr lang="en-US" sz="1400" b="1" dirty="0">
                <a:latin typeface="+mn-lt"/>
              </a:rPr>
              <a:t>High</a:t>
            </a:r>
          </a:p>
        </p:txBody>
      </p:sp>
      <p:sp>
        <p:nvSpPr>
          <p:cNvPr id="16" name="TextBox 15">
            <a:extLst>
              <a:ext uri="{FF2B5EF4-FFF2-40B4-BE49-F238E27FC236}">
                <a16:creationId xmlns:a16="http://schemas.microsoft.com/office/drawing/2014/main" id="{303A7801-6EB9-6306-D418-7A987B598101}"/>
              </a:ext>
            </a:extLst>
          </p:cNvPr>
          <p:cNvSpPr txBox="1"/>
          <p:nvPr/>
        </p:nvSpPr>
        <p:spPr>
          <a:xfrm>
            <a:off x="12832946" y="11241792"/>
            <a:ext cx="343043" cy="215444"/>
          </a:xfrm>
          <a:prstGeom prst="rect">
            <a:avLst/>
          </a:prstGeom>
        </p:spPr>
        <p:txBody>
          <a:bodyPr wrap="none" lIns="0" tIns="0" rIns="0" bIns="0" rtlCol="0">
            <a:spAutoFit/>
          </a:bodyPr>
          <a:lstStyle/>
          <a:p>
            <a:pPr algn="l"/>
            <a:r>
              <a:rPr lang="en-US" sz="1400" b="1" dirty="0">
                <a:latin typeface="+mn-lt"/>
              </a:rPr>
              <a:t>Low</a:t>
            </a:r>
          </a:p>
        </p:txBody>
      </p:sp>
      <p:cxnSp>
        <p:nvCxnSpPr>
          <p:cNvPr id="17" name="Straight Connector 16">
            <a:extLst>
              <a:ext uri="{FF2B5EF4-FFF2-40B4-BE49-F238E27FC236}">
                <a16:creationId xmlns:a16="http://schemas.microsoft.com/office/drawing/2014/main" id="{0FDEB3CF-FAC9-6429-2F24-E6F7486EFEBE}"/>
              </a:ext>
            </a:extLst>
          </p:cNvPr>
          <p:cNvCxnSpPr>
            <a:cxnSpLocks/>
          </p:cNvCxnSpPr>
          <p:nvPr/>
        </p:nvCxnSpPr>
        <p:spPr>
          <a:xfrm flipH="1">
            <a:off x="13256189" y="3365500"/>
            <a:ext cx="9999099"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E2CAB4-4187-ED66-20CF-2430C47C8AA5}"/>
              </a:ext>
            </a:extLst>
          </p:cNvPr>
          <p:cNvCxnSpPr>
            <a:cxnSpLocks/>
          </p:cNvCxnSpPr>
          <p:nvPr/>
        </p:nvCxnSpPr>
        <p:spPr>
          <a:xfrm>
            <a:off x="23251405" y="3365500"/>
            <a:ext cx="0" cy="7982712"/>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E38548F-BAD1-6BAC-D5E4-44AD59C3A27E}"/>
              </a:ext>
            </a:extLst>
          </p:cNvPr>
          <p:cNvSpPr txBox="1"/>
          <p:nvPr/>
        </p:nvSpPr>
        <p:spPr>
          <a:xfrm>
            <a:off x="11202981" y="11414542"/>
            <a:ext cx="407163" cy="215444"/>
          </a:xfrm>
          <a:prstGeom prst="rect">
            <a:avLst/>
          </a:prstGeom>
        </p:spPr>
        <p:txBody>
          <a:bodyPr wrap="none" lIns="0" tIns="0" rIns="0" bIns="0" rtlCol="0">
            <a:spAutoFit/>
          </a:bodyPr>
          <a:lstStyle/>
          <a:p>
            <a:pPr algn="l"/>
            <a:r>
              <a:rPr lang="en-US" sz="1400" b="1" dirty="0">
                <a:latin typeface="+mn-lt"/>
              </a:rPr>
              <a:t>High</a:t>
            </a:r>
          </a:p>
        </p:txBody>
      </p:sp>
      <p:sp>
        <p:nvSpPr>
          <p:cNvPr id="21" name="TextBox 20">
            <a:extLst>
              <a:ext uri="{FF2B5EF4-FFF2-40B4-BE49-F238E27FC236}">
                <a16:creationId xmlns:a16="http://schemas.microsoft.com/office/drawing/2014/main" id="{59477AEB-D39C-BB06-E5B0-DA2BF1889FF2}"/>
              </a:ext>
            </a:extLst>
          </p:cNvPr>
          <p:cNvSpPr txBox="1"/>
          <p:nvPr/>
        </p:nvSpPr>
        <p:spPr>
          <a:xfrm>
            <a:off x="22854207" y="11414542"/>
            <a:ext cx="407163" cy="215444"/>
          </a:xfrm>
          <a:prstGeom prst="rect">
            <a:avLst/>
          </a:prstGeom>
        </p:spPr>
        <p:txBody>
          <a:bodyPr wrap="none" lIns="0" tIns="0" rIns="0" bIns="0" rtlCol="0">
            <a:spAutoFit/>
          </a:bodyPr>
          <a:lstStyle/>
          <a:p>
            <a:pPr algn="l"/>
            <a:r>
              <a:rPr lang="en-US" sz="1400" b="1" dirty="0">
                <a:latin typeface="+mn-lt"/>
              </a:rPr>
              <a:t>High</a:t>
            </a:r>
          </a:p>
        </p:txBody>
      </p:sp>
      <p:sp>
        <p:nvSpPr>
          <p:cNvPr id="24" name="TextBox 23">
            <a:extLst>
              <a:ext uri="{FF2B5EF4-FFF2-40B4-BE49-F238E27FC236}">
                <a16:creationId xmlns:a16="http://schemas.microsoft.com/office/drawing/2014/main" id="{97C897C5-9EEA-0BE3-C384-6C0EB298BB76}"/>
              </a:ext>
            </a:extLst>
          </p:cNvPr>
          <p:cNvSpPr txBox="1"/>
          <p:nvPr/>
        </p:nvSpPr>
        <p:spPr>
          <a:xfrm>
            <a:off x="1122078" y="2745734"/>
            <a:ext cx="1659109" cy="499176"/>
          </a:xfrm>
          <a:prstGeom prst="rect">
            <a:avLst/>
          </a:prstGeom>
        </p:spPr>
        <p:txBody>
          <a:bodyPr wrap="none" lIns="0" tIns="0" rIns="0" bIns="0" rtlCol="0" anchor="t">
            <a:spAutoFit/>
          </a:bodyPr>
          <a:lstStyle/>
          <a:p>
            <a:pPr marL="0" lvl="1" indent="0" eaLnBrk="1" hangingPunct="1">
              <a:lnSpc>
                <a:spcPct val="110000"/>
              </a:lnSpc>
              <a:spcBef>
                <a:spcPts val="1000"/>
              </a:spcBef>
            </a:pPr>
            <a:r>
              <a:rPr lang="en-US" sz="3200" b="1" dirty="0">
                <a:latin typeface="Segoe UI" panose="020B0502040204020203" pitchFamily="34" charset="0"/>
              </a:rPr>
              <a:t>All SMEs</a:t>
            </a:r>
            <a:endParaRPr lang="en-US" sz="3200" b="1" dirty="0">
              <a:solidFill>
                <a:schemeClr val="accent1"/>
              </a:solidFill>
              <a:latin typeface="Segoe UI" panose="020B0502040204020203" pitchFamily="34" charset="0"/>
              <a:cs typeface="Segoe UI" panose="020B0502040204020203" pitchFamily="34" charset="0"/>
            </a:endParaRPr>
          </a:p>
        </p:txBody>
      </p:sp>
      <p:sp>
        <p:nvSpPr>
          <p:cNvPr id="26" name="TextBox 25">
            <a:extLst>
              <a:ext uri="{FF2B5EF4-FFF2-40B4-BE49-F238E27FC236}">
                <a16:creationId xmlns:a16="http://schemas.microsoft.com/office/drawing/2014/main" id="{FB793551-3245-DFAD-B0A2-D221F9112DCF}"/>
              </a:ext>
            </a:extLst>
          </p:cNvPr>
          <p:cNvSpPr txBox="1"/>
          <p:nvPr/>
        </p:nvSpPr>
        <p:spPr>
          <a:xfrm>
            <a:off x="12750349" y="2745734"/>
            <a:ext cx="2173672" cy="499176"/>
          </a:xfrm>
          <a:prstGeom prst="rect">
            <a:avLst/>
          </a:prstGeom>
        </p:spPr>
        <p:txBody>
          <a:bodyPr wrap="none" lIns="0" tIns="0" rIns="0" bIns="0" rtlCol="0" anchor="t">
            <a:spAutoFit/>
          </a:bodyPr>
          <a:lstStyle/>
          <a:p>
            <a:pPr marL="0" lvl="1" indent="0" eaLnBrk="1" hangingPunct="1">
              <a:lnSpc>
                <a:spcPct val="110000"/>
              </a:lnSpc>
              <a:spcBef>
                <a:spcPts val="1000"/>
              </a:spcBef>
            </a:pPr>
            <a:r>
              <a:rPr lang="en-US" sz="3200" b="1" dirty="0">
                <a:latin typeface="Segoe UI" panose="020B0502040204020203" pitchFamily="34" charset="0"/>
              </a:rPr>
              <a:t>Covid Class</a:t>
            </a:r>
            <a:endParaRPr lang="en-US" sz="3200" b="1" dirty="0">
              <a:solidFill>
                <a:schemeClr val="accent1"/>
              </a:solidFill>
              <a:latin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EDD756A0-C10F-364A-0BB5-EA3FBE77768F}"/>
              </a:ext>
            </a:extLst>
          </p:cNvPr>
          <p:cNvSpPr txBox="1"/>
          <p:nvPr/>
        </p:nvSpPr>
        <p:spPr>
          <a:xfrm>
            <a:off x="1094994" y="1623320"/>
            <a:ext cx="16566439" cy="646331"/>
          </a:xfrm>
          <a:prstGeom prst="rect">
            <a:avLst/>
          </a:prstGeom>
          <a:noFill/>
        </p:spPr>
        <p:txBody>
          <a:bodyPr wrap="square">
            <a:spAutoFit/>
          </a:bodyPr>
          <a:lstStyle/>
          <a:p>
            <a:r>
              <a:rPr lang="en-US" b="1" dirty="0">
                <a:latin typeface="Segoe UI" panose="020B0502040204020203" pitchFamily="34" charset="0"/>
                <a:cs typeface="Segoe UI" panose="020B0502040204020203" pitchFamily="34" charset="0"/>
              </a:rPr>
              <a:t>The Covid Class sees a key opportunity</a:t>
            </a:r>
          </a:p>
        </p:txBody>
      </p:sp>
    </p:spTree>
    <p:extLst>
      <p:ext uri="{BB962C8B-B14F-4D97-AF65-F5344CB8AC3E}">
        <p14:creationId xmlns:p14="http://schemas.microsoft.com/office/powerpoint/2010/main" val="209377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AD453E-932D-66BA-52A8-C50AB060EDDE}"/>
              </a:ext>
            </a:extLst>
          </p:cNvPr>
          <p:cNvSpPr>
            <a:spLocks noGrp="1"/>
          </p:cNvSpPr>
          <p:nvPr>
            <p:ph type="title"/>
          </p:nvPr>
        </p:nvSpPr>
        <p:spPr/>
        <p:txBody>
          <a:bodyPr/>
          <a:lstStyle/>
          <a:p>
            <a:r>
              <a:rPr lang="en-US" dirty="0"/>
              <a:t>F2SB: Financial Services to Small (and medium) Businesses</a:t>
            </a:r>
          </a:p>
        </p:txBody>
      </p:sp>
      <p:grpSp>
        <p:nvGrpSpPr>
          <p:cNvPr id="50" name="Group 49">
            <a:extLst>
              <a:ext uri="{FF2B5EF4-FFF2-40B4-BE49-F238E27FC236}">
                <a16:creationId xmlns:a16="http://schemas.microsoft.com/office/drawing/2014/main" id="{8801DB46-AC19-4A14-0EEF-670AAFFAF16F}"/>
              </a:ext>
            </a:extLst>
          </p:cNvPr>
          <p:cNvGrpSpPr/>
          <p:nvPr/>
        </p:nvGrpSpPr>
        <p:grpSpPr>
          <a:xfrm>
            <a:off x="586935" y="4193704"/>
            <a:ext cx="8154911" cy="922566"/>
            <a:chOff x="0" y="4837038"/>
            <a:chExt cx="8154911" cy="922566"/>
          </a:xfrm>
        </p:grpSpPr>
        <p:sp>
          <p:nvSpPr>
            <p:cNvPr id="6" name="TextBox 5">
              <a:extLst>
                <a:ext uri="{FF2B5EF4-FFF2-40B4-BE49-F238E27FC236}">
                  <a16:creationId xmlns:a16="http://schemas.microsoft.com/office/drawing/2014/main" id="{2532C973-C0E2-4C9C-ABC4-E0451F3EE3D1}"/>
                </a:ext>
              </a:extLst>
            </p:cNvPr>
            <p:cNvSpPr txBox="1"/>
            <p:nvPr/>
          </p:nvSpPr>
          <p:spPr>
            <a:xfrm>
              <a:off x="0" y="5260428"/>
              <a:ext cx="8154911" cy="499176"/>
            </a:xfrm>
            <a:prstGeom prst="rect">
              <a:avLst/>
            </a:prstGeom>
          </p:spPr>
          <p:txBody>
            <a:bodyPr wrap="square" lIns="0" tIns="0" rIns="0" bIns="0" rtlCol="0" anchor="t">
              <a:spAutoFit/>
            </a:bodyPr>
            <a:lstStyle/>
            <a:p>
              <a:pPr marL="231774" lvl="1" indent="0" algn="ctr" eaLnBrk="1" hangingPunct="1">
                <a:lnSpc>
                  <a:spcPct val="110000"/>
                </a:lnSpc>
                <a:spcBef>
                  <a:spcPts val="1000"/>
                </a:spcBef>
              </a:pPr>
              <a:r>
                <a:rPr lang="en-US" sz="3200" b="1" dirty="0">
                  <a:latin typeface="Segoe UI" panose="020B0502040204020203" pitchFamily="34" charset="0"/>
                  <a:cs typeface="Segoe UI" panose="020B0502040204020203" pitchFamily="34" charset="0"/>
                </a:rPr>
                <a:t>By sector</a:t>
              </a:r>
              <a:endParaRPr lang="en-US" sz="3200" dirty="0">
                <a:latin typeface="Segoe UI" panose="020B0502040204020203" pitchFamily="34" charset="0"/>
                <a:cs typeface="Segoe UI" panose="020B0502040204020203" pitchFamily="34" charset="0"/>
              </a:endParaRPr>
            </a:p>
          </p:txBody>
        </p:sp>
        <p:sp>
          <p:nvSpPr>
            <p:cNvPr id="23" name="TextBox 22">
              <a:extLst>
                <a:ext uri="{FF2B5EF4-FFF2-40B4-BE49-F238E27FC236}">
                  <a16:creationId xmlns:a16="http://schemas.microsoft.com/office/drawing/2014/main" id="{7810AC78-CFAF-2D48-27A6-C1CD55D70487}"/>
                </a:ext>
              </a:extLst>
            </p:cNvPr>
            <p:cNvSpPr txBox="1"/>
            <p:nvPr/>
          </p:nvSpPr>
          <p:spPr>
            <a:xfrm>
              <a:off x="1845207" y="4837038"/>
              <a:ext cx="4464496" cy="436786"/>
            </a:xfrm>
            <a:prstGeom prst="rect">
              <a:avLst/>
            </a:prstGeom>
          </p:spPr>
          <p:txBody>
            <a:bodyPr wrap="square" lIns="0" tIns="0" rIns="0" bIns="0" rtlCol="0" anchor="t">
              <a:spAutoFit/>
            </a:bodyPr>
            <a:lstStyle/>
            <a:p>
              <a:pPr marL="231774" lvl="1" indent="0" algn="ctr" eaLnBrk="1" hangingPunct="1">
                <a:lnSpc>
                  <a:spcPct val="110000"/>
                </a:lnSpc>
                <a:spcBef>
                  <a:spcPts val="1000"/>
                </a:spcBef>
              </a:pPr>
              <a:r>
                <a:rPr lang="en-US" sz="2800" dirty="0">
                  <a:latin typeface="Segoe UI" panose="020B0502040204020203" pitchFamily="34" charset="0"/>
                  <a:cs typeface="Segoe UI" panose="020B0502040204020203" pitchFamily="34" charset="0"/>
                </a:rPr>
                <a:t>% respondents</a:t>
              </a:r>
            </a:p>
          </p:txBody>
        </p:sp>
      </p:grpSp>
      <p:grpSp>
        <p:nvGrpSpPr>
          <p:cNvPr id="71" name="Group 70">
            <a:extLst>
              <a:ext uri="{FF2B5EF4-FFF2-40B4-BE49-F238E27FC236}">
                <a16:creationId xmlns:a16="http://schemas.microsoft.com/office/drawing/2014/main" id="{411D0E25-673D-DB5A-8E1B-7E2F9ED96A97}"/>
              </a:ext>
            </a:extLst>
          </p:cNvPr>
          <p:cNvGrpSpPr/>
          <p:nvPr/>
        </p:nvGrpSpPr>
        <p:grpSpPr>
          <a:xfrm>
            <a:off x="7728198" y="4193704"/>
            <a:ext cx="8154911" cy="922566"/>
            <a:chOff x="6554194" y="4837038"/>
            <a:chExt cx="8154911" cy="922566"/>
          </a:xfrm>
        </p:grpSpPr>
        <p:sp>
          <p:nvSpPr>
            <p:cNvPr id="5" name="TextBox 4">
              <a:extLst>
                <a:ext uri="{FF2B5EF4-FFF2-40B4-BE49-F238E27FC236}">
                  <a16:creationId xmlns:a16="http://schemas.microsoft.com/office/drawing/2014/main" id="{BC0B06C6-11D0-4BED-CF84-50DE6C75358F}"/>
                </a:ext>
              </a:extLst>
            </p:cNvPr>
            <p:cNvSpPr txBox="1"/>
            <p:nvPr/>
          </p:nvSpPr>
          <p:spPr>
            <a:xfrm>
              <a:off x="6554194" y="5260428"/>
              <a:ext cx="8154911" cy="499176"/>
            </a:xfrm>
            <a:prstGeom prst="rect">
              <a:avLst/>
            </a:prstGeom>
          </p:spPr>
          <p:txBody>
            <a:bodyPr wrap="square" lIns="0" tIns="0" rIns="0" bIns="0" rtlCol="0" anchor="t">
              <a:spAutoFit/>
            </a:bodyPr>
            <a:lstStyle/>
            <a:p>
              <a:pPr marL="231774" lvl="1" indent="0" algn="ctr" eaLnBrk="1" hangingPunct="1">
                <a:lnSpc>
                  <a:spcPct val="110000"/>
                </a:lnSpc>
                <a:spcBef>
                  <a:spcPts val="1000"/>
                </a:spcBef>
              </a:pPr>
              <a:r>
                <a:rPr lang="en-US" sz="3200" b="1" dirty="0">
                  <a:latin typeface="Segoe UI" panose="020B0502040204020203" pitchFamily="34" charset="0"/>
                  <a:cs typeface="Segoe UI" panose="020B0502040204020203" pitchFamily="34" charset="0"/>
                </a:rPr>
                <a:t>By business size</a:t>
              </a:r>
              <a:endParaRPr lang="en-US" sz="3200" dirty="0">
                <a:latin typeface="Segoe UI" panose="020B0502040204020203" pitchFamily="34" charset="0"/>
                <a:cs typeface="Segoe UI" panose="020B0502040204020203" pitchFamily="34" charset="0"/>
              </a:endParaRPr>
            </a:p>
          </p:txBody>
        </p:sp>
        <p:sp>
          <p:nvSpPr>
            <p:cNvPr id="28" name="TextBox 27">
              <a:extLst>
                <a:ext uri="{FF2B5EF4-FFF2-40B4-BE49-F238E27FC236}">
                  <a16:creationId xmlns:a16="http://schemas.microsoft.com/office/drawing/2014/main" id="{2DB0AD8B-D086-0243-3719-2BC0E73CC3BC}"/>
                </a:ext>
              </a:extLst>
            </p:cNvPr>
            <p:cNvSpPr txBox="1"/>
            <p:nvPr/>
          </p:nvSpPr>
          <p:spPr>
            <a:xfrm>
              <a:off x="8444409" y="4837038"/>
              <a:ext cx="4464496" cy="436786"/>
            </a:xfrm>
            <a:prstGeom prst="rect">
              <a:avLst/>
            </a:prstGeom>
          </p:spPr>
          <p:txBody>
            <a:bodyPr wrap="square" lIns="0" tIns="0" rIns="0" bIns="0" rtlCol="0" anchor="t">
              <a:spAutoFit/>
            </a:bodyPr>
            <a:lstStyle/>
            <a:p>
              <a:pPr marL="231774" lvl="1" indent="0" algn="ctr" eaLnBrk="1" hangingPunct="1">
                <a:lnSpc>
                  <a:spcPct val="110000"/>
                </a:lnSpc>
                <a:spcBef>
                  <a:spcPts val="1000"/>
                </a:spcBef>
              </a:pPr>
              <a:r>
                <a:rPr lang="en-US" sz="2800">
                  <a:latin typeface="Segoe UI" panose="020B0502040204020203" pitchFamily="34" charset="0"/>
                  <a:cs typeface="Segoe UI" panose="020B0502040204020203" pitchFamily="34" charset="0"/>
                </a:rPr>
                <a:t>% respondents</a:t>
              </a:r>
              <a:endParaRPr lang="en-US" sz="2800" dirty="0">
                <a:latin typeface="Segoe UI" panose="020B0502040204020203" pitchFamily="34" charset="0"/>
                <a:cs typeface="Segoe UI" panose="020B0502040204020203" pitchFamily="34" charset="0"/>
              </a:endParaRPr>
            </a:p>
          </p:txBody>
        </p:sp>
      </p:grpSp>
      <p:grpSp>
        <p:nvGrpSpPr>
          <p:cNvPr id="92" name="Group 91">
            <a:extLst>
              <a:ext uri="{FF2B5EF4-FFF2-40B4-BE49-F238E27FC236}">
                <a16:creationId xmlns:a16="http://schemas.microsoft.com/office/drawing/2014/main" id="{B4208ADF-45A9-FB03-0E6F-8117C9F25485}"/>
              </a:ext>
            </a:extLst>
          </p:cNvPr>
          <p:cNvGrpSpPr/>
          <p:nvPr/>
        </p:nvGrpSpPr>
        <p:grpSpPr>
          <a:xfrm>
            <a:off x="15296040" y="4193704"/>
            <a:ext cx="8154911" cy="922566"/>
            <a:chOff x="14709105" y="4837038"/>
            <a:chExt cx="8154911" cy="922566"/>
          </a:xfrm>
        </p:grpSpPr>
        <p:sp>
          <p:nvSpPr>
            <p:cNvPr id="3" name="TextBox 2">
              <a:extLst>
                <a:ext uri="{FF2B5EF4-FFF2-40B4-BE49-F238E27FC236}">
                  <a16:creationId xmlns:a16="http://schemas.microsoft.com/office/drawing/2014/main" id="{EB4FBE97-9204-3C58-941D-9DDB6F15D1F6}"/>
                </a:ext>
              </a:extLst>
            </p:cNvPr>
            <p:cNvSpPr txBox="1"/>
            <p:nvPr/>
          </p:nvSpPr>
          <p:spPr>
            <a:xfrm>
              <a:off x="14709105" y="5260428"/>
              <a:ext cx="8154911" cy="499176"/>
            </a:xfrm>
            <a:prstGeom prst="rect">
              <a:avLst/>
            </a:prstGeom>
          </p:spPr>
          <p:txBody>
            <a:bodyPr wrap="square" lIns="0" tIns="0" rIns="0" bIns="0" rtlCol="0" anchor="t">
              <a:spAutoFit/>
            </a:bodyPr>
            <a:lstStyle/>
            <a:p>
              <a:pPr marL="231774" lvl="1" indent="0" algn="ctr" eaLnBrk="1" hangingPunct="1">
                <a:lnSpc>
                  <a:spcPct val="110000"/>
                </a:lnSpc>
                <a:spcBef>
                  <a:spcPts val="1000"/>
                </a:spcBef>
              </a:pPr>
              <a:r>
                <a:rPr lang="en-US" sz="3200" b="1" dirty="0">
                  <a:latin typeface="Segoe UI" panose="020B0502040204020203" pitchFamily="34" charset="0"/>
                  <a:cs typeface="Segoe UI" panose="020B0502040204020203" pitchFamily="34" charset="0"/>
                </a:rPr>
                <a:t>By revenue</a:t>
              </a:r>
              <a:endParaRPr lang="en-US" sz="3200" dirty="0">
                <a:latin typeface="Segoe UI" panose="020B0502040204020203" pitchFamily="34" charset="0"/>
                <a:cs typeface="Segoe UI" panose="020B0502040204020203" pitchFamily="34" charset="0"/>
              </a:endParaRPr>
            </a:p>
          </p:txBody>
        </p:sp>
        <p:sp>
          <p:nvSpPr>
            <p:cNvPr id="29" name="TextBox 28">
              <a:extLst>
                <a:ext uri="{FF2B5EF4-FFF2-40B4-BE49-F238E27FC236}">
                  <a16:creationId xmlns:a16="http://schemas.microsoft.com/office/drawing/2014/main" id="{B8E81BE0-6581-D595-C913-559D2DAC74B6}"/>
                </a:ext>
              </a:extLst>
            </p:cNvPr>
            <p:cNvSpPr txBox="1"/>
            <p:nvPr/>
          </p:nvSpPr>
          <p:spPr>
            <a:xfrm>
              <a:off x="16554312" y="4837038"/>
              <a:ext cx="4464496" cy="436786"/>
            </a:xfrm>
            <a:prstGeom prst="rect">
              <a:avLst/>
            </a:prstGeom>
          </p:spPr>
          <p:txBody>
            <a:bodyPr wrap="square" lIns="0" tIns="0" rIns="0" bIns="0" rtlCol="0" anchor="t">
              <a:spAutoFit/>
            </a:bodyPr>
            <a:lstStyle/>
            <a:p>
              <a:pPr marL="231774" lvl="1" indent="0" algn="ctr" eaLnBrk="1" hangingPunct="1">
                <a:lnSpc>
                  <a:spcPct val="110000"/>
                </a:lnSpc>
                <a:spcBef>
                  <a:spcPts val="1000"/>
                </a:spcBef>
              </a:pPr>
              <a:r>
                <a:rPr lang="en-US" sz="2800" dirty="0">
                  <a:latin typeface="Segoe UI" panose="020B0502040204020203" pitchFamily="34" charset="0"/>
                  <a:cs typeface="Segoe UI" panose="020B0502040204020203" pitchFamily="34" charset="0"/>
                </a:rPr>
                <a:t>% respondents</a:t>
              </a:r>
            </a:p>
          </p:txBody>
        </p:sp>
      </p:grpSp>
      <p:graphicFrame>
        <p:nvGraphicFramePr>
          <p:cNvPr id="93" name="Chart 92">
            <a:extLst>
              <a:ext uri="{FF2B5EF4-FFF2-40B4-BE49-F238E27FC236}">
                <a16:creationId xmlns:a16="http://schemas.microsoft.com/office/drawing/2014/main" id="{C5DE6615-0634-6096-D645-24B7BE8F0BAB}"/>
              </a:ext>
            </a:extLst>
          </p:cNvPr>
          <p:cNvGraphicFramePr/>
          <p:nvPr>
            <p:extLst>
              <p:ext uri="{D42A27DB-BD31-4B8C-83A1-F6EECF244321}">
                <p14:modId xmlns:p14="http://schemas.microsoft.com/office/powerpoint/2010/main" val="2969808134"/>
              </p:ext>
            </p:extLst>
          </p:nvPr>
        </p:nvGraphicFramePr>
        <p:xfrm>
          <a:off x="8426225" y="4553744"/>
          <a:ext cx="7223760" cy="67384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4" name="Chart 93">
            <a:extLst>
              <a:ext uri="{FF2B5EF4-FFF2-40B4-BE49-F238E27FC236}">
                <a16:creationId xmlns:a16="http://schemas.microsoft.com/office/drawing/2014/main" id="{FBC33FF6-A92D-F163-DFBC-4914B8A43369}"/>
              </a:ext>
            </a:extLst>
          </p:cNvPr>
          <p:cNvGraphicFramePr/>
          <p:nvPr>
            <p:extLst>
              <p:ext uri="{D42A27DB-BD31-4B8C-83A1-F6EECF244321}">
                <p14:modId xmlns:p14="http://schemas.microsoft.com/office/powerpoint/2010/main" val="1692835515"/>
              </p:ext>
            </p:extLst>
          </p:nvPr>
        </p:nvGraphicFramePr>
        <p:xfrm>
          <a:off x="15896873" y="4553744"/>
          <a:ext cx="7223760" cy="6738447"/>
        </p:xfrm>
        <a:graphic>
          <a:graphicData uri="http://schemas.openxmlformats.org/drawingml/2006/chart">
            <c:chart xmlns:c="http://schemas.openxmlformats.org/drawingml/2006/chart" xmlns:r="http://schemas.openxmlformats.org/officeDocument/2006/relationships" r:id="rId4"/>
          </a:graphicData>
        </a:graphic>
      </p:graphicFrame>
      <p:sp>
        <p:nvSpPr>
          <p:cNvPr id="97" name="Freeform: Shape 107">
            <a:extLst>
              <a:ext uri="{FF2B5EF4-FFF2-40B4-BE49-F238E27FC236}">
                <a16:creationId xmlns:a16="http://schemas.microsoft.com/office/drawing/2014/main" id="{1905DBB3-69B2-407D-7027-8DA7913FBFD1}"/>
              </a:ext>
            </a:extLst>
          </p:cNvPr>
          <p:cNvSpPr/>
          <p:nvPr/>
        </p:nvSpPr>
        <p:spPr>
          <a:xfrm>
            <a:off x="1952528" y="6861676"/>
            <a:ext cx="762000" cy="685800"/>
          </a:xfrm>
          <a:custGeom>
            <a:avLst/>
            <a:gdLst>
              <a:gd name="connsiteX0" fmla="*/ 762000 w 762000"/>
              <a:gd name="connsiteY0" fmla="*/ 647700 h 647700"/>
              <a:gd name="connsiteX1" fmla="*/ 0 w 762000"/>
              <a:gd name="connsiteY1" fmla="*/ 647700 h 647700"/>
              <a:gd name="connsiteX2" fmla="*/ 0 w 762000"/>
              <a:gd name="connsiteY2" fmla="*/ 0 h 647700"/>
            </a:gdLst>
            <a:ahLst/>
            <a:cxnLst>
              <a:cxn ang="0">
                <a:pos x="connsiteX0" y="connsiteY0"/>
              </a:cxn>
              <a:cxn ang="0">
                <a:pos x="connsiteX1" y="connsiteY1"/>
              </a:cxn>
              <a:cxn ang="0">
                <a:pos x="connsiteX2" y="connsiteY2"/>
              </a:cxn>
            </a:cxnLst>
            <a:rect l="l" t="t" r="r" b="b"/>
            <a:pathLst>
              <a:path w="762000" h="647700">
                <a:moveTo>
                  <a:pt x="762000" y="647700"/>
                </a:moveTo>
                <a:lnTo>
                  <a:pt x="0" y="647700"/>
                </a:lnTo>
                <a:lnTo>
                  <a:pt x="0" y="0"/>
                </a:lnTo>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8" name="Chart 97">
            <a:extLst>
              <a:ext uri="{FF2B5EF4-FFF2-40B4-BE49-F238E27FC236}">
                <a16:creationId xmlns:a16="http://schemas.microsoft.com/office/drawing/2014/main" id="{C190D0C6-9C28-A819-CA0C-4AC09690266B}"/>
              </a:ext>
            </a:extLst>
          </p:cNvPr>
          <p:cNvGraphicFramePr/>
          <p:nvPr>
            <p:extLst>
              <p:ext uri="{D42A27DB-BD31-4B8C-83A1-F6EECF244321}">
                <p14:modId xmlns:p14="http://schemas.microsoft.com/office/powerpoint/2010/main" val="3470024866"/>
              </p:ext>
            </p:extLst>
          </p:nvPr>
        </p:nvGraphicFramePr>
        <p:xfrm>
          <a:off x="955577" y="4553744"/>
          <a:ext cx="7223760" cy="6738447"/>
        </p:xfrm>
        <a:graphic>
          <a:graphicData uri="http://schemas.openxmlformats.org/drawingml/2006/chart">
            <c:chart xmlns:c="http://schemas.openxmlformats.org/drawingml/2006/chart" xmlns:r="http://schemas.openxmlformats.org/officeDocument/2006/relationships" r:id="rId5"/>
          </a:graphicData>
        </a:graphic>
      </p:graphicFrame>
      <p:sp>
        <p:nvSpPr>
          <p:cNvPr id="108" name="Rectangle 107">
            <a:extLst>
              <a:ext uri="{FF2B5EF4-FFF2-40B4-BE49-F238E27FC236}">
                <a16:creationId xmlns:a16="http://schemas.microsoft.com/office/drawing/2014/main" id="{83C4A512-DB7E-F142-5423-AD04CB501355}"/>
              </a:ext>
            </a:extLst>
          </p:cNvPr>
          <p:cNvSpPr/>
          <p:nvPr/>
        </p:nvSpPr>
        <p:spPr>
          <a:xfrm>
            <a:off x="1117600" y="11240277"/>
            <a:ext cx="22165056"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91440" rtlCol="0" anchor="t">
            <a:spAutoFit/>
          </a:bodyPr>
          <a:lstStyle/>
          <a:p>
            <a:pPr algn="ctr" eaLnBrk="1" hangingPunct="1"/>
            <a:r>
              <a:rPr lang="en-US" sz="4000" b="1" dirty="0">
                <a:solidFill>
                  <a:schemeClr val="accent1"/>
                </a:solidFill>
                <a:cs typeface="Segoe UI" panose="020B0502040204020203" pitchFamily="34" charset="0"/>
              </a:rPr>
              <a:t>1,000+ Business Owners / Decision-Makers</a:t>
            </a:r>
          </a:p>
        </p:txBody>
      </p:sp>
    </p:spTree>
    <p:extLst>
      <p:ext uri="{BB962C8B-B14F-4D97-AF65-F5344CB8AC3E}">
        <p14:creationId xmlns:p14="http://schemas.microsoft.com/office/powerpoint/2010/main" val="2809030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5330D-77DD-8589-4566-3B35F6703998}"/>
              </a:ext>
            </a:extLst>
          </p:cNvPr>
          <p:cNvSpPr>
            <a:spLocks noGrp="1"/>
          </p:cNvSpPr>
          <p:nvPr>
            <p:ph type="title"/>
          </p:nvPr>
        </p:nvSpPr>
        <p:spPr/>
        <p:txBody>
          <a:bodyPr/>
          <a:lstStyle/>
          <a:p>
            <a:r>
              <a:rPr lang="en-US" dirty="0"/>
              <a:t>How to pique interest with the Covid Class?</a:t>
            </a:r>
          </a:p>
        </p:txBody>
      </p:sp>
      <p:sp>
        <p:nvSpPr>
          <p:cNvPr id="12" name="TextBox 11">
            <a:extLst>
              <a:ext uri="{FF2B5EF4-FFF2-40B4-BE49-F238E27FC236}">
                <a16:creationId xmlns:a16="http://schemas.microsoft.com/office/drawing/2014/main" id="{7A4EBA6B-415A-F1D6-852F-1AC6B6205BB1}"/>
              </a:ext>
            </a:extLst>
          </p:cNvPr>
          <p:cNvSpPr txBox="1"/>
          <p:nvPr/>
        </p:nvSpPr>
        <p:spPr>
          <a:xfrm>
            <a:off x="12592130" y="3261212"/>
            <a:ext cx="9173759" cy="624017"/>
          </a:xfrm>
          <a:prstGeom prst="rect">
            <a:avLst/>
          </a:prstGeom>
        </p:spPr>
        <p:txBody>
          <a:bodyPr wrap="square" lIns="0" tIns="0" rIns="0" bIns="0" rtlCol="0" anchor="t">
            <a:spAutoFit/>
          </a:bodyPr>
          <a:lstStyle/>
          <a:p>
            <a:pPr marL="231774" lvl="1" indent="0" eaLnBrk="1" hangingPunct="1">
              <a:lnSpc>
                <a:spcPct val="110000"/>
              </a:lnSpc>
              <a:spcBef>
                <a:spcPts val="1000"/>
              </a:spcBef>
            </a:pPr>
            <a:r>
              <a:rPr lang="en-US" sz="4000" b="1" dirty="0">
                <a:latin typeface="Segoe UI" panose="020B0502040204020203" pitchFamily="34" charset="0"/>
                <a:cs typeface="Segoe UI" panose="020B0502040204020203" pitchFamily="34" charset="0"/>
              </a:rPr>
              <a:t>Then re-introduce yourself!</a:t>
            </a:r>
            <a:endParaRPr lang="en-US" sz="4000" dirty="0">
              <a:latin typeface="Segoe UI" panose="020B0502040204020203" pitchFamily="34" charset="0"/>
              <a:cs typeface="Segoe UI" panose="020B0502040204020203" pitchFamily="34" charset="0"/>
            </a:endParaRPr>
          </a:p>
        </p:txBody>
      </p:sp>
      <p:cxnSp>
        <p:nvCxnSpPr>
          <p:cNvPr id="16" name="Straight Connector 15">
            <a:extLst>
              <a:ext uri="{FF2B5EF4-FFF2-40B4-BE49-F238E27FC236}">
                <a16:creationId xmlns:a16="http://schemas.microsoft.com/office/drawing/2014/main" id="{7594887B-5368-BF0A-27C1-DF2440B1B0CB}"/>
              </a:ext>
            </a:extLst>
          </p:cNvPr>
          <p:cNvCxnSpPr>
            <a:cxnSpLocks/>
            <a:stCxn id="18" idx="4"/>
            <a:endCxn id="19" idx="4"/>
          </p:cNvCxnSpPr>
          <p:nvPr/>
        </p:nvCxnSpPr>
        <p:spPr>
          <a:xfrm>
            <a:off x="1353014" y="4770409"/>
            <a:ext cx="0" cy="153119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E0A165B0-1FD0-88C8-9424-4C45E5BDA904}"/>
              </a:ext>
            </a:extLst>
          </p:cNvPr>
          <p:cNvSpPr/>
          <p:nvPr/>
        </p:nvSpPr>
        <p:spPr>
          <a:xfrm>
            <a:off x="1127158" y="4318697"/>
            <a:ext cx="451712" cy="4517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F41AA61-7D4E-560F-5683-47B013A1B861}"/>
              </a:ext>
            </a:extLst>
          </p:cNvPr>
          <p:cNvSpPr/>
          <p:nvPr/>
        </p:nvSpPr>
        <p:spPr>
          <a:xfrm>
            <a:off x="1127158" y="5849888"/>
            <a:ext cx="451712" cy="4517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AA40CDB-83C9-B586-5D8D-F5C3A29CE610}"/>
              </a:ext>
            </a:extLst>
          </p:cNvPr>
          <p:cNvSpPr txBox="1"/>
          <p:nvPr/>
        </p:nvSpPr>
        <p:spPr>
          <a:xfrm>
            <a:off x="2375958" y="4310547"/>
            <a:ext cx="6400800" cy="975845"/>
          </a:xfrm>
          <a:prstGeom prst="rect">
            <a:avLst/>
          </a:prstGeom>
        </p:spPr>
        <p:txBody>
          <a:bodyPr wrap="square" lIns="0" tIns="0" rIns="0" bIns="0" rtlCol="0" anchor="t">
            <a:spAutoFit/>
          </a:bodyPr>
          <a:lstStyle/>
          <a:p>
            <a:pPr marL="0" lvl="1" indent="0" eaLnBrk="1" hangingPunct="1">
              <a:lnSpc>
                <a:spcPct val="110000"/>
              </a:lnSpc>
              <a:spcBef>
                <a:spcPts val="1000"/>
              </a:spcBef>
            </a:pPr>
            <a:r>
              <a:rPr lang="en-US" sz="3000" dirty="0">
                <a:latin typeface="Segoe UI" panose="020B0502040204020203" pitchFamily="34" charset="0"/>
                <a:cs typeface="Segoe UI" panose="020B0502040204020203" pitchFamily="34" charset="0"/>
              </a:rPr>
              <a:t>Again, key opportunities are there for a reason</a:t>
            </a:r>
          </a:p>
        </p:txBody>
      </p:sp>
      <p:sp>
        <p:nvSpPr>
          <p:cNvPr id="23" name="TextBox 22">
            <a:extLst>
              <a:ext uri="{FF2B5EF4-FFF2-40B4-BE49-F238E27FC236}">
                <a16:creationId xmlns:a16="http://schemas.microsoft.com/office/drawing/2014/main" id="{46496DDB-95D0-B436-752D-FC8EA3412EE5}"/>
              </a:ext>
            </a:extLst>
          </p:cNvPr>
          <p:cNvSpPr txBox="1"/>
          <p:nvPr/>
        </p:nvSpPr>
        <p:spPr>
          <a:xfrm>
            <a:off x="2375957" y="5849888"/>
            <a:ext cx="9289033" cy="468013"/>
          </a:xfrm>
          <a:prstGeom prst="rect">
            <a:avLst/>
          </a:prstGeom>
        </p:spPr>
        <p:txBody>
          <a:bodyPr wrap="square" lIns="0" tIns="0" rIns="0" bIns="0" rtlCol="0" anchor="t">
            <a:spAutoFit/>
          </a:bodyPr>
          <a:lstStyle/>
          <a:p>
            <a:pPr marL="0" lvl="1" indent="0" eaLnBrk="1" hangingPunct="1">
              <a:lnSpc>
                <a:spcPct val="110000"/>
              </a:lnSpc>
              <a:spcBef>
                <a:spcPts val="1000"/>
              </a:spcBef>
            </a:pPr>
            <a:r>
              <a:rPr lang="en-US" sz="3000" b="1" dirty="0">
                <a:latin typeface="Segoe UI" panose="020B0502040204020203" pitchFamily="34" charset="0"/>
                <a:cs typeface="Segoe UI" panose="020B0502040204020203" pitchFamily="34" charset="0"/>
              </a:rPr>
              <a:t>Blah blah</a:t>
            </a:r>
            <a:endParaRPr lang="en-US" sz="3000" dirty="0">
              <a:latin typeface="Segoe UI" panose="020B0502040204020203" pitchFamily="34" charset="0"/>
              <a:cs typeface="Segoe UI" panose="020B0502040204020203" pitchFamily="34" charset="0"/>
            </a:endParaRPr>
          </a:p>
        </p:txBody>
      </p:sp>
      <p:sp>
        <p:nvSpPr>
          <p:cNvPr id="28" name="TextBox 27">
            <a:extLst>
              <a:ext uri="{FF2B5EF4-FFF2-40B4-BE49-F238E27FC236}">
                <a16:creationId xmlns:a16="http://schemas.microsoft.com/office/drawing/2014/main" id="{ECA155EE-9A1B-B6CA-7A53-C8CFDFE68C79}"/>
              </a:ext>
            </a:extLst>
          </p:cNvPr>
          <p:cNvSpPr txBox="1"/>
          <p:nvPr/>
        </p:nvSpPr>
        <p:spPr>
          <a:xfrm>
            <a:off x="938605" y="3257600"/>
            <a:ext cx="7951920" cy="624017"/>
          </a:xfrm>
          <a:prstGeom prst="rect">
            <a:avLst/>
          </a:prstGeom>
        </p:spPr>
        <p:txBody>
          <a:bodyPr wrap="none" lIns="0" tIns="0" rIns="0" bIns="0" rtlCol="0" anchor="t">
            <a:spAutoFit/>
          </a:bodyPr>
          <a:lstStyle/>
          <a:p>
            <a:pPr marL="231774" lvl="1" indent="0" eaLnBrk="1" hangingPunct="1">
              <a:lnSpc>
                <a:spcPct val="110000"/>
              </a:lnSpc>
              <a:spcBef>
                <a:spcPts val="1000"/>
              </a:spcBef>
            </a:pPr>
            <a:r>
              <a:rPr lang="en-US" sz="4000" b="1" dirty="0">
                <a:latin typeface="Segoe UI" panose="020B0502040204020203" pitchFamily="34" charset="0"/>
                <a:cs typeface="Segoe UI" panose="020B0502040204020203" pitchFamily="34" charset="0"/>
              </a:rPr>
              <a:t>Understand product </a:t>
            </a:r>
            <a:r>
              <a:rPr lang="en-US" sz="4000" b="1">
                <a:latin typeface="Segoe UI" panose="020B0502040204020203" pitchFamily="34" charset="0"/>
                <a:cs typeface="Segoe UI" panose="020B0502040204020203" pitchFamily="34" charset="0"/>
              </a:rPr>
              <a:t>vs message</a:t>
            </a:r>
            <a:endParaRPr lang="en-US" sz="4000" b="1" dirty="0">
              <a:latin typeface="Segoe UI" panose="020B0502040204020203" pitchFamily="34" charset="0"/>
              <a:cs typeface="Segoe UI" panose="020B0502040204020203" pitchFamily="34" charset="0"/>
            </a:endParaRPr>
          </a:p>
        </p:txBody>
      </p:sp>
      <p:cxnSp>
        <p:nvCxnSpPr>
          <p:cNvPr id="13" name="Straight Connector 12">
            <a:extLst>
              <a:ext uri="{FF2B5EF4-FFF2-40B4-BE49-F238E27FC236}">
                <a16:creationId xmlns:a16="http://schemas.microsoft.com/office/drawing/2014/main" id="{57B9E32F-82B1-4D2A-FC8C-AA1707441FC3}"/>
              </a:ext>
            </a:extLst>
          </p:cNvPr>
          <p:cNvCxnSpPr>
            <a:cxnSpLocks/>
            <a:endCxn id="15" idx="4"/>
          </p:cNvCxnSpPr>
          <p:nvPr/>
        </p:nvCxnSpPr>
        <p:spPr>
          <a:xfrm>
            <a:off x="13034010" y="4553619"/>
            <a:ext cx="0" cy="1176042"/>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012A09B5-4A86-28B8-37A5-3AF8AE3F43CB}"/>
              </a:ext>
            </a:extLst>
          </p:cNvPr>
          <p:cNvSpPr/>
          <p:nvPr/>
        </p:nvSpPr>
        <p:spPr>
          <a:xfrm>
            <a:off x="12808154" y="4318572"/>
            <a:ext cx="451712" cy="4517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09389BF-ECC5-C599-9AF3-CE99A20D1E11}"/>
              </a:ext>
            </a:extLst>
          </p:cNvPr>
          <p:cNvSpPr/>
          <p:nvPr/>
        </p:nvSpPr>
        <p:spPr>
          <a:xfrm>
            <a:off x="12808154" y="5277949"/>
            <a:ext cx="451712" cy="4517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EE42522-4073-B396-FA36-CF9ABAB3DBA2}"/>
              </a:ext>
            </a:extLst>
          </p:cNvPr>
          <p:cNvSpPr txBox="1"/>
          <p:nvPr/>
        </p:nvSpPr>
        <p:spPr>
          <a:xfrm>
            <a:off x="14056953" y="4310422"/>
            <a:ext cx="8789053" cy="468013"/>
          </a:xfrm>
          <a:prstGeom prst="rect">
            <a:avLst/>
          </a:prstGeom>
        </p:spPr>
        <p:txBody>
          <a:bodyPr wrap="square" lIns="0" tIns="0" rIns="0" bIns="0" rtlCol="0" anchor="t">
            <a:spAutoFit/>
          </a:bodyPr>
          <a:lstStyle/>
          <a:p>
            <a:pPr marL="0" lvl="1" indent="0" eaLnBrk="1" hangingPunct="1">
              <a:lnSpc>
                <a:spcPct val="110000"/>
              </a:lnSpc>
              <a:spcBef>
                <a:spcPts val="1000"/>
              </a:spcBef>
            </a:pPr>
            <a:r>
              <a:rPr lang="en-US" sz="3000" b="1" dirty="0">
                <a:latin typeface="Segoe UI" panose="020B0502040204020203" pitchFamily="34" charset="0"/>
                <a:cs typeface="Segoe UI" panose="020B0502040204020203" pitchFamily="34" charset="0"/>
              </a:rPr>
              <a:t>Acknowledge you’re part of the ecosystem</a:t>
            </a:r>
            <a:endParaRPr lang="en-US" sz="3000" dirty="0">
              <a:latin typeface="Segoe UI" panose="020B0502040204020203" pitchFamily="34" charset="0"/>
              <a:cs typeface="Segoe UI" panose="020B0502040204020203" pitchFamily="34" charset="0"/>
            </a:endParaRPr>
          </a:p>
        </p:txBody>
      </p:sp>
      <p:sp>
        <p:nvSpPr>
          <p:cNvPr id="29" name="TextBox 28">
            <a:extLst>
              <a:ext uri="{FF2B5EF4-FFF2-40B4-BE49-F238E27FC236}">
                <a16:creationId xmlns:a16="http://schemas.microsoft.com/office/drawing/2014/main" id="{16DC5564-0450-C911-F0FC-FF7E98F6F640}"/>
              </a:ext>
            </a:extLst>
          </p:cNvPr>
          <p:cNvSpPr txBox="1"/>
          <p:nvPr/>
        </p:nvSpPr>
        <p:spPr>
          <a:xfrm>
            <a:off x="14056954" y="5278074"/>
            <a:ext cx="6960112" cy="468013"/>
          </a:xfrm>
          <a:prstGeom prst="rect">
            <a:avLst/>
          </a:prstGeom>
        </p:spPr>
        <p:txBody>
          <a:bodyPr wrap="square" lIns="0" tIns="0" rIns="0" bIns="0" rtlCol="0" anchor="t">
            <a:spAutoFit/>
          </a:bodyPr>
          <a:lstStyle/>
          <a:p>
            <a:pPr marL="0" lvl="1" indent="0" eaLnBrk="1" hangingPunct="1">
              <a:lnSpc>
                <a:spcPct val="110000"/>
              </a:lnSpc>
              <a:spcBef>
                <a:spcPts val="1000"/>
              </a:spcBef>
            </a:pPr>
            <a:r>
              <a:rPr lang="en-US" sz="3000" b="1" dirty="0">
                <a:latin typeface="Segoe UI" panose="020B0502040204020203" pitchFamily="34" charset="0"/>
                <a:cs typeface="Segoe UI" panose="020B0502040204020203" pitchFamily="34" charset="0"/>
              </a:rPr>
              <a:t>Your solution must move the needle</a:t>
            </a:r>
          </a:p>
        </p:txBody>
      </p:sp>
    </p:spTree>
    <p:extLst>
      <p:ext uri="{BB962C8B-B14F-4D97-AF65-F5344CB8AC3E}">
        <p14:creationId xmlns:p14="http://schemas.microsoft.com/office/powerpoint/2010/main" val="11869632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 Placeholder 5">
            <a:extLst>
              <a:ext uri="{FF2B5EF4-FFF2-40B4-BE49-F238E27FC236}">
                <a16:creationId xmlns:a16="http://schemas.microsoft.com/office/drawing/2014/main" id="{25320C2F-2F04-1109-2C33-2718CC6830BC}"/>
              </a:ext>
            </a:extLst>
          </p:cNvPr>
          <p:cNvSpPr txBox="1">
            <a:spLocks/>
          </p:cNvSpPr>
          <p:nvPr/>
        </p:nvSpPr>
        <p:spPr>
          <a:xfrm>
            <a:off x="1552088" y="4095553"/>
            <a:ext cx="10636737" cy="2880990"/>
          </a:xfrm>
          <a:prstGeom prst="rect">
            <a:avLst/>
          </a:prstGeom>
          <a:ln>
            <a:noFill/>
          </a:ln>
        </p:spPr>
        <p:txBody>
          <a:bodyPr/>
          <a:lstStyle>
            <a:lvl1pPr marL="0" indent="0" algn="l" defTabSz="914400" rtl="0" eaLnBrk="1" latinLnBrk="0" hangingPunct="1">
              <a:lnSpc>
                <a:spcPct val="90000"/>
              </a:lnSpc>
              <a:spcBef>
                <a:spcPts val="1000"/>
              </a:spcBef>
              <a:buFontTx/>
              <a:buNone/>
              <a:defRPr sz="7000" kern="1200">
                <a:solidFill>
                  <a:schemeClr val="bg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1660"/>
              </a:lnSpc>
            </a:pPr>
            <a:r>
              <a:rPr lang="en-US" sz="11500" dirty="0"/>
              <a:t>Educate, Undersell </a:t>
            </a:r>
            <a:br>
              <a:rPr lang="en-US" sz="11500" dirty="0"/>
            </a:br>
            <a:r>
              <a:rPr lang="en-US" sz="11500" dirty="0"/>
              <a:t>&amp; Pique </a:t>
            </a:r>
            <a:br>
              <a:rPr lang="en-US" sz="11500" dirty="0"/>
            </a:br>
            <a:r>
              <a:rPr lang="en-US" sz="11500" dirty="0"/>
              <a:t>Interest</a:t>
            </a:r>
          </a:p>
        </p:txBody>
      </p:sp>
      <p:sp>
        <p:nvSpPr>
          <p:cNvPr id="51" name="Text Placeholder 5">
            <a:extLst>
              <a:ext uri="{FF2B5EF4-FFF2-40B4-BE49-F238E27FC236}">
                <a16:creationId xmlns:a16="http://schemas.microsoft.com/office/drawing/2014/main" id="{ED16751E-725A-9811-098B-8BCFD8E62744}"/>
              </a:ext>
            </a:extLst>
          </p:cNvPr>
          <p:cNvSpPr txBox="1">
            <a:spLocks/>
          </p:cNvSpPr>
          <p:nvPr/>
        </p:nvSpPr>
        <p:spPr>
          <a:xfrm>
            <a:off x="1571558" y="11169502"/>
            <a:ext cx="7289036" cy="2530880"/>
          </a:xfrm>
          <a:prstGeom prst="rect">
            <a:avLst/>
          </a:prstGeom>
          <a:ln>
            <a:noFill/>
          </a:ln>
        </p:spPr>
        <p:txBody>
          <a:bodyPr/>
          <a:lstStyle>
            <a:lvl1pPr marL="0" indent="0" algn="l" defTabSz="914400" rtl="0" eaLnBrk="1" latinLnBrk="0" hangingPunct="1">
              <a:lnSpc>
                <a:spcPct val="90000"/>
              </a:lnSpc>
              <a:spcBef>
                <a:spcPts val="1000"/>
              </a:spcBef>
              <a:buFontTx/>
              <a:buNone/>
              <a:defRPr sz="4000" kern="1200">
                <a:solidFill>
                  <a:schemeClr val="bg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What the 2023 F2SB study can tell us about marketing to SMEs</a:t>
            </a:r>
          </a:p>
        </p:txBody>
      </p:sp>
      <p:sp>
        <p:nvSpPr>
          <p:cNvPr id="59" name="Parallelogram 58">
            <a:extLst>
              <a:ext uri="{FF2B5EF4-FFF2-40B4-BE49-F238E27FC236}">
                <a16:creationId xmlns:a16="http://schemas.microsoft.com/office/drawing/2014/main" id="{6FB8B2AE-28E3-BC2F-6AA0-9AD72285AF86}"/>
              </a:ext>
            </a:extLst>
          </p:cNvPr>
          <p:cNvSpPr/>
          <p:nvPr/>
        </p:nvSpPr>
        <p:spPr>
          <a:xfrm>
            <a:off x="1552087" y="0"/>
            <a:ext cx="5020113" cy="2880990"/>
          </a:xfrm>
          <a:prstGeom prst="parallelogram">
            <a:avLst/>
          </a:prstGeom>
          <a:solidFill>
            <a:schemeClr val="bg1"/>
          </a:solidFill>
          <a:ln>
            <a:noFill/>
          </a:ln>
          <a:effectLst>
            <a:outerShdw blurRad="476053" dist="327954"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a:extLst>
              <a:ext uri="{FF2B5EF4-FFF2-40B4-BE49-F238E27FC236}">
                <a16:creationId xmlns:a16="http://schemas.microsoft.com/office/drawing/2014/main" id="{BB7C7031-1DAF-E4BD-A110-158D7568395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51722" y="1170851"/>
            <a:ext cx="3528392" cy="1061386"/>
          </a:xfrm>
          <a:prstGeom prst="rect">
            <a:avLst/>
          </a:prstGeom>
        </p:spPr>
      </p:pic>
      <p:sp>
        <p:nvSpPr>
          <p:cNvPr id="2" name="Text Placeholder 5">
            <a:extLst>
              <a:ext uri="{FF2B5EF4-FFF2-40B4-BE49-F238E27FC236}">
                <a16:creationId xmlns:a16="http://schemas.microsoft.com/office/drawing/2014/main" id="{7A17B10F-4D65-FF7B-D58C-3D9BF13227B3}"/>
              </a:ext>
            </a:extLst>
          </p:cNvPr>
          <p:cNvSpPr txBox="1">
            <a:spLocks/>
          </p:cNvSpPr>
          <p:nvPr/>
        </p:nvSpPr>
        <p:spPr>
          <a:xfrm>
            <a:off x="11684769" y="2537520"/>
            <a:ext cx="10636737" cy="2042512"/>
          </a:xfrm>
          <a:prstGeom prst="rect">
            <a:avLst/>
          </a:prstGeom>
          <a:ln>
            <a:noFill/>
          </a:ln>
        </p:spPr>
        <p:txBody>
          <a:bodyPr anchor="ctr"/>
          <a:lstStyle>
            <a:lvl1pPr marL="0" indent="0" algn="l" defTabSz="914400" rtl="0" eaLnBrk="1" latinLnBrk="0" hangingPunct="1">
              <a:lnSpc>
                <a:spcPct val="90000"/>
              </a:lnSpc>
              <a:spcBef>
                <a:spcPts val="1000"/>
              </a:spcBef>
              <a:buFontTx/>
              <a:buNone/>
              <a:defRPr sz="7000" kern="1200">
                <a:solidFill>
                  <a:schemeClr val="bg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11660"/>
              </a:lnSpc>
            </a:pPr>
            <a:r>
              <a:rPr lang="en-US" sz="11500" dirty="0"/>
              <a:t>Questions?</a:t>
            </a:r>
          </a:p>
        </p:txBody>
      </p:sp>
      <p:pic>
        <p:nvPicPr>
          <p:cNvPr id="3" name="Picture 2" descr="A person smiling for the camera&#10;&#10;Description automatically generated with medium confidence">
            <a:extLst>
              <a:ext uri="{FF2B5EF4-FFF2-40B4-BE49-F238E27FC236}">
                <a16:creationId xmlns:a16="http://schemas.microsoft.com/office/drawing/2014/main" id="{DC146D7B-6222-C321-0592-30F65AF88093}"/>
              </a:ext>
            </a:extLst>
          </p:cNvPr>
          <p:cNvPicPr>
            <a:picLocks noChangeAspect="1"/>
          </p:cNvPicPr>
          <p:nvPr/>
        </p:nvPicPr>
        <p:blipFill rotWithShape="1">
          <a:blip r:embed="rId4">
            <a:extLst>
              <a:ext uri="{28A0092B-C50C-407E-A947-70E740481C1C}">
                <a14:useLocalDpi xmlns:a14="http://schemas.microsoft.com/office/drawing/2010/main" val="0"/>
              </a:ext>
            </a:extLst>
          </a:blip>
          <a:srcRect t="3283"/>
          <a:stretch/>
        </p:blipFill>
        <p:spPr>
          <a:xfrm>
            <a:off x="13556977" y="5345832"/>
            <a:ext cx="6940800" cy="7502692"/>
          </a:xfrm>
          <a:prstGeom prst="rect">
            <a:avLst/>
          </a:prstGeom>
        </p:spPr>
      </p:pic>
      <p:sp>
        <p:nvSpPr>
          <p:cNvPr id="4" name="Rectangle 3">
            <a:extLst>
              <a:ext uri="{FF2B5EF4-FFF2-40B4-BE49-F238E27FC236}">
                <a16:creationId xmlns:a16="http://schemas.microsoft.com/office/drawing/2014/main" id="{66C3DF26-2ECE-E860-C417-72E924920D95}"/>
              </a:ext>
            </a:extLst>
          </p:cNvPr>
          <p:cNvSpPr/>
          <p:nvPr/>
        </p:nvSpPr>
        <p:spPr>
          <a:xfrm>
            <a:off x="14654782" y="9882336"/>
            <a:ext cx="4724046" cy="2577516"/>
          </a:xfrm>
          <a:prstGeom prst="rect">
            <a:avLst/>
          </a:prstGeom>
          <a:solidFill>
            <a:schemeClr val="bg1"/>
          </a:solidFill>
          <a:ln>
            <a:noFill/>
          </a:ln>
          <a:effectLst>
            <a:outerShdw blurRad="1003300" dist="228600" dir="768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endParaRPr>
          </a:p>
        </p:txBody>
      </p:sp>
      <p:sp>
        <p:nvSpPr>
          <p:cNvPr id="5" name="TextBox 4">
            <a:extLst>
              <a:ext uri="{FF2B5EF4-FFF2-40B4-BE49-F238E27FC236}">
                <a16:creationId xmlns:a16="http://schemas.microsoft.com/office/drawing/2014/main" id="{A8A0BBE4-FAE8-24C8-5E8A-B2DFBF742BAA}"/>
              </a:ext>
            </a:extLst>
          </p:cNvPr>
          <p:cNvSpPr txBox="1">
            <a:spLocks noChangeArrowheads="1"/>
          </p:cNvSpPr>
          <p:nvPr/>
        </p:nvSpPr>
        <p:spPr bwMode="auto">
          <a:xfrm>
            <a:off x="14698961" y="9910067"/>
            <a:ext cx="4635688" cy="245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itchFamily="34" charset="0"/>
              </a:defRPr>
            </a:lvl1pPr>
            <a:lvl2pPr marL="742950" indent="-285750">
              <a:defRPr sz="3600">
                <a:solidFill>
                  <a:schemeClr val="tx1"/>
                </a:solidFill>
                <a:latin typeface="Lato Light" pitchFamily="34" charset="0"/>
              </a:defRPr>
            </a:lvl2pPr>
            <a:lvl3pPr marL="1143000" indent="-228600">
              <a:defRPr sz="3600">
                <a:solidFill>
                  <a:schemeClr val="tx1"/>
                </a:solidFill>
                <a:latin typeface="Lato Light" pitchFamily="34" charset="0"/>
              </a:defRPr>
            </a:lvl3pPr>
            <a:lvl4pPr marL="1600200" indent="-228600">
              <a:defRPr sz="3600">
                <a:solidFill>
                  <a:schemeClr val="tx1"/>
                </a:solidFill>
                <a:latin typeface="Lato Light" pitchFamily="34" charset="0"/>
              </a:defRPr>
            </a:lvl4pPr>
            <a:lvl5pPr marL="2057400" indent="-228600">
              <a:defRPr sz="3600">
                <a:solidFill>
                  <a:schemeClr val="tx1"/>
                </a:solidFill>
                <a:latin typeface="Lato Light" pitchFamily="34" charset="0"/>
              </a:defRPr>
            </a:lvl5pPr>
            <a:lvl6pPr marL="2514600" indent="-228600" defTabSz="1827213" eaLnBrk="0" fontAlgn="base" hangingPunct="0">
              <a:spcBef>
                <a:spcPct val="0"/>
              </a:spcBef>
              <a:spcAft>
                <a:spcPct val="0"/>
              </a:spcAft>
              <a:defRPr sz="3600">
                <a:solidFill>
                  <a:schemeClr val="tx1"/>
                </a:solidFill>
                <a:latin typeface="Lato Light" pitchFamily="34" charset="0"/>
              </a:defRPr>
            </a:lvl6pPr>
            <a:lvl7pPr marL="2971800" indent="-228600" defTabSz="1827213" eaLnBrk="0" fontAlgn="base" hangingPunct="0">
              <a:spcBef>
                <a:spcPct val="0"/>
              </a:spcBef>
              <a:spcAft>
                <a:spcPct val="0"/>
              </a:spcAft>
              <a:defRPr sz="3600">
                <a:solidFill>
                  <a:schemeClr val="tx1"/>
                </a:solidFill>
                <a:latin typeface="Lato Light" pitchFamily="34" charset="0"/>
              </a:defRPr>
            </a:lvl7pPr>
            <a:lvl8pPr marL="3429000" indent="-228600" defTabSz="1827213" eaLnBrk="0" fontAlgn="base" hangingPunct="0">
              <a:spcBef>
                <a:spcPct val="0"/>
              </a:spcBef>
              <a:spcAft>
                <a:spcPct val="0"/>
              </a:spcAft>
              <a:defRPr sz="3600">
                <a:solidFill>
                  <a:schemeClr val="tx1"/>
                </a:solidFill>
                <a:latin typeface="Lato Light" pitchFamily="34" charset="0"/>
              </a:defRPr>
            </a:lvl8pPr>
            <a:lvl9pPr marL="3886200" indent="-228600" defTabSz="1827213" eaLnBrk="0" fontAlgn="base" hangingPunct="0">
              <a:spcBef>
                <a:spcPct val="0"/>
              </a:spcBef>
              <a:spcAft>
                <a:spcPct val="0"/>
              </a:spcAft>
              <a:defRPr sz="3600">
                <a:solidFill>
                  <a:schemeClr val="tx1"/>
                </a:solidFill>
                <a:latin typeface="Lato Light" pitchFamily="34" charset="0"/>
              </a:defRPr>
            </a:lvl9pPr>
          </a:lstStyle>
          <a:p>
            <a:pPr marL="0" marR="0" lvl="0" indent="0" algn="ctr" defTabSz="1827213" rtl="0" eaLnBrk="0" fontAlgn="base" latinLnBrk="0" hangingPunct="0">
              <a:lnSpc>
                <a:spcPct val="120000"/>
              </a:lnSpc>
              <a:spcBef>
                <a:spcPts val="4200"/>
              </a:spcBef>
              <a:spcAft>
                <a:spcPct val="0"/>
              </a:spcAft>
              <a:buClrTx/>
              <a:buSzTx/>
              <a:buFontTx/>
              <a:buNone/>
              <a:tabLst/>
              <a:defRPr/>
            </a:pPr>
            <a:r>
              <a:rPr lang="en-US" altLang="ru-RU" sz="3000" dirty="0">
                <a:solidFill>
                  <a:schemeClr val="accent1"/>
                </a:solidFill>
                <a:latin typeface="Segoe UI" panose="020B0502040204020203" pitchFamily="34" charset="0"/>
                <a:cs typeface="Segoe UI" panose="020B0502040204020203" pitchFamily="34" charset="0"/>
              </a:rPr>
              <a:t>STEVE HANSEN </a:t>
            </a:r>
            <a:br>
              <a:rPr lang="en-US" altLang="ru-RU" sz="3000" dirty="0">
                <a:solidFill>
                  <a:schemeClr val="tx1">
                    <a:lumMod val="85000"/>
                    <a:lumOff val="15000"/>
                  </a:schemeClr>
                </a:solidFill>
                <a:latin typeface="Avenir Book" panose="02000503020000020003" pitchFamily="2" charset="0"/>
              </a:rPr>
            </a:br>
            <a:r>
              <a:rPr lang="en-US" altLang="ru-RU" sz="2500" dirty="0">
                <a:solidFill>
                  <a:schemeClr val="tx1">
                    <a:lumMod val="85000"/>
                    <a:lumOff val="15000"/>
                  </a:schemeClr>
                </a:solidFill>
                <a:latin typeface="Segoe UI" panose="020B0502040204020203" pitchFamily="34" charset="0"/>
                <a:cs typeface="Segoe UI" panose="020B0502040204020203" pitchFamily="34" charset="0"/>
              </a:rPr>
              <a:t>Partner, Phase 5</a:t>
            </a:r>
            <a:br>
              <a:rPr lang="en-US" altLang="ru-RU" sz="2500" dirty="0">
                <a:solidFill>
                  <a:schemeClr val="tx1">
                    <a:lumMod val="85000"/>
                    <a:lumOff val="15000"/>
                  </a:schemeClr>
                </a:solidFill>
                <a:latin typeface="Segoe UI" panose="020B0502040204020203" pitchFamily="34" charset="0"/>
                <a:cs typeface="Segoe UI" panose="020B0502040204020203" pitchFamily="34" charset="0"/>
              </a:rPr>
            </a:br>
            <a:r>
              <a:rPr lang="en-US" altLang="ru-RU" sz="2500" dirty="0">
                <a:solidFill>
                  <a:schemeClr val="tx1">
                    <a:lumMod val="85000"/>
                    <a:lumOff val="15000"/>
                  </a:schemeClr>
                </a:solidFill>
                <a:latin typeface="Segoe UI" panose="020B0502040204020203" pitchFamily="34" charset="0"/>
                <a:cs typeface="Segoe UI" panose="020B0502040204020203" pitchFamily="34" charset="0"/>
              </a:rPr>
              <a:t>Chair, Data Analytics Practice</a:t>
            </a:r>
            <a:br>
              <a:rPr lang="en-US" altLang="ru-RU" sz="2500" dirty="0">
                <a:solidFill>
                  <a:schemeClr val="tx1">
                    <a:lumMod val="85000"/>
                    <a:lumOff val="15000"/>
                  </a:schemeClr>
                </a:solidFill>
                <a:latin typeface="Segoe UI" panose="020B0502040204020203" pitchFamily="34" charset="0"/>
                <a:cs typeface="Segoe UI" panose="020B0502040204020203" pitchFamily="34" charset="0"/>
              </a:rPr>
            </a:br>
            <a:r>
              <a:rPr lang="en-US" altLang="ru-RU" sz="2500" dirty="0">
                <a:solidFill>
                  <a:schemeClr val="tx1">
                    <a:lumMod val="85000"/>
                    <a:lumOff val="15000"/>
                  </a:schemeClr>
                </a:solidFill>
                <a:latin typeface="Segoe UI" panose="020B0502040204020203" pitchFamily="34" charset="0"/>
                <a:cs typeface="Segoe UI" panose="020B0502040204020203" pitchFamily="34" charset="0"/>
              </a:rPr>
              <a:t>steveh@phase-5.com</a:t>
            </a:r>
            <a:br>
              <a:rPr lang="en-US" altLang="ru-RU" sz="2500" dirty="0">
                <a:solidFill>
                  <a:schemeClr val="tx1">
                    <a:lumMod val="85000"/>
                    <a:lumOff val="15000"/>
                  </a:schemeClr>
                </a:solidFill>
                <a:latin typeface="Segoe UI" panose="020B0502040204020203" pitchFamily="34" charset="0"/>
                <a:cs typeface="Segoe UI" panose="020B0502040204020203" pitchFamily="34" charset="0"/>
              </a:rPr>
            </a:br>
            <a:r>
              <a:rPr lang="en-US" altLang="ru-RU" sz="2500" dirty="0">
                <a:solidFill>
                  <a:schemeClr val="tx1">
                    <a:lumMod val="85000"/>
                    <a:lumOff val="15000"/>
                  </a:schemeClr>
                </a:solidFill>
                <a:latin typeface="Segoe UI" panose="020B0502040204020203" pitchFamily="34" charset="0"/>
                <a:cs typeface="Segoe UI" panose="020B0502040204020203" pitchFamily="34" charset="0"/>
              </a:rPr>
              <a:t>612-509-5000 x305</a:t>
            </a:r>
            <a:endParaRPr lang="ru-RU" altLang="ru-RU" sz="2500" dirty="0">
              <a:solidFill>
                <a:schemeClr val="tx1">
                  <a:lumMod val="85000"/>
                  <a:lumOff val="1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630026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0F634E-ACAE-8555-CB64-A851F7884DC7}"/>
              </a:ext>
            </a:extLst>
          </p:cNvPr>
          <p:cNvSpPr/>
          <p:nvPr/>
        </p:nvSpPr>
        <p:spPr>
          <a:xfrm>
            <a:off x="-1" y="0"/>
            <a:ext cx="105326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3B695DF7-8AC8-398F-DF7D-305759609764}"/>
              </a:ext>
            </a:extLst>
          </p:cNvPr>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Lst>
          </a:blip>
          <a:srcRect l="46913" t="13823" r="3476" b="5807"/>
          <a:stretch/>
        </p:blipFill>
        <p:spPr>
          <a:xfrm>
            <a:off x="10266585" y="0"/>
            <a:ext cx="14111064" cy="13716000"/>
          </a:xfrm>
        </p:spPr>
      </p:pic>
      <p:pic>
        <p:nvPicPr>
          <p:cNvPr id="7" name="Picture 5">
            <a:extLst>
              <a:ext uri="{FF2B5EF4-FFF2-40B4-BE49-F238E27FC236}">
                <a16:creationId xmlns:a16="http://schemas.microsoft.com/office/drawing/2014/main" id="{9B92045B-4BF0-C5D1-CAE4-7CC01055B5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67545" y="12402616"/>
            <a:ext cx="2327772" cy="931109"/>
          </a:xfrm>
          <a:prstGeom prst="rect">
            <a:avLst/>
          </a:prstGeom>
        </p:spPr>
      </p:pic>
      <p:sp>
        <p:nvSpPr>
          <p:cNvPr id="10" name="Title 1">
            <a:extLst>
              <a:ext uri="{FF2B5EF4-FFF2-40B4-BE49-F238E27FC236}">
                <a16:creationId xmlns:a16="http://schemas.microsoft.com/office/drawing/2014/main" id="{C2DBF8D3-0ECE-175B-ECE4-F8CDEE3F315F}"/>
              </a:ext>
            </a:extLst>
          </p:cNvPr>
          <p:cNvSpPr txBox="1">
            <a:spLocks/>
          </p:cNvSpPr>
          <p:nvPr/>
        </p:nvSpPr>
        <p:spPr>
          <a:xfrm>
            <a:off x="1102096" y="1968657"/>
            <a:ext cx="8062392" cy="9353839"/>
          </a:xfrm>
          <a:prstGeom prst="rect">
            <a:avLst/>
          </a:prstGeom>
        </p:spPr>
        <p:txBody>
          <a:bodyPr vert="horz" lIns="0" tIns="0" rIns="0" bIns="0" rtlCol="0" anchor="t">
            <a:noAutofit/>
          </a:bodyPr>
          <a:lstStyle>
            <a:lvl1pPr algn="l" defTabSz="1827213" rtl="0" eaLnBrk="1" fontAlgn="base" hangingPunct="1">
              <a:lnSpc>
                <a:spcPct val="75000"/>
              </a:lnSpc>
              <a:spcBef>
                <a:spcPct val="0"/>
              </a:spcBef>
              <a:spcAft>
                <a:spcPct val="0"/>
              </a:spcAft>
              <a:defRPr lang="en-US" sz="7200" b="1" kern="1200">
                <a:solidFill>
                  <a:schemeClr val="accent1"/>
                </a:solidFill>
                <a:latin typeface="+mj-lt"/>
                <a:ea typeface="Segoe UI" panose="020B0502040204020203" pitchFamily="34" charset="0"/>
                <a:cs typeface="Segoe UI" panose="020B0502040204020203" pitchFamily="34" charset="0"/>
              </a:defRPr>
            </a:lvl1pPr>
            <a:lvl2pPr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2pPr>
            <a:lvl3pPr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3pPr>
            <a:lvl4pPr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4pPr>
            <a:lvl5pPr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5pPr>
            <a:lvl6pPr marL="457200"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6pPr>
            <a:lvl7pPr marL="914400"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7pPr>
            <a:lvl8pPr marL="1371600"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8pPr>
            <a:lvl9pPr marL="1828800"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9pPr>
          </a:lstStyle>
          <a:p>
            <a:pPr indent="-457200">
              <a:lnSpc>
                <a:spcPts val="9200"/>
              </a:lnSpc>
            </a:pPr>
            <a:r>
              <a:rPr lang="en-CA" sz="9000" dirty="0">
                <a:solidFill>
                  <a:schemeClr val="bg1"/>
                </a:solidFill>
              </a:rPr>
              <a:t>No financial services were harmed, or even discussed, in the making of this study</a:t>
            </a:r>
          </a:p>
        </p:txBody>
      </p:sp>
    </p:spTree>
    <p:extLst>
      <p:ext uri="{BB962C8B-B14F-4D97-AF65-F5344CB8AC3E}">
        <p14:creationId xmlns:p14="http://schemas.microsoft.com/office/powerpoint/2010/main" val="239926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3668559-7175-0979-FA54-FE51CB840D70}"/>
              </a:ext>
            </a:extLst>
          </p:cNvPr>
          <p:cNvPicPr>
            <a:picLocks noChangeAspect="1"/>
          </p:cNvPicPr>
          <p:nvPr/>
        </p:nvPicPr>
        <p:blipFill rotWithShape="1">
          <a:blip r:embed="rId3">
            <a:extLst>
              <a:ext uri="{28A0092B-C50C-407E-A947-70E740481C1C}">
                <a14:useLocalDpi xmlns:a14="http://schemas.microsoft.com/office/drawing/2010/main"/>
              </a:ext>
            </a:extLst>
          </a:blip>
          <a:srcRect t="-65"/>
          <a:stretch/>
        </p:blipFill>
        <p:spPr>
          <a:xfrm>
            <a:off x="10244609" y="1"/>
            <a:ext cx="14105765" cy="13716000"/>
          </a:xfrm>
          <a:prstGeom prst="rect">
            <a:avLst/>
          </a:prstGeom>
        </p:spPr>
      </p:pic>
      <p:pic>
        <p:nvPicPr>
          <p:cNvPr id="6" name="Picture 5">
            <a:extLst>
              <a:ext uri="{FF2B5EF4-FFF2-40B4-BE49-F238E27FC236}">
                <a16:creationId xmlns:a16="http://schemas.microsoft.com/office/drawing/2014/main" id="{1FC1F08B-8F83-4DA7-5B75-47667CFC4B5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67545" y="12402616"/>
            <a:ext cx="2327772" cy="931109"/>
          </a:xfrm>
          <a:prstGeom prst="rect">
            <a:avLst/>
          </a:prstGeom>
        </p:spPr>
      </p:pic>
      <p:sp>
        <p:nvSpPr>
          <p:cNvPr id="7" name="Rectangle 6">
            <a:extLst>
              <a:ext uri="{FF2B5EF4-FFF2-40B4-BE49-F238E27FC236}">
                <a16:creationId xmlns:a16="http://schemas.microsoft.com/office/drawing/2014/main" id="{4B65B618-3CD2-10CD-86BE-403A37E47387}"/>
              </a:ext>
            </a:extLst>
          </p:cNvPr>
          <p:cNvSpPr/>
          <p:nvPr/>
        </p:nvSpPr>
        <p:spPr>
          <a:xfrm>
            <a:off x="-1" y="0"/>
            <a:ext cx="105326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9F8C6708-3F6D-CF86-0227-F2F410022B68}"/>
              </a:ext>
            </a:extLst>
          </p:cNvPr>
          <p:cNvSpPr txBox="1">
            <a:spLocks/>
          </p:cNvSpPr>
          <p:nvPr/>
        </p:nvSpPr>
        <p:spPr>
          <a:xfrm>
            <a:off x="1259632" y="3842048"/>
            <a:ext cx="8408913" cy="7200676"/>
          </a:xfrm>
          <a:prstGeom prst="rect">
            <a:avLst/>
          </a:prstGeom>
        </p:spPr>
        <p:txBody>
          <a:bodyPr vert="horz" lIns="0" tIns="0" rIns="0" bIns="0" rtlCol="0" anchor="t">
            <a:noAutofit/>
          </a:bodyPr>
          <a:lstStyle>
            <a:lvl1pPr algn="l" defTabSz="1827213" rtl="0" eaLnBrk="1" fontAlgn="base" hangingPunct="1">
              <a:lnSpc>
                <a:spcPct val="75000"/>
              </a:lnSpc>
              <a:spcBef>
                <a:spcPct val="0"/>
              </a:spcBef>
              <a:spcAft>
                <a:spcPct val="0"/>
              </a:spcAft>
              <a:defRPr lang="en-US" sz="7200" b="1" kern="1200">
                <a:solidFill>
                  <a:schemeClr val="accent1"/>
                </a:solidFill>
                <a:latin typeface="+mj-lt"/>
                <a:ea typeface="Segoe UI" panose="020B0502040204020203" pitchFamily="34" charset="0"/>
                <a:cs typeface="Segoe UI" panose="020B0502040204020203" pitchFamily="34" charset="0"/>
              </a:defRPr>
            </a:lvl1pPr>
            <a:lvl2pPr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2pPr>
            <a:lvl3pPr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3pPr>
            <a:lvl4pPr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4pPr>
            <a:lvl5pPr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5pPr>
            <a:lvl6pPr marL="457200"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6pPr>
            <a:lvl7pPr marL="914400"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7pPr>
            <a:lvl8pPr marL="1371600"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8pPr>
            <a:lvl9pPr marL="1828800"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9pPr>
          </a:lstStyle>
          <a:p>
            <a:pPr marL="396000" indent="-457200"/>
            <a:r>
              <a:rPr lang="en-CA" sz="9000" dirty="0">
                <a:solidFill>
                  <a:schemeClr val="bg1"/>
                </a:solidFill>
              </a:rPr>
              <a:t>“I don’t even want a bank. </a:t>
            </a:r>
            <a:br>
              <a:rPr lang="en-CA" sz="9000" dirty="0">
                <a:solidFill>
                  <a:schemeClr val="bg1"/>
                </a:solidFill>
              </a:rPr>
            </a:br>
            <a:r>
              <a:rPr lang="en-CA" sz="9000" dirty="0">
                <a:solidFill>
                  <a:schemeClr val="bg1"/>
                </a:solidFill>
              </a:rPr>
              <a:t>I don’t care about banks.” </a:t>
            </a:r>
            <a:br>
              <a:rPr lang="en-CA" sz="9000" dirty="0">
                <a:solidFill>
                  <a:schemeClr val="bg1"/>
                </a:solidFill>
              </a:rPr>
            </a:br>
            <a:br>
              <a:rPr lang="en-CA" sz="9000" dirty="0">
                <a:solidFill>
                  <a:schemeClr val="bg1"/>
                </a:solidFill>
              </a:rPr>
            </a:br>
            <a:r>
              <a:rPr lang="en-CA" sz="6000" dirty="0">
                <a:solidFill>
                  <a:schemeClr val="bg1"/>
                </a:solidFill>
              </a:rPr>
              <a:t>- </a:t>
            </a:r>
            <a:r>
              <a:rPr lang="en-CA" sz="4400" dirty="0">
                <a:solidFill>
                  <a:schemeClr val="bg1"/>
                </a:solidFill>
              </a:rPr>
              <a:t>B2B SaaS owner</a:t>
            </a:r>
            <a:endParaRPr lang="en-CA" sz="9600" dirty="0">
              <a:solidFill>
                <a:schemeClr val="bg1"/>
              </a:solidFill>
            </a:endParaRPr>
          </a:p>
        </p:txBody>
      </p:sp>
      <p:pic>
        <p:nvPicPr>
          <p:cNvPr id="10" name="Picture 5">
            <a:extLst>
              <a:ext uri="{FF2B5EF4-FFF2-40B4-BE49-F238E27FC236}">
                <a16:creationId xmlns:a16="http://schemas.microsoft.com/office/drawing/2014/main" id="{9B5241BE-266D-3133-4AEA-13644E01B39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819945" y="12555016"/>
            <a:ext cx="2327772" cy="931109"/>
          </a:xfrm>
          <a:prstGeom prst="rect">
            <a:avLst/>
          </a:prstGeom>
        </p:spPr>
      </p:pic>
    </p:spTree>
    <p:extLst>
      <p:ext uri="{BB962C8B-B14F-4D97-AF65-F5344CB8AC3E}">
        <p14:creationId xmlns:p14="http://schemas.microsoft.com/office/powerpoint/2010/main" val="204532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2">
            <a:extLst>
              <a:ext uri="{FF2B5EF4-FFF2-40B4-BE49-F238E27FC236}">
                <a16:creationId xmlns:a16="http://schemas.microsoft.com/office/drawing/2014/main" id="{59D1E98C-DE5C-F3A0-76B9-167F989CB016}"/>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9179" t="7749" r="22615" b="7749"/>
          <a:stretch/>
        </p:blipFill>
        <p:spPr>
          <a:xfrm>
            <a:off x="10172601" y="-15184"/>
            <a:ext cx="14205048" cy="13731184"/>
          </a:xfrm>
          <a:prstGeom prst="rect">
            <a:avLst/>
          </a:prstGeom>
        </p:spPr>
      </p:pic>
      <p:sp>
        <p:nvSpPr>
          <p:cNvPr id="4" name="Rectangle 3">
            <a:extLst>
              <a:ext uri="{FF2B5EF4-FFF2-40B4-BE49-F238E27FC236}">
                <a16:creationId xmlns:a16="http://schemas.microsoft.com/office/drawing/2014/main" id="{559615A8-6B5E-2BA4-A7EA-6F6E4E79311F}"/>
              </a:ext>
            </a:extLst>
          </p:cNvPr>
          <p:cNvSpPr/>
          <p:nvPr/>
        </p:nvSpPr>
        <p:spPr>
          <a:xfrm>
            <a:off x="-1" y="0"/>
            <a:ext cx="105326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FC1F08B-8F83-4DA7-5B75-47667CFC4B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67545" y="12402616"/>
            <a:ext cx="2327772" cy="931109"/>
          </a:xfrm>
          <a:prstGeom prst="rect">
            <a:avLst/>
          </a:prstGeom>
        </p:spPr>
      </p:pic>
      <p:pic>
        <p:nvPicPr>
          <p:cNvPr id="2" name="Picture 5">
            <a:extLst>
              <a:ext uri="{FF2B5EF4-FFF2-40B4-BE49-F238E27FC236}">
                <a16:creationId xmlns:a16="http://schemas.microsoft.com/office/drawing/2014/main" id="{64124895-C864-AA19-0E37-71C79CBC393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67545" y="12402616"/>
            <a:ext cx="2327772" cy="931109"/>
          </a:xfrm>
          <a:prstGeom prst="rect">
            <a:avLst/>
          </a:prstGeom>
        </p:spPr>
      </p:pic>
      <p:sp>
        <p:nvSpPr>
          <p:cNvPr id="3" name="Title 1">
            <a:extLst>
              <a:ext uri="{FF2B5EF4-FFF2-40B4-BE49-F238E27FC236}">
                <a16:creationId xmlns:a16="http://schemas.microsoft.com/office/drawing/2014/main" id="{F2C82156-F66F-B6A5-0607-1FCB27436595}"/>
              </a:ext>
            </a:extLst>
          </p:cNvPr>
          <p:cNvSpPr txBox="1">
            <a:spLocks/>
          </p:cNvSpPr>
          <p:nvPr/>
        </p:nvSpPr>
        <p:spPr>
          <a:xfrm>
            <a:off x="1102096" y="1968657"/>
            <a:ext cx="7702353" cy="9353839"/>
          </a:xfrm>
          <a:prstGeom prst="rect">
            <a:avLst/>
          </a:prstGeom>
        </p:spPr>
        <p:txBody>
          <a:bodyPr vert="horz" lIns="0" tIns="0" rIns="0" bIns="0" rtlCol="0" anchor="t">
            <a:noAutofit/>
          </a:bodyPr>
          <a:lstStyle>
            <a:lvl1pPr algn="l" defTabSz="1827213" rtl="0" eaLnBrk="1" fontAlgn="base" hangingPunct="1">
              <a:lnSpc>
                <a:spcPct val="75000"/>
              </a:lnSpc>
              <a:spcBef>
                <a:spcPct val="0"/>
              </a:spcBef>
              <a:spcAft>
                <a:spcPct val="0"/>
              </a:spcAft>
              <a:defRPr lang="en-US" sz="7200" b="1" kern="1200">
                <a:solidFill>
                  <a:schemeClr val="accent1"/>
                </a:solidFill>
                <a:latin typeface="+mj-lt"/>
                <a:ea typeface="Segoe UI" panose="020B0502040204020203" pitchFamily="34" charset="0"/>
                <a:cs typeface="Segoe UI" panose="020B0502040204020203" pitchFamily="34" charset="0"/>
              </a:defRPr>
            </a:lvl1pPr>
            <a:lvl2pPr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2pPr>
            <a:lvl3pPr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3pPr>
            <a:lvl4pPr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4pPr>
            <a:lvl5pPr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5pPr>
            <a:lvl6pPr marL="457200"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6pPr>
            <a:lvl7pPr marL="914400"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7pPr>
            <a:lvl8pPr marL="1371600"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8pPr>
            <a:lvl9pPr marL="1828800" algn="l" defTabSz="1827213" rtl="0" eaLnBrk="1" fontAlgn="base" hangingPunct="1">
              <a:lnSpc>
                <a:spcPct val="90000"/>
              </a:lnSpc>
              <a:spcBef>
                <a:spcPct val="0"/>
              </a:spcBef>
              <a:spcAft>
                <a:spcPct val="0"/>
              </a:spcAft>
              <a:defRPr sz="6000">
                <a:solidFill>
                  <a:schemeClr val="tx1"/>
                </a:solidFill>
                <a:latin typeface="Lato Light" pitchFamily="34" charset="0"/>
                <a:ea typeface="Lato Light" pitchFamily="34" charset="0"/>
                <a:cs typeface="Lato Light" pitchFamily="34" charset="0"/>
              </a:defRPr>
            </a:lvl9pPr>
          </a:lstStyle>
          <a:p>
            <a:pPr marL="288000" indent="-889200">
              <a:lnSpc>
                <a:spcPts val="9200"/>
              </a:lnSpc>
            </a:pPr>
            <a:r>
              <a:rPr lang="en-CA" sz="8800" dirty="0">
                <a:solidFill>
                  <a:schemeClr val="bg1"/>
                </a:solidFill>
              </a:rPr>
              <a:t>“</a:t>
            </a:r>
            <a:r>
              <a:rPr lang="en-CA" sz="9000" dirty="0">
                <a:solidFill>
                  <a:schemeClr val="bg1"/>
                </a:solidFill>
              </a:rPr>
              <a:t>your customers don’t want a quarter inch drill, they want a quarter inch hole.”</a:t>
            </a:r>
          </a:p>
        </p:txBody>
      </p:sp>
    </p:spTree>
    <p:extLst>
      <p:ext uri="{BB962C8B-B14F-4D97-AF65-F5344CB8AC3E}">
        <p14:creationId xmlns:p14="http://schemas.microsoft.com/office/powerpoint/2010/main" val="166753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5330D-77DD-8589-4566-3B35F6703998}"/>
              </a:ext>
            </a:extLst>
          </p:cNvPr>
          <p:cNvSpPr>
            <a:spLocks noGrp="1"/>
          </p:cNvSpPr>
          <p:nvPr>
            <p:ph type="title"/>
          </p:nvPr>
        </p:nvSpPr>
        <p:spPr/>
        <p:txBody>
          <a:bodyPr/>
          <a:lstStyle/>
          <a:p>
            <a:r>
              <a:rPr lang="en-US" dirty="0"/>
              <a:t>Where are the underserved needs?</a:t>
            </a:r>
          </a:p>
        </p:txBody>
      </p:sp>
      <p:grpSp>
        <p:nvGrpSpPr>
          <p:cNvPr id="8" name="Group 7">
            <a:extLst>
              <a:ext uri="{FF2B5EF4-FFF2-40B4-BE49-F238E27FC236}">
                <a16:creationId xmlns:a16="http://schemas.microsoft.com/office/drawing/2014/main" id="{2DBA7176-4E89-1495-F712-3250795BC713}"/>
              </a:ext>
            </a:extLst>
          </p:cNvPr>
          <p:cNvGrpSpPr/>
          <p:nvPr/>
        </p:nvGrpSpPr>
        <p:grpSpPr>
          <a:xfrm>
            <a:off x="825211" y="3329608"/>
            <a:ext cx="22434839" cy="8748345"/>
            <a:chOff x="825211" y="3329608"/>
            <a:chExt cx="22434839" cy="8748345"/>
          </a:xfrm>
        </p:grpSpPr>
        <p:graphicFrame>
          <p:nvGraphicFramePr>
            <p:cNvPr id="4" name="Chart 3">
              <a:extLst>
                <a:ext uri="{FF2B5EF4-FFF2-40B4-BE49-F238E27FC236}">
                  <a16:creationId xmlns:a16="http://schemas.microsoft.com/office/drawing/2014/main" id="{6908A2BC-3982-4ED2-D219-FF1F136F5B87}"/>
                </a:ext>
              </a:extLst>
            </p:cNvPr>
            <p:cNvGraphicFramePr/>
            <p:nvPr>
              <p:extLst>
                <p:ext uri="{D42A27DB-BD31-4B8C-83A1-F6EECF244321}">
                  <p14:modId xmlns:p14="http://schemas.microsoft.com/office/powerpoint/2010/main" val="173647066"/>
                </p:ext>
              </p:extLst>
            </p:nvPr>
          </p:nvGraphicFramePr>
          <p:xfrm>
            <a:off x="1117600" y="3329608"/>
            <a:ext cx="22142450" cy="816357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B6ADA2C-1A83-120F-3B99-DFBAA872A615}"/>
                </a:ext>
              </a:extLst>
            </p:cNvPr>
            <p:cNvSpPr txBox="1"/>
            <p:nvPr/>
          </p:nvSpPr>
          <p:spPr>
            <a:xfrm>
              <a:off x="9452521" y="11493178"/>
              <a:ext cx="4824536" cy="584775"/>
            </a:xfrm>
            <a:prstGeom prst="rect">
              <a:avLst/>
            </a:prstGeom>
          </p:spPr>
          <p:txBody>
            <a:bodyPr wrap="square" rtlCol="0">
              <a:spAutoFit/>
            </a:bodyPr>
            <a:lstStyle/>
            <a:p>
              <a:pPr algn="ctr"/>
              <a:r>
                <a:rPr lang="en-US" sz="3200" b="1" dirty="0">
                  <a:latin typeface="+mn-lt"/>
                </a:rPr>
                <a:t>Importance</a:t>
              </a:r>
            </a:p>
          </p:txBody>
        </p:sp>
        <p:sp>
          <p:nvSpPr>
            <p:cNvPr id="7" name="TextBox 6">
              <a:extLst>
                <a:ext uri="{FF2B5EF4-FFF2-40B4-BE49-F238E27FC236}">
                  <a16:creationId xmlns:a16="http://schemas.microsoft.com/office/drawing/2014/main" id="{97964ED3-63EF-B100-E9C4-ACDBDC97A177}"/>
                </a:ext>
              </a:extLst>
            </p:cNvPr>
            <p:cNvSpPr txBox="1"/>
            <p:nvPr/>
          </p:nvSpPr>
          <p:spPr>
            <a:xfrm rot="16200000">
              <a:off x="-1294669" y="6668643"/>
              <a:ext cx="4824536" cy="584775"/>
            </a:xfrm>
            <a:prstGeom prst="rect">
              <a:avLst/>
            </a:prstGeom>
            <a:solidFill>
              <a:schemeClr val="tx2"/>
            </a:solidFill>
          </p:spPr>
          <p:txBody>
            <a:bodyPr wrap="square" rtlCol="0">
              <a:spAutoFit/>
            </a:bodyPr>
            <a:lstStyle/>
            <a:p>
              <a:pPr algn="ctr"/>
              <a:r>
                <a:rPr lang="en-US" sz="3200" b="1" dirty="0">
                  <a:latin typeface="+mn-lt"/>
                </a:rPr>
                <a:t>Dissatisfaction</a:t>
              </a:r>
            </a:p>
          </p:txBody>
        </p:sp>
      </p:grpSp>
      <p:sp>
        <p:nvSpPr>
          <p:cNvPr id="9" name="TextBox 8">
            <a:extLst>
              <a:ext uri="{FF2B5EF4-FFF2-40B4-BE49-F238E27FC236}">
                <a16:creationId xmlns:a16="http://schemas.microsoft.com/office/drawing/2014/main" id="{F3ADCCF0-69C7-17F8-54A8-8AB123943631}"/>
              </a:ext>
            </a:extLst>
          </p:cNvPr>
          <p:cNvSpPr txBox="1"/>
          <p:nvPr/>
        </p:nvSpPr>
        <p:spPr>
          <a:xfrm>
            <a:off x="22683976" y="11681644"/>
            <a:ext cx="464871" cy="246221"/>
          </a:xfrm>
          <a:prstGeom prst="rect">
            <a:avLst/>
          </a:prstGeom>
        </p:spPr>
        <p:txBody>
          <a:bodyPr wrap="none" lIns="0" tIns="0" rIns="0" bIns="0" rtlCol="0">
            <a:spAutoFit/>
          </a:bodyPr>
          <a:lstStyle/>
          <a:p>
            <a:pPr algn="l"/>
            <a:r>
              <a:rPr lang="en-US" sz="1600" b="1" dirty="0">
                <a:latin typeface="+mn-lt"/>
              </a:rPr>
              <a:t>High</a:t>
            </a:r>
          </a:p>
        </p:txBody>
      </p:sp>
      <p:sp>
        <p:nvSpPr>
          <p:cNvPr id="10" name="TextBox 9">
            <a:extLst>
              <a:ext uri="{FF2B5EF4-FFF2-40B4-BE49-F238E27FC236}">
                <a16:creationId xmlns:a16="http://schemas.microsoft.com/office/drawing/2014/main" id="{F3927CF4-FF49-B15B-AA07-719738D5CEB1}"/>
              </a:ext>
            </a:extLst>
          </p:cNvPr>
          <p:cNvSpPr txBox="1"/>
          <p:nvPr/>
        </p:nvSpPr>
        <p:spPr>
          <a:xfrm>
            <a:off x="1216042" y="11456165"/>
            <a:ext cx="392736" cy="246221"/>
          </a:xfrm>
          <a:prstGeom prst="rect">
            <a:avLst/>
          </a:prstGeom>
        </p:spPr>
        <p:txBody>
          <a:bodyPr wrap="none" lIns="0" tIns="0" rIns="0" bIns="0" rtlCol="0">
            <a:spAutoFit/>
          </a:bodyPr>
          <a:lstStyle/>
          <a:p>
            <a:pPr algn="l"/>
            <a:r>
              <a:rPr lang="en-US" sz="1600" b="1" dirty="0">
                <a:latin typeface="+mn-lt"/>
              </a:rPr>
              <a:t>Low</a:t>
            </a:r>
          </a:p>
        </p:txBody>
      </p:sp>
      <p:sp>
        <p:nvSpPr>
          <p:cNvPr id="11" name="TextBox 10">
            <a:extLst>
              <a:ext uri="{FF2B5EF4-FFF2-40B4-BE49-F238E27FC236}">
                <a16:creationId xmlns:a16="http://schemas.microsoft.com/office/drawing/2014/main" id="{3236E588-D180-DE7D-C701-DA87CEC85919}"/>
              </a:ext>
            </a:extLst>
          </p:cNvPr>
          <p:cNvSpPr txBox="1"/>
          <p:nvPr/>
        </p:nvSpPr>
        <p:spPr>
          <a:xfrm>
            <a:off x="1143907" y="2548596"/>
            <a:ext cx="464871" cy="246221"/>
          </a:xfrm>
          <a:prstGeom prst="rect">
            <a:avLst/>
          </a:prstGeom>
        </p:spPr>
        <p:txBody>
          <a:bodyPr wrap="none" lIns="0" tIns="0" rIns="0" bIns="0" rtlCol="0">
            <a:spAutoFit/>
          </a:bodyPr>
          <a:lstStyle/>
          <a:p>
            <a:pPr algn="l"/>
            <a:r>
              <a:rPr lang="en-US" sz="1600" b="1" dirty="0">
                <a:latin typeface="+mn-lt"/>
              </a:rPr>
              <a:t>High</a:t>
            </a:r>
          </a:p>
        </p:txBody>
      </p:sp>
    </p:spTree>
    <p:extLst>
      <p:ext uri="{BB962C8B-B14F-4D97-AF65-F5344CB8AC3E}">
        <p14:creationId xmlns:p14="http://schemas.microsoft.com/office/powerpoint/2010/main" val="213878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51E83E-934B-30B5-FA52-1D59D8D461DA}"/>
              </a:ext>
            </a:extLst>
          </p:cNvPr>
          <p:cNvSpPr/>
          <p:nvPr/>
        </p:nvSpPr>
        <p:spPr>
          <a:xfrm>
            <a:off x="811561" y="11394504"/>
            <a:ext cx="10369152" cy="919918"/>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85330D-77DD-8589-4566-3B35F6703998}"/>
              </a:ext>
            </a:extLst>
          </p:cNvPr>
          <p:cNvSpPr>
            <a:spLocks noGrp="1"/>
          </p:cNvSpPr>
          <p:nvPr>
            <p:ph type="title"/>
          </p:nvPr>
        </p:nvSpPr>
        <p:spPr/>
        <p:txBody>
          <a:bodyPr/>
          <a:lstStyle/>
          <a:p>
            <a:r>
              <a:rPr lang="en-US" dirty="0"/>
              <a:t>How to reach the Covid class</a:t>
            </a:r>
          </a:p>
        </p:txBody>
      </p:sp>
      <p:sp>
        <p:nvSpPr>
          <p:cNvPr id="6" name="TextBox 5">
            <a:extLst>
              <a:ext uri="{FF2B5EF4-FFF2-40B4-BE49-F238E27FC236}">
                <a16:creationId xmlns:a16="http://schemas.microsoft.com/office/drawing/2014/main" id="{26E2B1F6-7E95-58D3-9530-62D8663812C7}"/>
              </a:ext>
            </a:extLst>
          </p:cNvPr>
          <p:cNvSpPr txBox="1"/>
          <p:nvPr/>
        </p:nvSpPr>
        <p:spPr>
          <a:xfrm>
            <a:off x="17807774" y="4660228"/>
            <a:ext cx="5226160" cy="1040862"/>
          </a:xfrm>
          <a:prstGeom prst="rect">
            <a:avLst/>
          </a:prstGeom>
        </p:spPr>
        <p:txBody>
          <a:bodyPr wrap="square" lIns="0" tIns="0" rIns="0" bIns="0" rtlCol="0" anchor="t">
            <a:spAutoFit/>
          </a:bodyPr>
          <a:lstStyle/>
          <a:p>
            <a:pPr marL="231774" lvl="1" indent="0" eaLnBrk="1" hangingPunct="1">
              <a:lnSpc>
                <a:spcPct val="110000"/>
              </a:lnSpc>
              <a:spcBef>
                <a:spcPts val="1000"/>
              </a:spcBef>
            </a:pPr>
            <a:r>
              <a:rPr lang="en-US" sz="3200" dirty="0">
                <a:latin typeface="Segoe UI" panose="020B0502040204020203" pitchFamily="34" charset="0"/>
                <a:cs typeface="Segoe UI" panose="020B0502040204020203" pitchFamily="34" charset="0"/>
              </a:rPr>
              <a:t>Scrutinize the</a:t>
            </a:r>
            <a:br>
              <a:rPr lang="en-US" sz="3200" dirty="0">
                <a:latin typeface="Segoe UI" panose="020B0502040204020203" pitchFamily="34" charset="0"/>
                <a:cs typeface="Segoe UI" panose="020B0502040204020203" pitchFamily="34" charset="0"/>
              </a:rPr>
            </a:br>
            <a:r>
              <a:rPr lang="en-US" sz="3200" b="1" dirty="0">
                <a:latin typeface="Segoe UI" panose="020B0502040204020203" pitchFamily="34" charset="0"/>
                <a:cs typeface="Segoe UI" panose="020B0502040204020203" pitchFamily="34" charset="0"/>
              </a:rPr>
              <a:t>key opportunities</a:t>
            </a:r>
          </a:p>
        </p:txBody>
      </p:sp>
      <p:sp>
        <p:nvSpPr>
          <p:cNvPr id="5" name="TextBox 4">
            <a:extLst>
              <a:ext uri="{FF2B5EF4-FFF2-40B4-BE49-F238E27FC236}">
                <a16:creationId xmlns:a16="http://schemas.microsoft.com/office/drawing/2014/main" id="{7C1706C6-BE60-0388-D926-AD2C6CD6C6CB}"/>
              </a:ext>
            </a:extLst>
          </p:cNvPr>
          <p:cNvSpPr txBox="1"/>
          <p:nvPr/>
        </p:nvSpPr>
        <p:spPr>
          <a:xfrm>
            <a:off x="17967472" y="7676376"/>
            <a:ext cx="6534721" cy="1040862"/>
          </a:xfrm>
          <a:prstGeom prst="rect">
            <a:avLst/>
          </a:prstGeom>
        </p:spPr>
        <p:txBody>
          <a:bodyPr wrap="square" lIns="0" tIns="0" rIns="0" bIns="0" rtlCol="0" anchor="t">
            <a:spAutoFit/>
          </a:bodyPr>
          <a:lstStyle/>
          <a:p>
            <a:pPr marL="231774" lvl="1" indent="0" eaLnBrk="1" hangingPunct="1">
              <a:lnSpc>
                <a:spcPct val="110000"/>
              </a:lnSpc>
              <a:spcBef>
                <a:spcPts val="1000"/>
              </a:spcBef>
            </a:pPr>
            <a:r>
              <a:rPr lang="en-US" sz="3200" dirty="0">
                <a:latin typeface="Segoe UI" panose="020B0502040204020203" pitchFamily="34" charset="0"/>
                <a:cs typeface="Segoe UI" panose="020B0502040204020203" pitchFamily="34" charset="0"/>
              </a:rPr>
              <a:t>Pique interest with </a:t>
            </a:r>
            <a:br>
              <a:rPr lang="en-US" sz="3200" dirty="0">
                <a:latin typeface="Segoe UI" panose="020B0502040204020203" pitchFamily="34" charset="0"/>
                <a:cs typeface="Segoe UI" panose="020B0502040204020203" pitchFamily="34" charset="0"/>
              </a:rPr>
            </a:br>
            <a:r>
              <a:rPr lang="en-US" sz="3200" b="1" dirty="0">
                <a:latin typeface="Segoe UI" panose="020B0502040204020203" pitchFamily="34" charset="0"/>
                <a:cs typeface="Segoe UI" panose="020B0502040204020203" pitchFamily="34" charset="0"/>
              </a:rPr>
              <a:t>niche</a:t>
            </a:r>
            <a:r>
              <a:rPr lang="en-US" sz="3200" dirty="0">
                <a:latin typeface="Segoe UI" panose="020B0502040204020203" pitchFamily="34" charset="0"/>
                <a:cs typeface="Segoe UI" panose="020B0502040204020203" pitchFamily="34" charset="0"/>
              </a:rPr>
              <a:t> </a:t>
            </a:r>
            <a:r>
              <a:rPr lang="en-US" sz="3200" b="1" dirty="0">
                <a:latin typeface="Segoe UI" panose="020B0502040204020203" pitchFamily="34" charset="0"/>
                <a:cs typeface="Segoe UI" panose="020B0502040204020203" pitchFamily="34" charset="0"/>
              </a:rPr>
              <a:t>jobs / perceptions</a:t>
            </a:r>
          </a:p>
        </p:txBody>
      </p:sp>
      <p:sp>
        <p:nvSpPr>
          <p:cNvPr id="8" name="TextBox 7">
            <a:extLst>
              <a:ext uri="{FF2B5EF4-FFF2-40B4-BE49-F238E27FC236}">
                <a16:creationId xmlns:a16="http://schemas.microsoft.com/office/drawing/2014/main" id="{C89040BB-C59D-E0C4-62D4-5246A035AE6F}"/>
              </a:ext>
            </a:extLst>
          </p:cNvPr>
          <p:cNvSpPr txBox="1"/>
          <p:nvPr/>
        </p:nvSpPr>
        <p:spPr>
          <a:xfrm>
            <a:off x="14351390" y="3467755"/>
            <a:ext cx="3960440" cy="2980239"/>
          </a:xfrm>
          <a:prstGeom prst="rect">
            <a:avLst/>
          </a:prstGeom>
        </p:spPr>
        <p:txBody>
          <a:bodyPr wrap="square" lIns="0" tIns="0" rIns="0" bIns="0" rtlCol="0" anchor="t">
            <a:spAutoFit/>
          </a:bodyPr>
          <a:lstStyle/>
          <a:p>
            <a:pPr marL="0" indent="0" algn="ctr">
              <a:lnSpc>
                <a:spcPct val="130000"/>
              </a:lnSpc>
              <a:buNone/>
            </a:pPr>
            <a:r>
              <a:rPr lang="en-US" sz="16600" b="1" dirty="0">
                <a:solidFill>
                  <a:schemeClr val="accent1"/>
                </a:solidFill>
                <a:latin typeface="Franklin Gothic Medium" panose="020B0603020102020204" pitchFamily="34" charset="0"/>
                <a:cs typeface="Segoe UI" panose="020B0502040204020203" pitchFamily="34" charset="0"/>
              </a:rPr>
              <a:t>01</a:t>
            </a:r>
          </a:p>
        </p:txBody>
      </p:sp>
      <p:sp>
        <p:nvSpPr>
          <p:cNvPr id="9" name="TextBox 8">
            <a:extLst>
              <a:ext uri="{FF2B5EF4-FFF2-40B4-BE49-F238E27FC236}">
                <a16:creationId xmlns:a16="http://schemas.microsoft.com/office/drawing/2014/main" id="{637DFFC4-F25C-CF56-1CA5-CCA85CBD0AE2}"/>
              </a:ext>
            </a:extLst>
          </p:cNvPr>
          <p:cNvSpPr txBox="1"/>
          <p:nvPr/>
        </p:nvSpPr>
        <p:spPr>
          <a:xfrm>
            <a:off x="14351390" y="6353944"/>
            <a:ext cx="3960440" cy="2980239"/>
          </a:xfrm>
          <a:prstGeom prst="rect">
            <a:avLst/>
          </a:prstGeom>
        </p:spPr>
        <p:txBody>
          <a:bodyPr wrap="square" lIns="0" tIns="0" rIns="0" bIns="0" rtlCol="0" anchor="t">
            <a:spAutoFit/>
          </a:bodyPr>
          <a:lstStyle/>
          <a:p>
            <a:pPr marL="0" indent="0" algn="ctr">
              <a:lnSpc>
                <a:spcPct val="130000"/>
              </a:lnSpc>
              <a:buNone/>
            </a:pPr>
            <a:r>
              <a:rPr lang="en-US" sz="16600" b="1" dirty="0">
                <a:solidFill>
                  <a:schemeClr val="accent5"/>
                </a:solidFill>
                <a:latin typeface="Franklin Gothic Medium" panose="020B0603020102020204" pitchFamily="34" charset="0"/>
                <a:cs typeface="Segoe UI" panose="020B0502040204020203" pitchFamily="34" charset="0"/>
              </a:rPr>
              <a:t>02</a:t>
            </a:r>
          </a:p>
        </p:txBody>
      </p:sp>
      <p:sp>
        <p:nvSpPr>
          <p:cNvPr id="12" name="TextBox 11">
            <a:extLst>
              <a:ext uri="{FF2B5EF4-FFF2-40B4-BE49-F238E27FC236}">
                <a16:creationId xmlns:a16="http://schemas.microsoft.com/office/drawing/2014/main" id="{7A4EBA6B-415A-F1D6-852F-1AC6B6205BB1}"/>
              </a:ext>
            </a:extLst>
          </p:cNvPr>
          <p:cNvSpPr txBox="1"/>
          <p:nvPr/>
        </p:nvSpPr>
        <p:spPr>
          <a:xfrm>
            <a:off x="14863857" y="2488091"/>
            <a:ext cx="8154911" cy="624017"/>
          </a:xfrm>
          <a:prstGeom prst="rect">
            <a:avLst/>
          </a:prstGeom>
        </p:spPr>
        <p:txBody>
          <a:bodyPr wrap="square" lIns="0" tIns="0" rIns="0" bIns="0" rtlCol="0" anchor="t">
            <a:spAutoFit/>
          </a:bodyPr>
          <a:lstStyle/>
          <a:p>
            <a:pPr marL="231774" lvl="1" indent="0" eaLnBrk="1" hangingPunct="1">
              <a:lnSpc>
                <a:spcPct val="110000"/>
              </a:lnSpc>
              <a:spcBef>
                <a:spcPts val="1000"/>
              </a:spcBef>
            </a:pPr>
            <a:r>
              <a:rPr lang="en-US" sz="4000" b="1" dirty="0">
                <a:latin typeface="Segoe UI" panose="020B0502040204020203" pitchFamily="34" charset="0"/>
                <a:cs typeface="Segoe UI" panose="020B0502040204020203" pitchFamily="34" charset="0"/>
              </a:rPr>
              <a:t>The Approach</a:t>
            </a:r>
            <a:endParaRPr lang="en-US" sz="4000" dirty="0">
              <a:latin typeface="Segoe UI" panose="020B0502040204020203" pitchFamily="34" charset="0"/>
              <a:cs typeface="Segoe UI" panose="020B0502040204020203" pitchFamily="34" charset="0"/>
            </a:endParaRPr>
          </a:p>
        </p:txBody>
      </p:sp>
      <p:cxnSp>
        <p:nvCxnSpPr>
          <p:cNvPr id="16" name="Straight Connector 15">
            <a:extLst>
              <a:ext uri="{FF2B5EF4-FFF2-40B4-BE49-F238E27FC236}">
                <a16:creationId xmlns:a16="http://schemas.microsoft.com/office/drawing/2014/main" id="{7594887B-5368-BF0A-27C1-DF2440B1B0CB}"/>
              </a:ext>
            </a:extLst>
          </p:cNvPr>
          <p:cNvCxnSpPr>
            <a:cxnSpLocks/>
          </p:cNvCxnSpPr>
          <p:nvPr/>
        </p:nvCxnSpPr>
        <p:spPr>
          <a:xfrm>
            <a:off x="1353014" y="3833664"/>
            <a:ext cx="0" cy="8255149"/>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E0A165B0-1FD0-88C8-9424-4C45E5BDA904}"/>
              </a:ext>
            </a:extLst>
          </p:cNvPr>
          <p:cNvSpPr/>
          <p:nvPr/>
        </p:nvSpPr>
        <p:spPr>
          <a:xfrm>
            <a:off x="1127158" y="3382593"/>
            <a:ext cx="451712" cy="4517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F41AA61-7D4E-560F-5683-47B013A1B861}"/>
              </a:ext>
            </a:extLst>
          </p:cNvPr>
          <p:cNvSpPr/>
          <p:nvPr/>
        </p:nvSpPr>
        <p:spPr>
          <a:xfrm>
            <a:off x="1127158" y="4341970"/>
            <a:ext cx="451712" cy="4517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5D28FCE-13C3-C60C-4AF4-DF34465E026B}"/>
              </a:ext>
            </a:extLst>
          </p:cNvPr>
          <p:cNvSpPr/>
          <p:nvPr/>
        </p:nvSpPr>
        <p:spPr>
          <a:xfrm>
            <a:off x="1127158" y="8036480"/>
            <a:ext cx="451712" cy="4517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BE2133-BECF-FAAB-BF03-C1710FEFD0AE}"/>
              </a:ext>
            </a:extLst>
          </p:cNvPr>
          <p:cNvSpPr/>
          <p:nvPr/>
        </p:nvSpPr>
        <p:spPr>
          <a:xfrm>
            <a:off x="1127158" y="11644520"/>
            <a:ext cx="451712" cy="4517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AA40CDB-83C9-B586-5D8D-F5C3A29CE610}"/>
              </a:ext>
            </a:extLst>
          </p:cNvPr>
          <p:cNvSpPr txBox="1"/>
          <p:nvPr/>
        </p:nvSpPr>
        <p:spPr>
          <a:xfrm>
            <a:off x="2375958" y="3374443"/>
            <a:ext cx="6400800" cy="468013"/>
          </a:xfrm>
          <a:prstGeom prst="rect">
            <a:avLst/>
          </a:prstGeom>
        </p:spPr>
        <p:txBody>
          <a:bodyPr wrap="square" lIns="0" tIns="0" rIns="0" bIns="0" rtlCol="0" anchor="t">
            <a:spAutoFit/>
          </a:bodyPr>
          <a:lstStyle/>
          <a:p>
            <a:pPr marL="0" lvl="1" indent="0" eaLnBrk="1" hangingPunct="1">
              <a:lnSpc>
                <a:spcPct val="110000"/>
              </a:lnSpc>
              <a:spcBef>
                <a:spcPts val="1000"/>
              </a:spcBef>
            </a:pPr>
            <a:r>
              <a:rPr lang="en-US" sz="3000" b="1" dirty="0">
                <a:latin typeface="Segoe UI" panose="020B0502040204020203" pitchFamily="34" charset="0"/>
                <a:cs typeface="Segoe UI" panose="020B0502040204020203" pitchFamily="34" charset="0"/>
              </a:rPr>
              <a:t>Started 2020 or later</a:t>
            </a:r>
          </a:p>
        </p:txBody>
      </p:sp>
      <p:sp>
        <p:nvSpPr>
          <p:cNvPr id="23" name="TextBox 22">
            <a:extLst>
              <a:ext uri="{FF2B5EF4-FFF2-40B4-BE49-F238E27FC236}">
                <a16:creationId xmlns:a16="http://schemas.microsoft.com/office/drawing/2014/main" id="{46496DDB-95D0-B436-752D-FC8EA3412EE5}"/>
              </a:ext>
            </a:extLst>
          </p:cNvPr>
          <p:cNvSpPr txBox="1"/>
          <p:nvPr/>
        </p:nvSpPr>
        <p:spPr>
          <a:xfrm>
            <a:off x="2375957" y="4333820"/>
            <a:ext cx="9289033" cy="468013"/>
          </a:xfrm>
          <a:prstGeom prst="rect">
            <a:avLst/>
          </a:prstGeom>
        </p:spPr>
        <p:txBody>
          <a:bodyPr wrap="square" lIns="0" tIns="0" rIns="0" bIns="0" rtlCol="0" anchor="t">
            <a:spAutoFit/>
          </a:bodyPr>
          <a:lstStyle/>
          <a:p>
            <a:pPr marL="0" lvl="1" indent="0" eaLnBrk="1" hangingPunct="1">
              <a:lnSpc>
                <a:spcPct val="110000"/>
              </a:lnSpc>
              <a:spcBef>
                <a:spcPts val="1000"/>
              </a:spcBef>
            </a:pPr>
            <a:r>
              <a:rPr lang="en-US" sz="3000" b="1" dirty="0">
                <a:latin typeface="Segoe UI" panose="020B0502040204020203" pitchFamily="34" charset="0"/>
                <a:cs typeface="Segoe UI" panose="020B0502040204020203" pitchFamily="34" charset="0"/>
              </a:rPr>
              <a:t>FIs are awesome 1: Easy to Connect for Help</a:t>
            </a:r>
          </a:p>
        </p:txBody>
      </p:sp>
      <p:sp>
        <p:nvSpPr>
          <p:cNvPr id="24" name="TextBox 23">
            <a:extLst>
              <a:ext uri="{FF2B5EF4-FFF2-40B4-BE49-F238E27FC236}">
                <a16:creationId xmlns:a16="http://schemas.microsoft.com/office/drawing/2014/main" id="{85A6D619-FCEA-C6EA-6FFA-A6D2C24136E8}"/>
              </a:ext>
            </a:extLst>
          </p:cNvPr>
          <p:cNvSpPr txBox="1"/>
          <p:nvPr/>
        </p:nvSpPr>
        <p:spPr>
          <a:xfrm>
            <a:off x="2375958" y="11636370"/>
            <a:ext cx="6400800" cy="468013"/>
          </a:xfrm>
          <a:prstGeom prst="rect">
            <a:avLst/>
          </a:prstGeom>
        </p:spPr>
        <p:txBody>
          <a:bodyPr wrap="square" lIns="0" tIns="0" rIns="0" bIns="0" rtlCol="0" anchor="t">
            <a:spAutoFit/>
          </a:bodyPr>
          <a:lstStyle/>
          <a:p>
            <a:pPr marL="0" lvl="1" indent="0" eaLnBrk="1" hangingPunct="1">
              <a:lnSpc>
                <a:spcPct val="110000"/>
              </a:lnSpc>
              <a:spcBef>
                <a:spcPts val="1000"/>
              </a:spcBef>
            </a:pPr>
            <a:r>
              <a:rPr lang="en-US" sz="3000" b="1" dirty="0">
                <a:latin typeface="Segoe UI" panose="020B0502040204020203" pitchFamily="34" charset="0"/>
                <a:cs typeface="Segoe UI" panose="020B0502040204020203" pitchFamily="34" charset="0"/>
              </a:rPr>
              <a:t>33+% more likely to leave PFI</a:t>
            </a:r>
          </a:p>
        </p:txBody>
      </p:sp>
      <p:graphicFrame>
        <p:nvGraphicFramePr>
          <p:cNvPr id="25" name="Chart 24">
            <a:extLst>
              <a:ext uri="{FF2B5EF4-FFF2-40B4-BE49-F238E27FC236}">
                <a16:creationId xmlns:a16="http://schemas.microsoft.com/office/drawing/2014/main" id="{8C37332D-DDD5-A5B3-6D24-229152CC0A52}"/>
              </a:ext>
            </a:extLst>
          </p:cNvPr>
          <p:cNvGraphicFramePr/>
          <p:nvPr>
            <p:extLst>
              <p:ext uri="{D42A27DB-BD31-4B8C-83A1-F6EECF244321}">
                <p14:modId xmlns:p14="http://schemas.microsoft.com/office/powerpoint/2010/main" val="4084142611"/>
              </p:ext>
            </p:extLst>
          </p:nvPr>
        </p:nvGraphicFramePr>
        <p:xfrm>
          <a:off x="1839503" y="4979129"/>
          <a:ext cx="9289033" cy="26064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E4056473-D2DA-9ADE-D735-8CB6256E3940}"/>
              </a:ext>
            </a:extLst>
          </p:cNvPr>
          <p:cNvSpPr txBox="1"/>
          <p:nvPr/>
        </p:nvSpPr>
        <p:spPr>
          <a:xfrm>
            <a:off x="2375957" y="8028330"/>
            <a:ext cx="9289033" cy="468013"/>
          </a:xfrm>
          <a:prstGeom prst="rect">
            <a:avLst/>
          </a:prstGeom>
        </p:spPr>
        <p:txBody>
          <a:bodyPr wrap="square" lIns="0" tIns="0" rIns="0" bIns="0" rtlCol="0" anchor="t">
            <a:spAutoFit/>
          </a:bodyPr>
          <a:lstStyle/>
          <a:p>
            <a:pPr marL="0" lvl="1" indent="0" eaLnBrk="1" hangingPunct="1">
              <a:lnSpc>
                <a:spcPct val="110000"/>
              </a:lnSpc>
              <a:spcBef>
                <a:spcPts val="1000"/>
              </a:spcBef>
            </a:pPr>
            <a:r>
              <a:rPr lang="en-US" sz="3000" b="1" dirty="0">
                <a:latin typeface="Segoe UI" panose="020B0502040204020203" pitchFamily="34" charset="0"/>
                <a:cs typeface="Segoe UI" panose="020B0502040204020203" pitchFamily="34" charset="0"/>
              </a:rPr>
              <a:t>FIs are awesome 2: Competitive / Reasonable Fees</a:t>
            </a:r>
          </a:p>
        </p:txBody>
      </p:sp>
      <p:graphicFrame>
        <p:nvGraphicFramePr>
          <p:cNvPr id="27" name="Chart 26">
            <a:extLst>
              <a:ext uri="{FF2B5EF4-FFF2-40B4-BE49-F238E27FC236}">
                <a16:creationId xmlns:a16="http://schemas.microsoft.com/office/drawing/2014/main" id="{E6A0B6C2-5A15-A5BF-A51D-4152A5461A52}"/>
              </a:ext>
            </a:extLst>
          </p:cNvPr>
          <p:cNvGraphicFramePr/>
          <p:nvPr>
            <p:extLst>
              <p:ext uri="{D42A27DB-BD31-4B8C-83A1-F6EECF244321}">
                <p14:modId xmlns:p14="http://schemas.microsoft.com/office/powerpoint/2010/main" val="3626628423"/>
              </p:ext>
            </p:extLst>
          </p:nvPr>
        </p:nvGraphicFramePr>
        <p:xfrm>
          <a:off x="1839503" y="8631839"/>
          <a:ext cx="9289033" cy="2606040"/>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Box 27">
            <a:extLst>
              <a:ext uri="{FF2B5EF4-FFF2-40B4-BE49-F238E27FC236}">
                <a16:creationId xmlns:a16="http://schemas.microsoft.com/office/drawing/2014/main" id="{ECA155EE-9A1B-B6CA-7A53-C8CFDFE68C79}"/>
              </a:ext>
            </a:extLst>
          </p:cNvPr>
          <p:cNvSpPr txBox="1"/>
          <p:nvPr/>
        </p:nvSpPr>
        <p:spPr>
          <a:xfrm>
            <a:off x="938605" y="2321496"/>
            <a:ext cx="3973845" cy="624017"/>
          </a:xfrm>
          <a:prstGeom prst="rect">
            <a:avLst/>
          </a:prstGeom>
        </p:spPr>
        <p:txBody>
          <a:bodyPr wrap="none" lIns="0" tIns="0" rIns="0" bIns="0" rtlCol="0" anchor="t">
            <a:spAutoFit/>
          </a:bodyPr>
          <a:lstStyle/>
          <a:p>
            <a:pPr marL="231774" lvl="1" indent="0" eaLnBrk="1" hangingPunct="1">
              <a:lnSpc>
                <a:spcPct val="110000"/>
              </a:lnSpc>
              <a:spcBef>
                <a:spcPts val="1000"/>
              </a:spcBef>
            </a:pPr>
            <a:r>
              <a:rPr lang="en-US" sz="4000" b="1" dirty="0">
                <a:latin typeface="Segoe UI" panose="020B0502040204020203" pitchFamily="34" charset="0"/>
                <a:cs typeface="Segoe UI" panose="020B0502040204020203" pitchFamily="34" charset="0"/>
              </a:rPr>
              <a:t>The Covid Class</a:t>
            </a:r>
          </a:p>
        </p:txBody>
      </p:sp>
    </p:spTree>
    <p:extLst>
      <p:ext uri="{BB962C8B-B14F-4D97-AF65-F5344CB8AC3E}">
        <p14:creationId xmlns:p14="http://schemas.microsoft.com/office/powerpoint/2010/main" val="312034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20" grpId="0" animBg="1"/>
      <p:bldP spid="21" grpId="0" animBg="1"/>
      <p:bldP spid="23" grpId="0"/>
      <p:bldP spid="24" grpId="0"/>
      <p:bldGraphic spid="25" grpId="0">
        <p:bldAsOne/>
      </p:bldGraphic>
      <p:bldP spid="26" grpId="0"/>
      <p:bldGraphic spid="2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Binoculars reflecting a sunset and laying on table by the sea">
            <a:extLst>
              <a:ext uri="{FF2B5EF4-FFF2-40B4-BE49-F238E27FC236}">
                <a16:creationId xmlns:a16="http://schemas.microsoft.com/office/drawing/2014/main" id="{228EF3AF-C1F2-6A2A-203A-8F54F73F342D}"/>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25135" b="25135"/>
          <a:stretch>
            <a:fillRect/>
          </a:stretch>
        </p:blipFill>
        <p:spPr/>
      </p:pic>
      <p:sp>
        <p:nvSpPr>
          <p:cNvPr id="5" name="Rectangle 4">
            <a:extLst>
              <a:ext uri="{FF2B5EF4-FFF2-40B4-BE49-F238E27FC236}">
                <a16:creationId xmlns:a16="http://schemas.microsoft.com/office/drawing/2014/main" id="{ADF182D9-447E-0AC9-9FAE-EFCB76793042}"/>
              </a:ext>
            </a:extLst>
          </p:cNvPr>
          <p:cNvSpPr/>
          <p:nvPr/>
        </p:nvSpPr>
        <p:spPr>
          <a:xfrm>
            <a:off x="2054225" y="4572000"/>
            <a:ext cx="16306800" cy="7366819"/>
          </a:xfrm>
          <a:prstGeom prst="rect">
            <a:avLst/>
          </a:prstGeom>
          <a:ln>
            <a:noFill/>
          </a:ln>
          <a:effectLst>
            <a:outerShdw blurRad="1003300" dist="228600" dir="768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3" name="Text Placeholder 2">
            <a:extLst>
              <a:ext uri="{FF2B5EF4-FFF2-40B4-BE49-F238E27FC236}">
                <a16:creationId xmlns:a16="http://schemas.microsoft.com/office/drawing/2014/main" id="{F96FDC1A-822E-37CA-802A-2DF6644CF9C4}"/>
              </a:ext>
            </a:extLst>
          </p:cNvPr>
          <p:cNvSpPr>
            <a:spLocks noGrp="1"/>
          </p:cNvSpPr>
          <p:nvPr>
            <p:ph type="body" sz="quarter" idx="11"/>
          </p:nvPr>
        </p:nvSpPr>
        <p:spPr/>
        <p:txBody>
          <a:bodyPr/>
          <a:lstStyle/>
          <a:p>
            <a:pPr>
              <a:lnSpc>
                <a:spcPts val="10460"/>
              </a:lnSpc>
            </a:pPr>
            <a:r>
              <a:rPr lang="en-US" sz="11500" dirty="0"/>
              <a:t>Scrutinize the Key Opportunities</a:t>
            </a:r>
          </a:p>
        </p:txBody>
      </p:sp>
    </p:spTree>
    <p:extLst>
      <p:ext uri="{BB962C8B-B14F-4D97-AF65-F5344CB8AC3E}">
        <p14:creationId xmlns:p14="http://schemas.microsoft.com/office/powerpoint/2010/main" val="243250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531EBDB-8393-D99A-2FC7-6A12B00A6558}"/>
              </a:ext>
            </a:extLst>
          </p:cNvPr>
          <p:cNvSpPr/>
          <p:nvPr/>
        </p:nvSpPr>
        <p:spPr>
          <a:xfrm>
            <a:off x="7724329" y="7454900"/>
            <a:ext cx="3478652" cy="939800"/>
          </a:xfrm>
          <a:prstGeom prst="rect">
            <a:avLst/>
          </a:prstGeom>
          <a:solidFill>
            <a:schemeClr val="accent5">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73B5180-D209-B144-3DCE-516D4135B4B4}"/>
              </a:ext>
            </a:extLst>
          </p:cNvPr>
          <p:cNvSpPr/>
          <p:nvPr/>
        </p:nvSpPr>
        <p:spPr>
          <a:xfrm>
            <a:off x="18271101" y="3376613"/>
            <a:ext cx="4991100" cy="3986211"/>
          </a:xfrm>
          <a:prstGeom prst="rect">
            <a:avLst/>
          </a:prstGeom>
          <a:solidFill>
            <a:srgbClr val="80E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32" name="Rectangle 31">
            <a:extLst>
              <a:ext uri="{FF2B5EF4-FFF2-40B4-BE49-F238E27FC236}">
                <a16:creationId xmlns:a16="http://schemas.microsoft.com/office/drawing/2014/main" id="{E4B80E2A-6815-6CD9-04EA-023428466F7E}"/>
              </a:ext>
            </a:extLst>
          </p:cNvPr>
          <p:cNvSpPr/>
          <p:nvPr/>
        </p:nvSpPr>
        <p:spPr>
          <a:xfrm>
            <a:off x="20406642" y="4908062"/>
            <a:ext cx="2727399" cy="1335774"/>
          </a:xfrm>
          <a:prstGeom prst="rect">
            <a:avLst/>
          </a:prstGeom>
          <a:solidFill>
            <a:srgbClr val="FFFFFF">
              <a:alpha val="55686"/>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85330D-77DD-8589-4566-3B35F6703998}"/>
              </a:ext>
            </a:extLst>
          </p:cNvPr>
          <p:cNvSpPr>
            <a:spLocks noGrp="1"/>
          </p:cNvSpPr>
          <p:nvPr>
            <p:ph type="title"/>
          </p:nvPr>
        </p:nvSpPr>
        <p:spPr/>
        <p:txBody>
          <a:bodyPr/>
          <a:lstStyle/>
          <a:p>
            <a:r>
              <a:rPr lang="en-US" dirty="0"/>
              <a:t>Where are key opportunities for the Covid Class?</a:t>
            </a:r>
          </a:p>
        </p:txBody>
      </p:sp>
      <p:sp>
        <p:nvSpPr>
          <p:cNvPr id="6" name="TextBox 5">
            <a:extLst>
              <a:ext uri="{FF2B5EF4-FFF2-40B4-BE49-F238E27FC236}">
                <a16:creationId xmlns:a16="http://schemas.microsoft.com/office/drawing/2014/main" id="{7A93A7AB-BEF7-E853-0826-D5A528447994}"/>
              </a:ext>
            </a:extLst>
          </p:cNvPr>
          <p:cNvSpPr txBox="1"/>
          <p:nvPr/>
        </p:nvSpPr>
        <p:spPr>
          <a:xfrm>
            <a:off x="1094994" y="1623320"/>
            <a:ext cx="16566439" cy="646331"/>
          </a:xfrm>
          <a:prstGeom prst="rect">
            <a:avLst/>
          </a:prstGeom>
          <a:noFill/>
        </p:spPr>
        <p:txBody>
          <a:bodyPr wrap="square">
            <a:spAutoFit/>
          </a:bodyPr>
          <a:lstStyle/>
          <a:p>
            <a:r>
              <a:rPr lang="en-US" b="1" dirty="0">
                <a:latin typeface="Segoe UI" panose="020B0502040204020203" pitchFamily="34" charset="0"/>
                <a:cs typeface="Segoe UI" panose="020B0502040204020203" pitchFamily="34" charset="0"/>
              </a:rPr>
              <a:t>Part 1: Getting paid &amp; processing payments</a:t>
            </a:r>
          </a:p>
        </p:txBody>
      </p:sp>
      <p:sp>
        <p:nvSpPr>
          <p:cNvPr id="5" name="Rectangle 4">
            <a:extLst>
              <a:ext uri="{FF2B5EF4-FFF2-40B4-BE49-F238E27FC236}">
                <a16:creationId xmlns:a16="http://schemas.microsoft.com/office/drawing/2014/main" id="{B7BAE933-ADDD-F25D-4AF6-470C915AFD3C}"/>
              </a:ext>
            </a:extLst>
          </p:cNvPr>
          <p:cNvSpPr/>
          <p:nvPr/>
        </p:nvSpPr>
        <p:spPr>
          <a:xfrm>
            <a:off x="6619875" y="3376613"/>
            <a:ext cx="4991100" cy="3986211"/>
          </a:xfrm>
          <a:prstGeom prst="rect">
            <a:avLst/>
          </a:prstGeom>
          <a:solidFill>
            <a:srgbClr val="80E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graphicFrame>
        <p:nvGraphicFramePr>
          <p:cNvPr id="10" name="Chart 9">
            <a:extLst>
              <a:ext uri="{FF2B5EF4-FFF2-40B4-BE49-F238E27FC236}">
                <a16:creationId xmlns:a16="http://schemas.microsoft.com/office/drawing/2014/main" id="{AF8E0BEA-1D88-3CF0-139D-18810A8A01D2}"/>
              </a:ext>
            </a:extLst>
          </p:cNvPr>
          <p:cNvGraphicFramePr/>
          <p:nvPr/>
        </p:nvGraphicFramePr>
        <p:xfrm>
          <a:off x="1117599" y="3371851"/>
          <a:ext cx="10569575" cy="841248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7BE29AB2-2A93-D2B2-067C-09502AC084BC}"/>
              </a:ext>
            </a:extLst>
          </p:cNvPr>
          <p:cNvSpPr txBox="1"/>
          <p:nvPr/>
        </p:nvSpPr>
        <p:spPr>
          <a:xfrm>
            <a:off x="11202981" y="11414542"/>
            <a:ext cx="407163" cy="215444"/>
          </a:xfrm>
          <a:prstGeom prst="rect">
            <a:avLst/>
          </a:prstGeom>
        </p:spPr>
        <p:txBody>
          <a:bodyPr wrap="none" lIns="0" tIns="0" rIns="0" bIns="0" rtlCol="0">
            <a:spAutoFit/>
          </a:bodyPr>
          <a:lstStyle/>
          <a:p>
            <a:pPr algn="l"/>
            <a:r>
              <a:rPr lang="en-US" sz="1400" b="1" dirty="0">
                <a:latin typeface="+mn-lt"/>
              </a:rPr>
              <a:t>High</a:t>
            </a:r>
          </a:p>
        </p:txBody>
      </p:sp>
      <p:sp>
        <p:nvSpPr>
          <p:cNvPr id="15" name="TextBox 14">
            <a:extLst>
              <a:ext uri="{FF2B5EF4-FFF2-40B4-BE49-F238E27FC236}">
                <a16:creationId xmlns:a16="http://schemas.microsoft.com/office/drawing/2014/main" id="{76F54E4E-1AB5-12B4-EBC7-44600DF1FB34}"/>
              </a:ext>
            </a:extLst>
          </p:cNvPr>
          <p:cNvSpPr txBox="1"/>
          <p:nvPr/>
        </p:nvSpPr>
        <p:spPr>
          <a:xfrm>
            <a:off x="1117600" y="3371851"/>
            <a:ext cx="407163" cy="215444"/>
          </a:xfrm>
          <a:prstGeom prst="rect">
            <a:avLst/>
          </a:prstGeom>
        </p:spPr>
        <p:txBody>
          <a:bodyPr wrap="none" lIns="0" tIns="0" rIns="0" bIns="0" rtlCol="0">
            <a:spAutoFit/>
          </a:bodyPr>
          <a:lstStyle/>
          <a:p>
            <a:pPr algn="l"/>
            <a:r>
              <a:rPr lang="en-US" sz="1400" b="1" dirty="0">
                <a:latin typeface="+mn-lt"/>
              </a:rPr>
              <a:t>High</a:t>
            </a:r>
          </a:p>
        </p:txBody>
      </p:sp>
      <p:sp>
        <p:nvSpPr>
          <p:cNvPr id="18" name="TextBox 17">
            <a:extLst>
              <a:ext uri="{FF2B5EF4-FFF2-40B4-BE49-F238E27FC236}">
                <a16:creationId xmlns:a16="http://schemas.microsoft.com/office/drawing/2014/main" id="{D9E984A5-7FDA-82BD-7D5C-C155557829F6}"/>
              </a:ext>
            </a:extLst>
          </p:cNvPr>
          <p:cNvSpPr txBox="1"/>
          <p:nvPr/>
        </p:nvSpPr>
        <p:spPr>
          <a:xfrm>
            <a:off x="1181720" y="11241792"/>
            <a:ext cx="343043" cy="215444"/>
          </a:xfrm>
          <a:prstGeom prst="rect">
            <a:avLst/>
          </a:prstGeom>
        </p:spPr>
        <p:txBody>
          <a:bodyPr wrap="none" lIns="0" tIns="0" rIns="0" bIns="0" rtlCol="0">
            <a:spAutoFit/>
          </a:bodyPr>
          <a:lstStyle/>
          <a:p>
            <a:pPr algn="l"/>
            <a:r>
              <a:rPr lang="en-US" sz="1400" b="1" dirty="0">
                <a:latin typeface="+mn-lt"/>
              </a:rPr>
              <a:t>Low</a:t>
            </a:r>
          </a:p>
        </p:txBody>
      </p:sp>
      <p:cxnSp>
        <p:nvCxnSpPr>
          <p:cNvPr id="19" name="Straight Connector 18">
            <a:extLst>
              <a:ext uri="{FF2B5EF4-FFF2-40B4-BE49-F238E27FC236}">
                <a16:creationId xmlns:a16="http://schemas.microsoft.com/office/drawing/2014/main" id="{8DFEF36B-60E3-B3A5-F06D-49CD17B48032}"/>
              </a:ext>
            </a:extLst>
          </p:cNvPr>
          <p:cNvCxnSpPr>
            <a:cxnSpLocks/>
          </p:cNvCxnSpPr>
          <p:nvPr/>
        </p:nvCxnSpPr>
        <p:spPr>
          <a:xfrm flipH="1">
            <a:off x="1600199" y="3365500"/>
            <a:ext cx="9993404"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069D97F-CFD3-B690-9980-3659910E5A20}"/>
              </a:ext>
            </a:extLst>
          </p:cNvPr>
          <p:cNvCxnSpPr>
            <a:cxnSpLocks/>
          </p:cNvCxnSpPr>
          <p:nvPr/>
        </p:nvCxnSpPr>
        <p:spPr>
          <a:xfrm>
            <a:off x="11598366" y="3365500"/>
            <a:ext cx="0" cy="7982712"/>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23" name="Chart 22">
            <a:extLst>
              <a:ext uri="{FF2B5EF4-FFF2-40B4-BE49-F238E27FC236}">
                <a16:creationId xmlns:a16="http://schemas.microsoft.com/office/drawing/2014/main" id="{283E8120-F7E9-3972-F96A-18C517565CFB}"/>
              </a:ext>
            </a:extLst>
          </p:cNvPr>
          <p:cNvGraphicFramePr/>
          <p:nvPr/>
        </p:nvGraphicFramePr>
        <p:xfrm>
          <a:off x="12768825" y="3371851"/>
          <a:ext cx="10569575" cy="8412480"/>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25">
            <a:extLst>
              <a:ext uri="{FF2B5EF4-FFF2-40B4-BE49-F238E27FC236}">
                <a16:creationId xmlns:a16="http://schemas.microsoft.com/office/drawing/2014/main" id="{69DD79C7-156E-BE3D-EEFA-CFF8FBDA0F75}"/>
              </a:ext>
            </a:extLst>
          </p:cNvPr>
          <p:cNvSpPr txBox="1"/>
          <p:nvPr/>
        </p:nvSpPr>
        <p:spPr>
          <a:xfrm>
            <a:off x="22854207" y="11414542"/>
            <a:ext cx="407163" cy="215444"/>
          </a:xfrm>
          <a:prstGeom prst="rect">
            <a:avLst/>
          </a:prstGeom>
        </p:spPr>
        <p:txBody>
          <a:bodyPr wrap="none" lIns="0" tIns="0" rIns="0" bIns="0" rtlCol="0">
            <a:spAutoFit/>
          </a:bodyPr>
          <a:lstStyle/>
          <a:p>
            <a:pPr algn="l"/>
            <a:r>
              <a:rPr lang="en-US" sz="1400" b="1" dirty="0">
                <a:latin typeface="+mn-lt"/>
              </a:rPr>
              <a:t>High</a:t>
            </a:r>
          </a:p>
        </p:txBody>
      </p:sp>
      <p:sp>
        <p:nvSpPr>
          <p:cNvPr id="27" name="TextBox 26">
            <a:extLst>
              <a:ext uri="{FF2B5EF4-FFF2-40B4-BE49-F238E27FC236}">
                <a16:creationId xmlns:a16="http://schemas.microsoft.com/office/drawing/2014/main" id="{597DAFCE-7C3F-E363-1CFD-9BFF72B91AE4}"/>
              </a:ext>
            </a:extLst>
          </p:cNvPr>
          <p:cNvSpPr txBox="1"/>
          <p:nvPr/>
        </p:nvSpPr>
        <p:spPr>
          <a:xfrm>
            <a:off x="12768826" y="3371851"/>
            <a:ext cx="407163" cy="215444"/>
          </a:xfrm>
          <a:prstGeom prst="rect">
            <a:avLst/>
          </a:prstGeom>
        </p:spPr>
        <p:txBody>
          <a:bodyPr wrap="none" lIns="0" tIns="0" rIns="0" bIns="0" rtlCol="0">
            <a:spAutoFit/>
          </a:bodyPr>
          <a:lstStyle/>
          <a:p>
            <a:pPr algn="l"/>
            <a:r>
              <a:rPr lang="en-US" sz="1400" b="1" dirty="0">
                <a:latin typeface="+mn-lt"/>
              </a:rPr>
              <a:t>High</a:t>
            </a:r>
          </a:p>
        </p:txBody>
      </p:sp>
      <p:sp>
        <p:nvSpPr>
          <p:cNvPr id="28" name="TextBox 27">
            <a:extLst>
              <a:ext uri="{FF2B5EF4-FFF2-40B4-BE49-F238E27FC236}">
                <a16:creationId xmlns:a16="http://schemas.microsoft.com/office/drawing/2014/main" id="{F6D076A1-C0F3-E2E9-2111-1C3480B917C1}"/>
              </a:ext>
            </a:extLst>
          </p:cNvPr>
          <p:cNvSpPr txBox="1"/>
          <p:nvPr/>
        </p:nvSpPr>
        <p:spPr>
          <a:xfrm>
            <a:off x="12832946" y="11241792"/>
            <a:ext cx="343043" cy="215444"/>
          </a:xfrm>
          <a:prstGeom prst="rect">
            <a:avLst/>
          </a:prstGeom>
        </p:spPr>
        <p:txBody>
          <a:bodyPr wrap="none" lIns="0" tIns="0" rIns="0" bIns="0" rtlCol="0">
            <a:spAutoFit/>
          </a:bodyPr>
          <a:lstStyle/>
          <a:p>
            <a:pPr algn="l"/>
            <a:r>
              <a:rPr lang="en-US" sz="1400" b="1" dirty="0">
                <a:latin typeface="+mn-lt"/>
              </a:rPr>
              <a:t>Low</a:t>
            </a:r>
          </a:p>
        </p:txBody>
      </p:sp>
      <p:cxnSp>
        <p:nvCxnSpPr>
          <p:cNvPr id="29" name="Straight Connector 28">
            <a:extLst>
              <a:ext uri="{FF2B5EF4-FFF2-40B4-BE49-F238E27FC236}">
                <a16:creationId xmlns:a16="http://schemas.microsoft.com/office/drawing/2014/main" id="{EEFDFBE3-211E-55F6-DFDD-80A916A17D10}"/>
              </a:ext>
            </a:extLst>
          </p:cNvPr>
          <p:cNvCxnSpPr>
            <a:cxnSpLocks/>
          </p:cNvCxnSpPr>
          <p:nvPr/>
        </p:nvCxnSpPr>
        <p:spPr>
          <a:xfrm flipH="1">
            <a:off x="13256189" y="3365500"/>
            <a:ext cx="9999099"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B019B9B-423D-171F-C8C8-8FE27BE3B91D}"/>
              </a:ext>
            </a:extLst>
          </p:cNvPr>
          <p:cNvCxnSpPr>
            <a:cxnSpLocks/>
          </p:cNvCxnSpPr>
          <p:nvPr/>
        </p:nvCxnSpPr>
        <p:spPr>
          <a:xfrm>
            <a:off x="23251405" y="3365500"/>
            <a:ext cx="0" cy="7982712"/>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84E3691-8130-7044-0FA9-C6D2649923E9}"/>
              </a:ext>
            </a:extLst>
          </p:cNvPr>
          <p:cNvSpPr txBox="1"/>
          <p:nvPr/>
        </p:nvSpPr>
        <p:spPr>
          <a:xfrm>
            <a:off x="1122078" y="2745734"/>
            <a:ext cx="1659109" cy="499176"/>
          </a:xfrm>
          <a:prstGeom prst="rect">
            <a:avLst/>
          </a:prstGeom>
        </p:spPr>
        <p:txBody>
          <a:bodyPr wrap="none" lIns="0" tIns="0" rIns="0" bIns="0" rtlCol="0" anchor="t">
            <a:spAutoFit/>
          </a:bodyPr>
          <a:lstStyle/>
          <a:p>
            <a:pPr marL="0" lvl="1" indent="0" eaLnBrk="1" hangingPunct="1">
              <a:lnSpc>
                <a:spcPct val="110000"/>
              </a:lnSpc>
              <a:spcBef>
                <a:spcPts val="1000"/>
              </a:spcBef>
            </a:pPr>
            <a:r>
              <a:rPr lang="en-US" sz="3200" b="1" dirty="0">
                <a:latin typeface="Segoe UI" panose="020B0502040204020203" pitchFamily="34" charset="0"/>
              </a:rPr>
              <a:t>All SMEs</a:t>
            </a:r>
            <a:endParaRPr lang="en-US" sz="3200" b="1" dirty="0">
              <a:solidFill>
                <a:schemeClr val="accent1"/>
              </a:solidFill>
              <a:latin typeface="Segoe UI" panose="020B0502040204020203" pitchFamily="34" charset="0"/>
              <a:cs typeface="Segoe UI" panose="020B0502040204020203" pitchFamily="34" charset="0"/>
            </a:endParaRPr>
          </a:p>
        </p:txBody>
      </p:sp>
      <p:sp>
        <p:nvSpPr>
          <p:cNvPr id="34" name="TextBox 33">
            <a:extLst>
              <a:ext uri="{FF2B5EF4-FFF2-40B4-BE49-F238E27FC236}">
                <a16:creationId xmlns:a16="http://schemas.microsoft.com/office/drawing/2014/main" id="{BCAEC37E-7D64-564E-42FD-0DD05C265E62}"/>
              </a:ext>
            </a:extLst>
          </p:cNvPr>
          <p:cNvSpPr txBox="1"/>
          <p:nvPr/>
        </p:nvSpPr>
        <p:spPr>
          <a:xfrm>
            <a:off x="12750349" y="2745734"/>
            <a:ext cx="2173672" cy="499176"/>
          </a:xfrm>
          <a:prstGeom prst="rect">
            <a:avLst/>
          </a:prstGeom>
        </p:spPr>
        <p:txBody>
          <a:bodyPr wrap="none" lIns="0" tIns="0" rIns="0" bIns="0" rtlCol="0" anchor="t">
            <a:spAutoFit/>
          </a:bodyPr>
          <a:lstStyle/>
          <a:p>
            <a:pPr marL="0" lvl="1" indent="0" eaLnBrk="1" hangingPunct="1">
              <a:lnSpc>
                <a:spcPct val="110000"/>
              </a:lnSpc>
              <a:spcBef>
                <a:spcPts val="1000"/>
              </a:spcBef>
            </a:pPr>
            <a:r>
              <a:rPr lang="en-US" sz="3200" b="1" dirty="0">
                <a:latin typeface="Segoe UI" panose="020B0502040204020203" pitchFamily="34" charset="0"/>
              </a:rPr>
              <a:t>Covid Class</a:t>
            </a:r>
            <a:endParaRPr lang="en-US" sz="3200" b="1" dirty="0">
              <a:solidFill>
                <a:schemeClr val="accent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6889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Theme">
  <a:themeElements>
    <a:clrScheme name="Phase5 2022">
      <a:dk1>
        <a:srgbClr val="000000"/>
      </a:dk1>
      <a:lt1>
        <a:srgbClr val="FFFFFF"/>
      </a:lt1>
      <a:dk2>
        <a:srgbClr val="FFFFFF"/>
      </a:dk2>
      <a:lt2>
        <a:srgbClr val="20201F"/>
      </a:lt2>
      <a:accent1>
        <a:srgbClr val="0086BF"/>
      </a:accent1>
      <a:accent2>
        <a:srgbClr val="E57100"/>
      </a:accent2>
      <a:accent3>
        <a:srgbClr val="919597"/>
      </a:accent3>
      <a:accent4>
        <a:srgbClr val="606264"/>
      </a:accent4>
      <a:accent5>
        <a:srgbClr val="2CCCD3"/>
      </a:accent5>
      <a:accent6>
        <a:srgbClr val="78BF20"/>
      </a:accent6>
      <a:hlink>
        <a:srgbClr val="0563C1"/>
      </a:hlink>
      <a:folHlink>
        <a:srgbClr val="954F72"/>
      </a:folHlink>
    </a:clrScheme>
    <a:fontScheme name="Custom 1">
      <a:majorFont>
        <a:latin typeface="Franklin Gothic Medium"/>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86B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square" rtlCol="0">
        <a:spAutoFit/>
      </a:bodyPr>
      <a:lstStyle>
        <a:defPPr algn="l">
          <a:defRPr sz="1400" dirty="0" smtClean="0">
            <a:latin typeface="+mn-lt"/>
          </a:defRPr>
        </a:defPPr>
      </a:lstStyle>
    </a:txDef>
  </a:objectDefaults>
  <a:extraClrSchemeLst/>
  <a:extLst>
    <a:ext uri="{05A4C25C-085E-4340-85A3-A5531E510DB2}">
      <thm15:themeFamily xmlns:thm15="http://schemas.microsoft.com/office/thememl/2012/main" name="Presentation3" id="{5103044D-E3D1-BA4A-9A28-3491CECDE65E}" vid="{98A010EB-DE33-E94E-8CA5-297899D3BE7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103044D-E3D1-BA4A-9A28-3491CECDE65E}" vid="{249024DE-74AF-334E-AF1F-D6F64C99E5E3}"/>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EF944470554B47B3BE57E37FB898F2" ma:contentTypeVersion="17" ma:contentTypeDescription="Create a new document." ma:contentTypeScope="" ma:versionID="13ece2d9e88a02deedc97782b97cac0c">
  <xsd:schema xmlns:xsd="http://www.w3.org/2001/XMLSchema" xmlns:xs="http://www.w3.org/2001/XMLSchema" xmlns:p="http://schemas.microsoft.com/office/2006/metadata/properties" xmlns:ns2="b4fd8a6a-52db-4ebd-ac26-01922b362d32" xmlns:ns3="e1dce412-4082-4b70-b1e0-803214f5a35f" targetNamespace="http://schemas.microsoft.com/office/2006/metadata/properties" ma:root="true" ma:fieldsID="9bc7a9f858f1b53d033b5c3dada88bbb" ns2:_="" ns3:_="">
    <xsd:import namespace="b4fd8a6a-52db-4ebd-ac26-01922b362d32"/>
    <xsd:import namespace="e1dce412-4082-4b70-b1e0-803214f5a35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fd8a6a-52db-4ebd-ac26-01922b362d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adb1fdc-3444-452b-a919-dd310e18c70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dce412-4082-4b70-b1e0-803214f5a35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25f9088-7b07-4f29-ad0b-0b5c05be8553}" ma:internalName="TaxCatchAll" ma:showField="CatchAllData" ma:web="e1dce412-4082-4b70-b1e0-803214f5a3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4fd8a6a-52db-4ebd-ac26-01922b362d32">
      <Terms xmlns="http://schemas.microsoft.com/office/infopath/2007/PartnerControls"/>
    </lcf76f155ced4ddcb4097134ff3c332f>
    <TaxCatchAll xmlns="e1dce412-4082-4b70-b1e0-803214f5a35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27C54D-B822-4A13-9136-1FBCCF1A8DDD}"/>
</file>

<file path=customXml/itemProps2.xml><?xml version="1.0" encoding="utf-8"?>
<ds:datastoreItem xmlns:ds="http://schemas.openxmlformats.org/officeDocument/2006/customXml" ds:itemID="{13A4BD93-F546-4094-94AF-16E403085D17}">
  <ds:schemaRefs>
    <ds:schemaRef ds:uri="b4fd8a6a-52db-4ebd-ac26-01922b362d32"/>
    <ds:schemaRef ds:uri="e1dce412-4082-4b70-b1e0-803214f5a35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69573E9-C789-43AF-B7C2-1FB0C9B7D1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emplate>
  <TotalTime>2059</TotalTime>
  <Words>1957</Words>
  <Application>Microsoft Office PowerPoint</Application>
  <PresentationFormat>Custom</PresentationFormat>
  <Paragraphs>448</Paragraphs>
  <Slides>21</Slides>
  <Notes>17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21</vt:i4>
      </vt:variant>
    </vt:vector>
  </HeadingPairs>
  <TitlesOfParts>
    <vt:vector size="33" baseType="lpstr">
      <vt:lpstr>Avenir Book</vt:lpstr>
      <vt:lpstr>Arial</vt:lpstr>
      <vt:lpstr>Calibri</vt:lpstr>
      <vt:lpstr>Courier New</vt:lpstr>
      <vt:lpstr>Franklin Gothic Medium</vt:lpstr>
      <vt:lpstr>Lato Light</vt:lpstr>
      <vt:lpstr>Segoe UI</vt:lpstr>
      <vt:lpstr>Segoe UI Semibold</vt:lpstr>
      <vt:lpstr>Symbol</vt:lpstr>
      <vt:lpstr>Default Theme</vt:lpstr>
      <vt:lpstr>Custom Design</vt:lpstr>
      <vt:lpstr>1_Custom Design</vt:lpstr>
      <vt:lpstr>PowerPoint Presentation</vt:lpstr>
      <vt:lpstr>F2SB: Financial Services to Small (and medium) Businesses</vt:lpstr>
      <vt:lpstr>PowerPoint Presentation</vt:lpstr>
      <vt:lpstr>PowerPoint Presentation</vt:lpstr>
      <vt:lpstr>PowerPoint Presentation</vt:lpstr>
      <vt:lpstr>Where are the underserved needs?</vt:lpstr>
      <vt:lpstr>How to reach the Covid class</vt:lpstr>
      <vt:lpstr>PowerPoint Presentation</vt:lpstr>
      <vt:lpstr>Where are key opportunities for the Covid Class?</vt:lpstr>
      <vt:lpstr>Where are key opportunities for the Covid Class?</vt:lpstr>
      <vt:lpstr>Where are key opportunities for the Covid Class?</vt:lpstr>
      <vt:lpstr>Where are key opportunities for the Covid Class?</vt:lpstr>
      <vt:lpstr>Where are key opportunities for the Covid Class? Educate and Undersell</vt:lpstr>
      <vt:lpstr>PowerPoint Presentation</vt:lpstr>
      <vt:lpstr>PowerPoint Presentation</vt:lpstr>
      <vt:lpstr>Is your FI #1?</vt:lpstr>
      <vt:lpstr>Customer financing is table stakes, but do customers see it on your table?</vt:lpstr>
      <vt:lpstr>Cash balance forecasting: Is the glass half full?</vt:lpstr>
      <vt:lpstr>Cash balance forecasting: Are you moving the needle?</vt:lpstr>
      <vt:lpstr>How to pique interest with the Covid Class?</vt:lpstr>
      <vt:lpstr>PowerPoint Presentation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Steve Hansen</cp:lastModifiedBy>
  <cp:revision>47</cp:revision>
  <dcterms:created xsi:type="dcterms:W3CDTF">2023-04-18T14:43:43Z</dcterms:created>
  <dcterms:modified xsi:type="dcterms:W3CDTF">2023-04-25T13:38:15Z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0x010100A1EF944470554B47B3BE57E37FB898F2</vt:lpwstr>
  </property>
  <property fmtid="{D5CDD505-2E9C-101B-9397-08002B2CF9AE}" pid="3" name="MediaServiceImageTags">
    <vt:lpwstr/>
  </property>
</Properties>
</file>